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4"/>
  </p:notesMasterIdLst>
  <p:handoutMasterIdLst>
    <p:handoutMasterId r:id="rId25"/>
  </p:handoutMasterIdLst>
  <p:sldIdLst>
    <p:sldId id="257" r:id="rId3"/>
    <p:sldId id="267" r:id="rId4"/>
    <p:sldId id="269" r:id="rId5"/>
    <p:sldId id="262" r:id="rId6"/>
    <p:sldId id="273" r:id="rId7"/>
    <p:sldId id="277" r:id="rId8"/>
    <p:sldId id="271" r:id="rId9"/>
    <p:sldId id="272" r:id="rId10"/>
    <p:sldId id="274" r:id="rId11"/>
    <p:sldId id="275" r:id="rId12"/>
    <p:sldId id="276" r:id="rId13"/>
    <p:sldId id="278" r:id="rId14"/>
    <p:sldId id="279" r:id="rId15"/>
    <p:sldId id="280" r:id="rId16"/>
    <p:sldId id="284" r:id="rId17"/>
    <p:sldId id="285" r:id="rId18"/>
    <p:sldId id="286" r:id="rId19"/>
    <p:sldId id="287" r:id="rId20"/>
    <p:sldId id="281" r:id="rId21"/>
    <p:sldId id="282" r:id="rId22"/>
    <p:sldId id="283" r:id="rId23"/>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099" autoAdjust="0"/>
  </p:normalViewPr>
  <p:slideViewPr>
    <p:cSldViewPr>
      <p:cViewPr>
        <p:scale>
          <a:sx n="75" d="100"/>
          <a:sy n="75" d="100"/>
        </p:scale>
        <p:origin x="-1152"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6D96300D-5280-419D-A058-B5A8970D4A6F}" type="datetimeFigureOut">
              <a:rPr lang="en-US" smtClean="0"/>
              <a:t>3/19/2019</a:t>
            </a:fld>
            <a:endParaRPr lang="en-US"/>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66F4D3A8-00FD-4528-8C40-7BC0CA99FFD1}" type="slidenum">
              <a:rPr lang="en-US" smtClean="0"/>
              <a:t>‹N°›</a:t>
            </a:fld>
            <a:endParaRPr lang="en-US"/>
          </a:p>
        </p:txBody>
      </p:sp>
    </p:spTree>
    <p:extLst>
      <p:ext uri="{BB962C8B-B14F-4D97-AF65-F5344CB8AC3E}">
        <p14:creationId xmlns:p14="http://schemas.microsoft.com/office/powerpoint/2010/main" val="12802299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5A72E9B-0F60-47C8-94E3-B083BD90A2E0}" type="datetimeFigureOut">
              <a:rPr lang="en-US" smtClean="0"/>
              <a:t>3/19/2019</a:t>
            </a:fld>
            <a:endParaRPr lang="en-US"/>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ED52402-E075-4A94-94E8-A6D4F6380D58}" type="slidenum">
              <a:rPr lang="en-US" smtClean="0"/>
              <a:t>‹N°›</a:t>
            </a:fld>
            <a:endParaRPr lang="en-US"/>
          </a:p>
        </p:txBody>
      </p:sp>
    </p:spTree>
    <p:extLst>
      <p:ext uri="{BB962C8B-B14F-4D97-AF65-F5344CB8AC3E}">
        <p14:creationId xmlns:p14="http://schemas.microsoft.com/office/powerpoint/2010/main" val="57814356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300" dirty="0"/>
              <a:t> the overwhelming level of non-performing loans together with low transparency in the Vietnamese banking system, acquirers may not have had the best information for evaluating their targets before a takeover. </a:t>
            </a:r>
            <a:endParaRPr lang="en-US" dirty="0"/>
          </a:p>
        </p:txBody>
      </p:sp>
      <p:sp>
        <p:nvSpPr>
          <p:cNvPr id="4" name="Espace réservé du numéro de diapositive 3"/>
          <p:cNvSpPr>
            <a:spLocks noGrp="1"/>
          </p:cNvSpPr>
          <p:nvPr>
            <p:ph type="sldNum" sz="quarter" idx="10"/>
          </p:nvPr>
        </p:nvSpPr>
        <p:spPr/>
        <p:txBody>
          <a:bodyPr/>
          <a:lstStyle/>
          <a:p>
            <a:fld id="{6ED52402-E075-4A94-94E8-A6D4F6380D58}" type="slidenum">
              <a:rPr lang="en-US" smtClean="0"/>
              <a:t>5</a:t>
            </a:fld>
            <a:endParaRPr lang="en-US"/>
          </a:p>
        </p:txBody>
      </p:sp>
      <p:sp>
        <p:nvSpPr>
          <p:cNvPr id="5" name="Espace réservé du pied de page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05669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endParaRPr lang="en-US" sz="1300" dirty="0"/>
          </a:p>
        </p:txBody>
      </p:sp>
      <p:sp>
        <p:nvSpPr>
          <p:cNvPr id="4" name="Espace réservé du numéro de diapositive 3"/>
          <p:cNvSpPr>
            <a:spLocks noGrp="1"/>
          </p:cNvSpPr>
          <p:nvPr>
            <p:ph type="sldNum" sz="quarter" idx="10"/>
          </p:nvPr>
        </p:nvSpPr>
        <p:spPr/>
        <p:txBody>
          <a:bodyPr/>
          <a:lstStyle/>
          <a:p>
            <a:fld id="{6ED52402-E075-4A94-94E8-A6D4F6380D58}" type="slidenum">
              <a:rPr lang="en-US" smtClean="0"/>
              <a:t>18</a:t>
            </a:fld>
            <a:endParaRPr lang="en-US"/>
          </a:p>
        </p:txBody>
      </p:sp>
      <p:sp>
        <p:nvSpPr>
          <p:cNvPr id="5" name="Espace réservé du pied de page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287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r>
              <a:rPr lang="en-US" b="0" dirty="0" smtClean="0"/>
              <a:t>Entity fixed effects method helps diminish the concern that our results are generated by a selection bias by allowing us to control for time-invariant characteristics, such as the general quality of the individual banks</a:t>
            </a:r>
          </a:p>
          <a:p>
            <a:pPr defTabSz="990478"/>
            <a:endParaRPr lang="en-US" b="0" dirty="0" smtClean="0"/>
          </a:p>
          <a:p>
            <a:pPr defTabSz="990478"/>
            <a:r>
              <a:rPr lang="en-US" sz="1300" dirty="0"/>
              <a:t>In our robustness test setting, bank ownership cannot be included because this characteristic does not change over time. </a:t>
            </a:r>
            <a:endParaRPr lang="en-US" b="0" dirty="0" smtClean="0"/>
          </a:p>
        </p:txBody>
      </p:sp>
      <p:sp>
        <p:nvSpPr>
          <p:cNvPr id="4" name="Espace réservé du numéro de diapositive 3"/>
          <p:cNvSpPr>
            <a:spLocks noGrp="1"/>
          </p:cNvSpPr>
          <p:nvPr>
            <p:ph type="sldNum" sz="quarter" idx="10"/>
          </p:nvPr>
        </p:nvSpPr>
        <p:spPr/>
        <p:txBody>
          <a:bodyPr/>
          <a:lstStyle/>
          <a:p>
            <a:fld id="{6ED52402-E075-4A94-94E8-A6D4F6380D58}" type="slidenum">
              <a:rPr lang="en-US" smtClean="0"/>
              <a:t>19</a:t>
            </a:fld>
            <a:endParaRPr lang="en-US"/>
          </a:p>
        </p:txBody>
      </p:sp>
      <p:sp>
        <p:nvSpPr>
          <p:cNvPr id="5" name="Espace réservé du pied de page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3939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r>
              <a:rPr lang="en-US" sz="1300" dirty="0"/>
              <a:t>In Vietnam, liquidity regulation is still under development as the deadline for the implementation of Basel II is on January 1, 2020, and thus has not been the norm. On average, Vietnamese banks have 52.53% of their Total Assets tied up in Net Loans; nevertheless, this ratio can be as low as 3.67% or as high as 93.56%, indicating that some banks have just entered the market and some banks may engage in a highly risky credit policy. Compared with Deposits, Net Loans in Vietnamese banks account for 64.5% - 67.2%. Similarly, the ratios for some banks reach up to 292%, suggesting their low liquidity. The maximum values of Deposits &amp; Short-term Funding Growth and Liquid Assets Growth are both extremely high, more than 9000%, reflecting a young market with a strong potential of expansion for small banks and probably the change of their sources of funding structure.</a:t>
            </a:r>
          </a:p>
        </p:txBody>
      </p:sp>
      <p:sp>
        <p:nvSpPr>
          <p:cNvPr id="4" name="Espace réservé du numéro de diapositive 3"/>
          <p:cNvSpPr>
            <a:spLocks noGrp="1"/>
          </p:cNvSpPr>
          <p:nvPr>
            <p:ph type="sldNum" sz="quarter" idx="10"/>
          </p:nvPr>
        </p:nvSpPr>
        <p:spPr/>
        <p:txBody>
          <a:bodyPr/>
          <a:lstStyle/>
          <a:p>
            <a:fld id="{6ED52402-E075-4A94-94E8-A6D4F6380D58}" type="slidenum">
              <a:rPr lang="en-US" smtClean="0"/>
              <a:t>10</a:t>
            </a:fld>
            <a:endParaRPr lang="en-US"/>
          </a:p>
        </p:txBody>
      </p:sp>
      <p:sp>
        <p:nvSpPr>
          <p:cNvPr id="5" name="Espace réservé du pied de page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287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r>
              <a:rPr lang="en-US" sz="1300" dirty="0"/>
              <a:t>In Vietnam, liquidity regulation is still under development as the deadline for the implementation of Basel II is on January 1, 2020, and thus has not been the norm. On average, Vietnamese banks have 52.53% of their Total Assets tied up in Net Loans; nevertheless, this ratio can be as low as 3.67% or as high as 93.56%, indicating that some banks have just entered the market and some banks may engage in a highly risky credit policy. Compared with Deposits, Net Loans in Vietnamese banks account for 64.5% - 67.2%. Similarly, the ratios for some banks reach up to 292%, suggesting their low liquidity. </a:t>
            </a:r>
            <a:r>
              <a:rPr lang="en-US" sz="1300"/>
              <a:t>The maximum values of Deposits &amp; Short-term Funding Growth and Liquid Assets Growth are both extremely high, more than 9000%, reflecting a young market with a strong potential of expansion for small banks and probably the change of their sources of funding structure.</a:t>
            </a:r>
          </a:p>
        </p:txBody>
      </p:sp>
      <p:sp>
        <p:nvSpPr>
          <p:cNvPr id="4" name="Espace réservé du numéro de diapositive 3"/>
          <p:cNvSpPr>
            <a:spLocks noGrp="1"/>
          </p:cNvSpPr>
          <p:nvPr>
            <p:ph type="sldNum" sz="quarter" idx="10"/>
          </p:nvPr>
        </p:nvSpPr>
        <p:spPr/>
        <p:txBody>
          <a:bodyPr/>
          <a:lstStyle/>
          <a:p>
            <a:fld id="{6ED52402-E075-4A94-94E8-A6D4F6380D58}" type="slidenum">
              <a:rPr lang="en-US" smtClean="0"/>
              <a:t>11</a:t>
            </a:fld>
            <a:endParaRPr lang="en-US"/>
          </a:p>
        </p:txBody>
      </p:sp>
      <p:sp>
        <p:nvSpPr>
          <p:cNvPr id="5" name="Espace réservé du pied de page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287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endParaRPr lang="en-US" sz="1300" dirty="0"/>
          </a:p>
        </p:txBody>
      </p:sp>
      <p:sp>
        <p:nvSpPr>
          <p:cNvPr id="4" name="Espace réservé du numéro de diapositive 3"/>
          <p:cNvSpPr>
            <a:spLocks noGrp="1"/>
          </p:cNvSpPr>
          <p:nvPr>
            <p:ph type="sldNum" sz="quarter" idx="10"/>
          </p:nvPr>
        </p:nvSpPr>
        <p:spPr/>
        <p:txBody>
          <a:bodyPr/>
          <a:lstStyle/>
          <a:p>
            <a:fld id="{6ED52402-E075-4A94-94E8-A6D4F6380D58}" type="slidenum">
              <a:rPr lang="en-US" smtClean="0"/>
              <a:t>12</a:t>
            </a:fld>
            <a:endParaRPr lang="en-US"/>
          </a:p>
        </p:txBody>
      </p:sp>
      <p:sp>
        <p:nvSpPr>
          <p:cNvPr id="5" name="Espace réservé du pied de page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2870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endParaRPr lang="en-US" sz="1300" dirty="0"/>
          </a:p>
        </p:txBody>
      </p:sp>
      <p:sp>
        <p:nvSpPr>
          <p:cNvPr id="4" name="Espace réservé du numéro de diapositive 3"/>
          <p:cNvSpPr>
            <a:spLocks noGrp="1"/>
          </p:cNvSpPr>
          <p:nvPr>
            <p:ph type="sldNum" sz="quarter" idx="10"/>
          </p:nvPr>
        </p:nvSpPr>
        <p:spPr/>
        <p:txBody>
          <a:bodyPr/>
          <a:lstStyle/>
          <a:p>
            <a:fld id="{6ED52402-E075-4A94-94E8-A6D4F6380D58}" type="slidenum">
              <a:rPr lang="en-US" smtClean="0"/>
              <a:t>13</a:t>
            </a:fld>
            <a:endParaRPr lang="en-US"/>
          </a:p>
        </p:txBody>
      </p:sp>
      <p:sp>
        <p:nvSpPr>
          <p:cNvPr id="5" name="Espace réservé du pied de page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287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endParaRPr lang="en-US" sz="1300" dirty="0"/>
          </a:p>
        </p:txBody>
      </p:sp>
      <p:sp>
        <p:nvSpPr>
          <p:cNvPr id="4" name="Espace réservé du numéro de diapositive 3"/>
          <p:cNvSpPr>
            <a:spLocks noGrp="1"/>
          </p:cNvSpPr>
          <p:nvPr>
            <p:ph type="sldNum" sz="quarter" idx="10"/>
          </p:nvPr>
        </p:nvSpPr>
        <p:spPr/>
        <p:txBody>
          <a:bodyPr/>
          <a:lstStyle/>
          <a:p>
            <a:fld id="{6ED52402-E075-4A94-94E8-A6D4F6380D58}" type="slidenum">
              <a:rPr lang="en-US" smtClean="0"/>
              <a:t>14</a:t>
            </a:fld>
            <a:endParaRPr lang="en-US"/>
          </a:p>
        </p:txBody>
      </p:sp>
      <p:sp>
        <p:nvSpPr>
          <p:cNvPr id="5" name="Espace réservé du pied de page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287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endParaRPr lang="en-US" sz="1300" dirty="0"/>
          </a:p>
        </p:txBody>
      </p:sp>
      <p:sp>
        <p:nvSpPr>
          <p:cNvPr id="4" name="Espace réservé du numéro de diapositive 3"/>
          <p:cNvSpPr>
            <a:spLocks noGrp="1"/>
          </p:cNvSpPr>
          <p:nvPr>
            <p:ph type="sldNum" sz="quarter" idx="10"/>
          </p:nvPr>
        </p:nvSpPr>
        <p:spPr/>
        <p:txBody>
          <a:bodyPr/>
          <a:lstStyle/>
          <a:p>
            <a:fld id="{6ED52402-E075-4A94-94E8-A6D4F6380D58}" type="slidenum">
              <a:rPr lang="en-US" smtClean="0"/>
              <a:t>15</a:t>
            </a:fld>
            <a:endParaRPr lang="en-US"/>
          </a:p>
        </p:txBody>
      </p:sp>
      <p:sp>
        <p:nvSpPr>
          <p:cNvPr id="5" name="Espace réservé du pied de page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287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endParaRPr lang="en-US" sz="1300" dirty="0"/>
          </a:p>
        </p:txBody>
      </p:sp>
      <p:sp>
        <p:nvSpPr>
          <p:cNvPr id="4" name="Espace réservé du numéro de diapositive 3"/>
          <p:cNvSpPr>
            <a:spLocks noGrp="1"/>
          </p:cNvSpPr>
          <p:nvPr>
            <p:ph type="sldNum" sz="quarter" idx="10"/>
          </p:nvPr>
        </p:nvSpPr>
        <p:spPr/>
        <p:txBody>
          <a:bodyPr/>
          <a:lstStyle/>
          <a:p>
            <a:fld id="{6ED52402-E075-4A94-94E8-A6D4F6380D58}" type="slidenum">
              <a:rPr lang="en-US" smtClean="0"/>
              <a:t>16</a:t>
            </a:fld>
            <a:endParaRPr lang="en-US"/>
          </a:p>
        </p:txBody>
      </p:sp>
      <p:sp>
        <p:nvSpPr>
          <p:cNvPr id="5" name="Espace réservé du pied de page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2870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endParaRPr lang="en-US" sz="1300" dirty="0"/>
          </a:p>
        </p:txBody>
      </p:sp>
      <p:sp>
        <p:nvSpPr>
          <p:cNvPr id="4" name="Espace réservé du numéro de diapositive 3"/>
          <p:cNvSpPr>
            <a:spLocks noGrp="1"/>
          </p:cNvSpPr>
          <p:nvPr>
            <p:ph type="sldNum" sz="quarter" idx="10"/>
          </p:nvPr>
        </p:nvSpPr>
        <p:spPr/>
        <p:txBody>
          <a:bodyPr/>
          <a:lstStyle/>
          <a:p>
            <a:fld id="{6ED52402-E075-4A94-94E8-A6D4F6380D58}" type="slidenum">
              <a:rPr lang="en-US" smtClean="0"/>
              <a:t>17</a:t>
            </a:fld>
            <a:endParaRPr lang="en-US"/>
          </a:p>
        </p:txBody>
      </p:sp>
      <p:sp>
        <p:nvSpPr>
          <p:cNvPr id="5" name="Espace réservé du pied de page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2870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NULL"/><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NULL"/><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NULL"/><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NULL"/><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NULL"/><Relationship Id="rId4" Type="http://schemas.openxmlformats.org/officeDocument/2006/relationships/oleObject" Target="../embeddings/oleObject17.bin"/></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29.vml"/><Relationship Id="rId5" Type="http://schemas.openxmlformats.org/officeDocument/2006/relationships/image" Target="NULL"/><Relationship Id="rId4" Type="http://schemas.openxmlformats.org/officeDocument/2006/relationships/oleObject" Target="../embeddings/oleObject29.bin"/></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84513775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09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7" name="Picture 156"/>
          <p:cNvPicPr>
            <a:picLocks noChangeAspect="1"/>
          </p:cNvPicPr>
          <p:nvPr/>
        </p:nvPicPr>
        <p:blipFill rotWithShape="1">
          <a:blip r:embed="rId6" cstate="print">
            <a:extLst>
              <a:ext uri="{28A0092B-C50C-407E-A947-70E740481C1C}">
                <a14:useLocalDpi xmlns:a14="http://schemas.microsoft.com/office/drawing/2010/main" val="0"/>
              </a:ext>
            </a:extLst>
          </a:blip>
          <a:srcRect r="23141"/>
          <a:stretch/>
        </p:blipFill>
        <p:spPr>
          <a:xfrm>
            <a:off x="0" y="1"/>
            <a:ext cx="9144000" cy="6858000"/>
          </a:xfrm>
          <a:prstGeom prst="rect">
            <a:avLst/>
          </a:prstGeom>
        </p:spPr>
      </p:pic>
      <p:sp>
        <p:nvSpPr>
          <p:cNvPr id="2" name="Title 1"/>
          <p:cNvSpPr>
            <a:spLocks noGrp="1"/>
          </p:cNvSpPr>
          <p:nvPr>
            <p:ph type="ctrTitle" hasCustomPrompt="1"/>
          </p:nvPr>
        </p:nvSpPr>
        <p:spPr>
          <a:xfrm>
            <a:off x="416721" y="2205929"/>
            <a:ext cx="8311784" cy="1470025"/>
          </a:xfrm>
        </p:spPr>
        <p:txBody>
          <a:bodyPr lIns="0" tIns="0" rIns="0" bIns="0" anchor="b">
            <a:noAutofit/>
          </a:bodyPr>
          <a:lstStyle>
            <a:lvl1pPr algn="l">
              <a:defRPr sz="6000" b="1" i="0" spc="300">
                <a:solidFill>
                  <a:srgbClr val="FFFFFF"/>
                </a:solidFill>
                <a:latin typeface="Gill Sans Semi-gras" charset="0"/>
              </a:defRPr>
            </a:lvl1pPr>
          </a:lstStyle>
          <a:p>
            <a:r>
              <a:rPr lang="en-GB" dirty="0" smtClean="0"/>
              <a:t>Presentation title</a:t>
            </a:r>
            <a:endParaRPr lang="en-GB" dirty="0"/>
          </a:p>
        </p:txBody>
      </p:sp>
      <p:sp>
        <p:nvSpPr>
          <p:cNvPr id="3" name="Subtitle 2"/>
          <p:cNvSpPr>
            <a:spLocks noGrp="1"/>
          </p:cNvSpPr>
          <p:nvPr>
            <p:ph type="subTitle" idx="1" hasCustomPrompt="1"/>
          </p:nvPr>
        </p:nvSpPr>
        <p:spPr>
          <a:xfrm>
            <a:off x="416721" y="3651308"/>
            <a:ext cx="8311784" cy="1373698"/>
          </a:xfrm>
        </p:spPr>
        <p:txBody>
          <a:bodyPr lIns="0" tIns="0" rIns="0" bIns="0">
            <a:noAutofit/>
          </a:bodyPr>
          <a:lstStyle>
            <a:lvl1pPr marL="0" indent="0" algn="l">
              <a:buNone/>
              <a:defRPr sz="6000" b="0" i="0" baseline="0">
                <a:solidFill>
                  <a:srgbClr val="FFFFFF"/>
                </a:solidFill>
                <a:latin typeface="Gill Sans Norm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a:t>
            </a:r>
          </a:p>
        </p:txBody>
      </p:sp>
      <p:grpSp>
        <p:nvGrpSpPr>
          <p:cNvPr id="56" name="Group 55"/>
          <p:cNvGrpSpPr/>
          <p:nvPr/>
        </p:nvGrpSpPr>
        <p:grpSpPr>
          <a:xfrm>
            <a:off x="416722" y="528090"/>
            <a:ext cx="1851022" cy="779214"/>
            <a:chOff x="439365" y="432840"/>
            <a:chExt cx="2061687" cy="779214"/>
          </a:xfrm>
        </p:grpSpPr>
        <p:sp>
          <p:nvSpPr>
            <p:cNvPr id="57" name="Freeform 5"/>
            <p:cNvSpPr>
              <a:spLocks noEditPoints="1"/>
            </p:cNvSpPr>
            <p:nvPr/>
          </p:nvSpPr>
          <p:spPr bwMode="auto">
            <a:xfrm>
              <a:off x="439365" y="436213"/>
              <a:ext cx="1077804" cy="342944"/>
            </a:xfrm>
            <a:custGeom>
              <a:avLst/>
              <a:gdLst>
                <a:gd name="T0" fmla="*/ 80 w 397"/>
                <a:gd name="T1" fmla="*/ 110 h 128"/>
                <a:gd name="T2" fmla="*/ 19 w 397"/>
                <a:gd name="T3" fmla="*/ 110 h 128"/>
                <a:gd name="T4" fmla="*/ 19 w 397"/>
                <a:gd name="T5" fmla="*/ 72 h 128"/>
                <a:gd name="T6" fmla="*/ 71 w 397"/>
                <a:gd name="T7" fmla="*/ 72 h 128"/>
                <a:gd name="T8" fmla="*/ 71 w 397"/>
                <a:gd name="T9" fmla="*/ 55 h 128"/>
                <a:gd name="T10" fmla="*/ 19 w 397"/>
                <a:gd name="T11" fmla="*/ 55 h 128"/>
                <a:gd name="T12" fmla="*/ 19 w 397"/>
                <a:gd name="T13" fmla="*/ 18 h 128"/>
                <a:gd name="T14" fmla="*/ 80 w 397"/>
                <a:gd name="T15" fmla="*/ 18 h 128"/>
                <a:gd name="T16" fmla="*/ 80 w 397"/>
                <a:gd name="T17" fmla="*/ 1 h 128"/>
                <a:gd name="T18" fmla="*/ 0 w 397"/>
                <a:gd name="T19" fmla="*/ 1 h 128"/>
                <a:gd name="T20" fmla="*/ 0 w 397"/>
                <a:gd name="T21" fmla="*/ 127 h 128"/>
                <a:gd name="T22" fmla="*/ 80 w 397"/>
                <a:gd name="T23" fmla="*/ 127 h 128"/>
                <a:gd name="T24" fmla="*/ 80 w 397"/>
                <a:gd name="T25" fmla="*/ 110 h 128"/>
                <a:gd name="T26" fmla="*/ 288 w 397"/>
                <a:gd name="T27" fmla="*/ 89 h 128"/>
                <a:gd name="T28" fmla="*/ 269 w 397"/>
                <a:gd name="T29" fmla="*/ 89 h 128"/>
                <a:gd name="T30" fmla="*/ 243 w 397"/>
                <a:gd name="T31" fmla="*/ 111 h 128"/>
                <a:gd name="T32" fmla="*/ 225 w 397"/>
                <a:gd name="T33" fmla="*/ 103 h 128"/>
                <a:gd name="T34" fmla="*/ 217 w 397"/>
                <a:gd name="T35" fmla="*/ 64 h 128"/>
                <a:gd name="T36" fmla="*/ 225 w 397"/>
                <a:gd name="T37" fmla="*/ 25 h 128"/>
                <a:gd name="T38" fmla="*/ 243 w 397"/>
                <a:gd name="T39" fmla="*/ 17 h 128"/>
                <a:gd name="T40" fmla="*/ 268 w 397"/>
                <a:gd name="T41" fmla="*/ 39 h 128"/>
                <a:gd name="T42" fmla="*/ 288 w 397"/>
                <a:gd name="T43" fmla="*/ 39 h 128"/>
                <a:gd name="T44" fmla="*/ 243 w 397"/>
                <a:gd name="T45" fmla="*/ 0 h 128"/>
                <a:gd name="T46" fmla="*/ 210 w 397"/>
                <a:gd name="T47" fmla="*/ 13 h 128"/>
                <a:gd name="T48" fmla="*/ 198 w 397"/>
                <a:gd name="T49" fmla="*/ 64 h 128"/>
                <a:gd name="T50" fmla="*/ 210 w 397"/>
                <a:gd name="T51" fmla="*/ 115 h 128"/>
                <a:gd name="T52" fmla="*/ 243 w 397"/>
                <a:gd name="T53" fmla="*/ 128 h 128"/>
                <a:gd name="T54" fmla="*/ 288 w 397"/>
                <a:gd name="T55" fmla="*/ 89 h 128"/>
                <a:gd name="T56" fmla="*/ 357 w 397"/>
                <a:gd name="T57" fmla="*/ 1 h 128"/>
                <a:gd name="T58" fmla="*/ 310 w 397"/>
                <a:gd name="T59" fmla="*/ 1 h 128"/>
                <a:gd name="T60" fmla="*/ 310 w 397"/>
                <a:gd name="T61" fmla="*/ 127 h 128"/>
                <a:gd name="T62" fmla="*/ 329 w 397"/>
                <a:gd name="T63" fmla="*/ 127 h 128"/>
                <a:gd name="T64" fmla="*/ 329 w 397"/>
                <a:gd name="T65" fmla="*/ 78 h 128"/>
                <a:gd name="T66" fmla="*/ 357 w 397"/>
                <a:gd name="T67" fmla="*/ 78 h 128"/>
                <a:gd name="T68" fmla="*/ 397 w 397"/>
                <a:gd name="T69" fmla="*/ 39 h 128"/>
                <a:gd name="T70" fmla="*/ 357 w 397"/>
                <a:gd name="T71" fmla="*/ 1 h 128"/>
                <a:gd name="T72" fmla="*/ 356 w 397"/>
                <a:gd name="T73" fmla="*/ 60 h 128"/>
                <a:gd name="T74" fmla="*/ 329 w 397"/>
                <a:gd name="T75" fmla="*/ 60 h 128"/>
                <a:gd name="T76" fmla="*/ 329 w 397"/>
                <a:gd name="T77" fmla="*/ 18 h 128"/>
                <a:gd name="T78" fmla="*/ 356 w 397"/>
                <a:gd name="T79" fmla="*/ 18 h 128"/>
                <a:gd name="T80" fmla="*/ 378 w 397"/>
                <a:gd name="T81" fmla="*/ 39 h 128"/>
                <a:gd name="T82" fmla="*/ 356 w 397"/>
                <a:gd name="T83" fmla="*/ 60 h 128"/>
                <a:gd name="T84" fmla="*/ 170 w 397"/>
                <a:gd name="T85" fmla="*/ 65 h 128"/>
                <a:gd name="T86" fmla="*/ 147 w 397"/>
                <a:gd name="T87" fmla="*/ 56 h 128"/>
                <a:gd name="T88" fmla="*/ 133 w 397"/>
                <a:gd name="T89" fmla="*/ 54 h 128"/>
                <a:gd name="T90" fmla="*/ 119 w 397"/>
                <a:gd name="T91" fmla="*/ 48 h 128"/>
                <a:gd name="T92" fmla="*/ 114 w 397"/>
                <a:gd name="T93" fmla="*/ 36 h 128"/>
                <a:gd name="T94" fmla="*/ 137 w 397"/>
                <a:gd name="T95" fmla="*/ 16 h 128"/>
                <a:gd name="T96" fmla="*/ 164 w 397"/>
                <a:gd name="T97" fmla="*/ 26 h 128"/>
                <a:gd name="T98" fmla="*/ 176 w 397"/>
                <a:gd name="T99" fmla="*/ 14 h 128"/>
                <a:gd name="T100" fmla="*/ 137 w 397"/>
                <a:gd name="T101" fmla="*/ 0 h 128"/>
                <a:gd name="T102" fmla="*/ 95 w 397"/>
                <a:gd name="T103" fmla="*/ 37 h 128"/>
                <a:gd name="T104" fmla="*/ 105 w 397"/>
                <a:gd name="T105" fmla="*/ 61 h 128"/>
                <a:gd name="T106" fmla="*/ 128 w 397"/>
                <a:gd name="T107" fmla="*/ 71 h 128"/>
                <a:gd name="T108" fmla="*/ 143 w 397"/>
                <a:gd name="T109" fmla="*/ 73 h 128"/>
                <a:gd name="T110" fmla="*/ 157 w 397"/>
                <a:gd name="T111" fmla="*/ 79 h 128"/>
                <a:gd name="T112" fmla="*/ 162 w 397"/>
                <a:gd name="T113" fmla="*/ 92 h 128"/>
                <a:gd name="T114" fmla="*/ 136 w 397"/>
                <a:gd name="T115" fmla="*/ 111 h 128"/>
                <a:gd name="T116" fmla="*/ 104 w 397"/>
                <a:gd name="T117" fmla="*/ 99 h 128"/>
                <a:gd name="T118" fmla="*/ 91 w 397"/>
                <a:gd name="T119" fmla="*/ 112 h 128"/>
                <a:gd name="T120" fmla="*/ 136 w 397"/>
                <a:gd name="T121" fmla="*/ 128 h 128"/>
                <a:gd name="T122" fmla="*/ 181 w 397"/>
                <a:gd name="T123" fmla="*/ 91 h 128"/>
                <a:gd name="T124" fmla="*/ 170 w 397"/>
                <a:gd name="T12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128">
                  <a:moveTo>
                    <a:pt x="80" y="110"/>
                  </a:moveTo>
                  <a:cubicBezTo>
                    <a:pt x="19" y="110"/>
                    <a:pt x="19" y="110"/>
                    <a:pt x="19" y="110"/>
                  </a:cubicBezTo>
                  <a:cubicBezTo>
                    <a:pt x="19" y="72"/>
                    <a:pt x="19" y="72"/>
                    <a:pt x="19" y="72"/>
                  </a:cubicBezTo>
                  <a:cubicBezTo>
                    <a:pt x="71" y="72"/>
                    <a:pt x="71" y="72"/>
                    <a:pt x="71" y="72"/>
                  </a:cubicBezTo>
                  <a:cubicBezTo>
                    <a:pt x="71" y="55"/>
                    <a:pt x="71" y="55"/>
                    <a:pt x="71" y="55"/>
                  </a:cubicBezTo>
                  <a:cubicBezTo>
                    <a:pt x="19" y="55"/>
                    <a:pt x="19" y="55"/>
                    <a:pt x="19" y="55"/>
                  </a:cubicBezTo>
                  <a:cubicBezTo>
                    <a:pt x="19" y="18"/>
                    <a:pt x="19" y="18"/>
                    <a:pt x="19" y="18"/>
                  </a:cubicBezTo>
                  <a:cubicBezTo>
                    <a:pt x="80" y="18"/>
                    <a:pt x="80" y="18"/>
                    <a:pt x="80" y="18"/>
                  </a:cubicBezTo>
                  <a:cubicBezTo>
                    <a:pt x="80" y="1"/>
                    <a:pt x="80" y="1"/>
                    <a:pt x="80" y="1"/>
                  </a:cubicBezTo>
                  <a:cubicBezTo>
                    <a:pt x="0" y="1"/>
                    <a:pt x="0" y="1"/>
                    <a:pt x="0" y="1"/>
                  </a:cubicBezTo>
                  <a:cubicBezTo>
                    <a:pt x="0" y="127"/>
                    <a:pt x="0" y="127"/>
                    <a:pt x="0" y="127"/>
                  </a:cubicBezTo>
                  <a:cubicBezTo>
                    <a:pt x="80" y="127"/>
                    <a:pt x="80" y="127"/>
                    <a:pt x="80" y="127"/>
                  </a:cubicBezTo>
                  <a:lnTo>
                    <a:pt x="80" y="110"/>
                  </a:lnTo>
                  <a:close/>
                  <a:moveTo>
                    <a:pt x="288" y="89"/>
                  </a:moveTo>
                  <a:cubicBezTo>
                    <a:pt x="269" y="89"/>
                    <a:pt x="269" y="89"/>
                    <a:pt x="269" y="89"/>
                  </a:cubicBezTo>
                  <a:cubicBezTo>
                    <a:pt x="266" y="102"/>
                    <a:pt x="257" y="111"/>
                    <a:pt x="243" y="111"/>
                  </a:cubicBezTo>
                  <a:cubicBezTo>
                    <a:pt x="236" y="111"/>
                    <a:pt x="229" y="108"/>
                    <a:pt x="225" y="103"/>
                  </a:cubicBezTo>
                  <a:cubicBezTo>
                    <a:pt x="218" y="97"/>
                    <a:pt x="217" y="89"/>
                    <a:pt x="217" y="64"/>
                  </a:cubicBezTo>
                  <a:cubicBezTo>
                    <a:pt x="217" y="39"/>
                    <a:pt x="218" y="31"/>
                    <a:pt x="225" y="25"/>
                  </a:cubicBezTo>
                  <a:cubicBezTo>
                    <a:pt x="229" y="20"/>
                    <a:pt x="236" y="17"/>
                    <a:pt x="243" y="17"/>
                  </a:cubicBezTo>
                  <a:cubicBezTo>
                    <a:pt x="257" y="17"/>
                    <a:pt x="265" y="26"/>
                    <a:pt x="268" y="39"/>
                  </a:cubicBezTo>
                  <a:cubicBezTo>
                    <a:pt x="288" y="39"/>
                    <a:pt x="288" y="39"/>
                    <a:pt x="288" y="39"/>
                  </a:cubicBezTo>
                  <a:cubicBezTo>
                    <a:pt x="283" y="13"/>
                    <a:pt x="266" y="0"/>
                    <a:pt x="243" y="0"/>
                  </a:cubicBezTo>
                  <a:cubicBezTo>
                    <a:pt x="230" y="0"/>
                    <a:pt x="219" y="4"/>
                    <a:pt x="210" y="13"/>
                  </a:cubicBezTo>
                  <a:cubicBezTo>
                    <a:pt x="198" y="26"/>
                    <a:pt x="198" y="40"/>
                    <a:pt x="198" y="64"/>
                  </a:cubicBezTo>
                  <a:cubicBezTo>
                    <a:pt x="198" y="88"/>
                    <a:pt x="198" y="102"/>
                    <a:pt x="210" y="115"/>
                  </a:cubicBezTo>
                  <a:cubicBezTo>
                    <a:pt x="219" y="124"/>
                    <a:pt x="230" y="128"/>
                    <a:pt x="243" y="128"/>
                  </a:cubicBezTo>
                  <a:cubicBezTo>
                    <a:pt x="266" y="128"/>
                    <a:pt x="284" y="115"/>
                    <a:pt x="288" y="89"/>
                  </a:cubicBezTo>
                  <a:moveTo>
                    <a:pt x="357" y="1"/>
                  </a:moveTo>
                  <a:cubicBezTo>
                    <a:pt x="310" y="1"/>
                    <a:pt x="310" y="1"/>
                    <a:pt x="310" y="1"/>
                  </a:cubicBezTo>
                  <a:cubicBezTo>
                    <a:pt x="310" y="127"/>
                    <a:pt x="310" y="127"/>
                    <a:pt x="310" y="127"/>
                  </a:cubicBezTo>
                  <a:cubicBezTo>
                    <a:pt x="329" y="127"/>
                    <a:pt x="329" y="127"/>
                    <a:pt x="329" y="127"/>
                  </a:cubicBezTo>
                  <a:cubicBezTo>
                    <a:pt x="329" y="78"/>
                    <a:pt x="329" y="78"/>
                    <a:pt x="329" y="78"/>
                  </a:cubicBezTo>
                  <a:cubicBezTo>
                    <a:pt x="357" y="78"/>
                    <a:pt x="357" y="78"/>
                    <a:pt x="357" y="78"/>
                  </a:cubicBezTo>
                  <a:cubicBezTo>
                    <a:pt x="382" y="78"/>
                    <a:pt x="397" y="61"/>
                    <a:pt x="397" y="39"/>
                  </a:cubicBezTo>
                  <a:cubicBezTo>
                    <a:pt x="397" y="17"/>
                    <a:pt x="382" y="1"/>
                    <a:pt x="357" y="1"/>
                  </a:cubicBezTo>
                  <a:moveTo>
                    <a:pt x="356" y="60"/>
                  </a:moveTo>
                  <a:cubicBezTo>
                    <a:pt x="329" y="60"/>
                    <a:pt x="329" y="60"/>
                    <a:pt x="329" y="60"/>
                  </a:cubicBezTo>
                  <a:cubicBezTo>
                    <a:pt x="329" y="18"/>
                    <a:pt x="329" y="18"/>
                    <a:pt x="329" y="18"/>
                  </a:cubicBezTo>
                  <a:cubicBezTo>
                    <a:pt x="356" y="18"/>
                    <a:pt x="356" y="18"/>
                    <a:pt x="356" y="18"/>
                  </a:cubicBezTo>
                  <a:cubicBezTo>
                    <a:pt x="369" y="18"/>
                    <a:pt x="378" y="26"/>
                    <a:pt x="378" y="39"/>
                  </a:cubicBezTo>
                  <a:cubicBezTo>
                    <a:pt x="378" y="52"/>
                    <a:pt x="369" y="60"/>
                    <a:pt x="356" y="60"/>
                  </a:cubicBezTo>
                  <a:moveTo>
                    <a:pt x="170" y="65"/>
                  </a:moveTo>
                  <a:cubicBezTo>
                    <a:pt x="165" y="60"/>
                    <a:pt x="159" y="58"/>
                    <a:pt x="147" y="56"/>
                  </a:cubicBezTo>
                  <a:cubicBezTo>
                    <a:pt x="133" y="54"/>
                    <a:pt x="133" y="54"/>
                    <a:pt x="133" y="54"/>
                  </a:cubicBezTo>
                  <a:cubicBezTo>
                    <a:pt x="127" y="53"/>
                    <a:pt x="122" y="51"/>
                    <a:pt x="119" y="48"/>
                  </a:cubicBezTo>
                  <a:cubicBezTo>
                    <a:pt x="115" y="45"/>
                    <a:pt x="114" y="41"/>
                    <a:pt x="114" y="36"/>
                  </a:cubicBezTo>
                  <a:cubicBezTo>
                    <a:pt x="114" y="25"/>
                    <a:pt x="122" y="16"/>
                    <a:pt x="137" y="16"/>
                  </a:cubicBezTo>
                  <a:cubicBezTo>
                    <a:pt x="147" y="16"/>
                    <a:pt x="156" y="19"/>
                    <a:pt x="164" y="26"/>
                  </a:cubicBezTo>
                  <a:cubicBezTo>
                    <a:pt x="176" y="14"/>
                    <a:pt x="176" y="14"/>
                    <a:pt x="176" y="14"/>
                  </a:cubicBezTo>
                  <a:cubicBezTo>
                    <a:pt x="165" y="4"/>
                    <a:pt x="154" y="0"/>
                    <a:pt x="137" y="0"/>
                  </a:cubicBezTo>
                  <a:cubicBezTo>
                    <a:pt x="111" y="0"/>
                    <a:pt x="95" y="15"/>
                    <a:pt x="95" y="37"/>
                  </a:cubicBezTo>
                  <a:cubicBezTo>
                    <a:pt x="95" y="47"/>
                    <a:pt x="98" y="55"/>
                    <a:pt x="105" y="61"/>
                  </a:cubicBezTo>
                  <a:cubicBezTo>
                    <a:pt x="110" y="66"/>
                    <a:pt x="118" y="70"/>
                    <a:pt x="128" y="71"/>
                  </a:cubicBezTo>
                  <a:cubicBezTo>
                    <a:pt x="143" y="73"/>
                    <a:pt x="143" y="73"/>
                    <a:pt x="143" y="73"/>
                  </a:cubicBezTo>
                  <a:cubicBezTo>
                    <a:pt x="150" y="74"/>
                    <a:pt x="154" y="76"/>
                    <a:pt x="157" y="79"/>
                  </a:cubicBezTo>
                  <a:cubicBezTo>
                    <a:pt x="160" y="82"/>
                    <a:pt x="162" y="86"/>
                    <a:pt x="162" y="92"/>
                  </a:cubicBezTo>
                  <a:cubicBezTo>
                    <a:pt x="162" y="104"/>
                    <a:pt x="152" y="111"/>
                    <a:pt x="136" y="111"/>
                  </a:cubicBezTo>
                  <a:cubicBezTo>
                    <a:pt x="123" y="111"/>
                    <a:pt x="113" y="108"/>
                    <a:pt x="104" y="99"/>
                  </a:cubicBezTo>
                  <a:cubicBezTo>
                    <a:pt x="91" y="112"/>
                    <a:pt x="91" y="112"/>
                    <a:pt x="91" y="112"/>
                  </a:cubicBezTo>
                  <a:cubicBezTo>
                    <a:pt x="103" y="124"/>
                    <a:pt x="117" y="128"/>
                    <a:pt x="136" y="128"/>
                  </a:cubicBezTo>
                  <a:cubicBezTo>
                    <a:pt x="162" y="128"/>
                    <a:pt x="181" y="115"/>
                    <a:pt x="181" y="91"/>
                  </a:cubicBezTo>
                  <a:cubicBezTo>
                    <a:pt x="181" y="80"/>
                    <a:pt x="177" y="71"/>
                    <a:pt x="170" y="6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58" name="Freeform 6"/>
            <p:cNvSpPr>
              <a:spLocks/>
            </p:cNvSpPr>
            <p:nvPr/>
          </p:nvSpPr>
          <p:spPr bwMode="auto">
            <a:xfrm>
              <a:off x="1879110" y="432840"/>
              <a:ext cx="621942" cy="779214"/>
            </a:xfrm>
            <a:custGeom>
              <a:avLst/>
              <a:gdLst>
                <a:gd name="T0" fmla="*/ 212 w 229"/>
                <a:gd name="T1" fmla="*/ 39 h 290"/>
                <a:gd name="T2" fmla="*/ 228 w 229"/>
                <a:gd name="T3" fmla="*/ 21 h 290"/>
                <a:gd name="T4" fmla="*/ 228 w 229"/>
                <a:gd name="T5" fmla="*/ 19 h 290"/>
                <a:gd name="T6" fmla="*/ 226 w 229"/>
                <a:gd name="T7" fmla="*/ 18 h 290"/>
                <a:gd name="T8" fmla="*/ 216 w 229"/>
                <a:gd name="T9" fmla="*/ 30 h 290"/>
                <a:gd name="T10" fmla="*/ 128 w 229"/>
                <a:gd name="T11" fmla="*/ 121 h 290"/>
                <a:gd name="T12" fmla="*/ 74 w 229"/>
                <a:gd name="T13" fmla="*/ 35 h 290"/>
                <a:gd name="T14" fmla="*/ 46 w 229"/>
                <a:gd name="T15" fmla="*/ 1 h 290"/>
                <a:gd name="T16" fmla="*/ 48 w 229"/>
                <a:gd name="T17" fmla="*/ 7 h 290"/>
                <a:gd name="T18" fmla="*/ 74 w 229"/>
                <a:gd name="T19" fmla="*/ 59 h 290"/>
                <a:gd name="T20" fmla="*/ 101 w 229"/>
                <a:gd name="T21" fmla="*/ 106 h 290"/>
                <a:gd name="T22" fmla="*/ 95 w 229"/>
                <a:gd name="T23" fmla="*/ 117 h 290"/>
                <a:gd name="T24" fmla="*/ 86 w 229"/>
                <a:gd name="T25" fmla="*/ 119 h 290"/>
                <a:gd name="T26" fmla="*/ 81 w 229"/>
                <a:gd name="T27" fmla="*/ 120 h 290"/>
                <a:gd name="T28" fmla="*/ 58 w 229"/>
                <a:gd name="T29" fmla="*/ 119 h 290"/>
                <a:gd name="T30" fmla="*/ 14 w 229"/>
                <a:gd name="T31" fmla="*/ 122 h 290"/>
                <a:gd name="T32" fmla="*/ 13 w 229"/>
                <a:gd name="T33" fmla="*/ 122 h 290"/>
                <a:gd name="T34" fmla="*/ 0 w 229"/>
                <a:gd name="T35" fmla="*/ 123 h 290"/>
                <a:gd name="T36" fmla="*/ 1 w 229"/>
                <a:gd name="T37" fmla="*/ 125 h 290"/>
                <a:gd name="T38" fmla="*/ 43 w 229"/>
                <a:gd name="T39" fmla="*/ 129 h 290"/>
                <a:gd name="T40" fmla="*/ 70 w 229"/>
                <a:gd name="T41" fmla="*/ 203 h 290"/>
                <a:gd name="T42" fmla="*/ 56 w 229"/>
                <a:gd name="T43" fmla="*/ 252 h 290"/>
                <a:gd name="T44" fmla="*/ 57 w 229"/>
                <a:gd name="T45" fmla="*/ 254 h 290"/>
                <a:gd name="T46" fmla="*/ 60 w 229"/>
                <a:gd name="T47" fmla="*/ 250 h 290"/>
                <a:gd name="T48" fmla="*/ 85 w 229"/>
                <a:gd name="T49" fmla="*/ 206 h 290"/>
                <a:gd name="T50" fmla="*/ 110 w 229"/>
                <a:gd name="T51" fmla="*/ 168 h 290"/>
                <a:gd name="T52" fmla="*/ 119 w 229"/>
                <a:gd name="T53" fmla="*/ 152 h 290"/>
                <a:gd name="T54" fmla="*/ 126 w 229"/>
                <a:gd name="T55" fmla="*/ 143 h 290"/>
                <a:gd name="T56" fmla="*/ 176 w 229"/>
                <a:gd name="T57" fmla="*/ 221 h 290"/>
                <a:gd name="T58" fmla="*/ 223 w 229"/>
                <a:gd name="T59" fmla="*/ 289 h 290"/>
                <a:gd name="T60" fmla="*/ 223 w 229"/>
                <a:gd name="T61" fmla="*/ 289 h 290"/>
                <a:gd name="T62" fmla="*/ 224 w 229"/>
                <a:gd name="T63" fmla="*/ 290 h 290"/>
                <a:gd name="T64" fmla="*/ 226 w 229"/>
                <a:gd name="T65" fmla="*/ 287 h 290"/>
                <a:gd name="T66" fmla="*/ 136 w 229"/>
                <a:gd name="T67" fmla="*/ 135 h 290"/>
                <a:gd name="T68" fmla="*/ 143 w 229"/>
                <a:gd name="T69" fmla="*/ 135 h 290"/>
                <a:gd name="T70" fmla="*/ 144 w 229"/>
                <a:gd name="T71" fmla="*/ 132 h 290"/>
                <a:gd name="T72" fmla="*/ 141 w 229"/>
                <a:gd name="T73" fmla="*/ 130 h 290"/>
                <a:gd name="T74" fmla="*/ 151 w 229"/>
                <a:gd name="T75" fmla="*/ 11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90">
                  <a:moveTo>
                    <a:pt x="182" y="76"/>
                  </a:moveTo>
                  <a:cubicBezTo>
                    <a:pt x="192" y="63"/>
                    <a:pt x="202" y="52"/>
                    <a:pt x="212" y="39"/>
                  </a:cubicBezTo>
                  <a:cubicBezTo>
                    <a:pt x="214" y="37"/>
                    <a:pt x="216" y="35"/>
                    <a:pt x="218" y="32"/>
                  </a:cubicBezTo>
                  <a:cubicBezTo>
                    <a:pt x="221" y="29"/>
                    <a:pt x="225" y="25"/>
                    <a:pt x="228" y="21"/>
                  </a:cubicBezTo>
                  <a:cubicBezTo>
                    <a:pt x="228" y="21"/>
                    <a:pt x="229" y="20"/>
                    <a:pt x="229" y="20"/>
                  </a:cubicBezTo>
                  <a:cubicBezTo>
                    <a:pt x="229" y="19"/>
                    <a:pt x="228" y="19"/>
                    <a:pt x="228" y="19"/>
                  </a:cubicBezTo>
                  <a:cubicBezTo>
                    <a:pt x="228" y="19"/>
                    <a:pt x="228" y="18"/>
                    <a:pt x="227" y="18"/>
                  </a:cubicBezTo>
                  <a:cubicBezTo>
                    <a:pt x="227" y="18"/>
                    <a:pt x="226" y="18"/>
                    <a:pt x="226" y="18"/>
                  </a:cubicBezTo>
                  <a:cubicBezTo>
                    <a:pt x="226" y="19"/>
                    <a:pt x="226" y="19"/>
                    <a:pt x="226" y="19"/>
                  </a:cubicBezTo>
                  <a:cubicBezTo>
                    <a:pt x="222" y="22"/>
                    <a:pt x="219" y="26"/>
                    <a:pt x="216" y="30"/>
                  </a:cubicBezTo>
                  <a:cubicBezTo>
                    <a:pt x="200" y="47"/>
                    <a:pt x="184" y="62"/>
                    <a:pt x="167" y="80"/>
                  </a:cubicBezTo>
                  <a:cubicBezTo>
                    <a:pt x="153" y="94"/>
                    <a:pt x="141" y="107"/>
                    <a:pt x="128" y="121"/>
                  </a:cubicBezTo>
                  <a:cubicBezTo>
                    <a:pt x="114" y="97"/>
                    <a:pt x="100" y="73"/>
                    <a:pt x="84" y="48"/>
                  </a:cubicBezTo>
                  <a:cubicBezTo>
                    <a:pt x="81" y="43"/>
                    <a:pt x="77" y="39"/>
                    <a:pt x="74" y="35"/>
                  </a:cubicBezTo>
                  <a:cubicBezTo>
                    <a:pt x="66" y="24"/>
                    <a:pt x="56" y="11"/>
                    <a:pt x="49" y="1"/>
                  </a:cubicBezTo>
                  <a:cubicBezTo>
                    <a:pt x="48" y="1"/>
                    <a:pt x="47" y="0"/>
                    <a:pt x="46" y="1"/>
                  </a:cubicBezTo>
                  <a:cubicBezTo>
                    <a:pt x="46" y="1"/>
                    <a:pt x="45" y="2"/>
                    <a:pt x="46" y="3"/>
                  </a:cubicBezTo>
                  <a:cubicBezTo>
                    <a:pt x="47" y="5"/>
                    <a:pt x="47" y="6"/>
                    <a:pt x="48" y="7"/>
                  </a:cubicBezTo>
                  <a:cubicBezTo>
                    <a:pt x="47" y="8"/>
                    <a:pt x="47" y="9"/>
                    <a:pt x="48" y="9"/>
                  </a:cubicBezTo>
                  <a:cubicBezTo>
                    <a:pt x="59" y="28"/>
                    <a:pt x="66" y="43"/>
                    <a:pt x="74" y="59"/>
                  </a:cubicBezTo>
                  <a:cubicBezTo>
                    <a:pt x="75" y="61"/>
                    <a:pt x="79" y="66"/>
                    <a:pt x="80" y="68"/>
                  </a:cubicBezTo>
                  <a:cubicBezTo>
                    <a:pt x="87" y="80"/>
                    <a:pt x="93" y="93"/>
                    <a:pt x="101" y="106"/>
                  </a:cubicBezTo>
                  <a:cubicBezTo>
                    <a:pt x="104" y="109"/>
                    <a:pt x="108" y="115"/>
                    <a:pt x="111" y="120"/>
                  </a:cubicBezTo>
                  <a:cubicBezTo>
                    <a:pt x="106" y="119"/>
                    <a:pt x="101" y="118"/>
                    <a:pt x="95" y="117"/>
                  </a:cubicBezTo>
                  <a:cubicBezTo>
                    <a:pt x="91" y="118"/>
                    <a:pt x="88" y="119"/>
                    <a:pt x="86" y="119"/>
                  </a:cubicBezTo>
                  <a:cubicBezTo>
                    <a:pt x="86" y="119"/>
                    <a:pt x="86" y="119"/>
                    <a:pt x="86" y="119"/>
                  </a:cubicBezTo>
                  <a:cubicBezTo>
                    <a:pt x="85" y="119"/>
                    <a:pt x="85" y="119"/>
                    <a:pt x="85" y="119"/>
                  </a:cubicBezTo>
                  <a:cubicBezTo>
                    <a:pt x="84" y="119"/>
                    <a:pt x="83" y="120"/>
                    <a:pt x="81" y="120"/>
                  </a:cubicBezTo>
                  <a:cubicBezTo>
                    <a:pt x="77" y="120"/>
                    <a:pt x="70" y="119"/>
                    <a:pt x="61" y="119"/>
                  </a:cubicBezTo>
                  <a:cubicBezTo>
                    <a:pt x="60" y="119"/>
                    <a:pt x="59" y="119"/>
                    <a:pt x="58" y="119"/>
                  </a:cubicBezTo>
                  <a:cubicBezTo>
                    <a:pt x="50" y="119"/>
                    <a:pt x="43" y="120"/>
                    <a:pt x="36" y="121"/>
                  </a:cubicBezTo>
                  <a:cubicBezTo>
                    <a:pt x="29" y="121"/>
                    <a:pt x="22" y="122"/>
                    <a:pt x="14" y="122"/>
                  </a:cubicBezTo>
                  <a:cubicBezTo>
                    <a:pt x="13" y="122"/>
                    <a:pt x="13" y="122"/>
                    <a:pt x="13" y="122"/>
                  </a:cubicBezTo>
                  <a:cubicBezTo>
                    <a:pt x="13" y="122"/>
                    <a:pt x="13" y="122"/>
                    <a:pt x="13" y="122"/>
                  </a:cubicBezTo>
                  <a:cubicBezTo>
                    <a:pt x="9" y="122"/>
                    <a:pt x="6" y="122"/>
                    <a:pt x="2" y="121"/>
                  </a:cubicBezTo>
                  <a:cubicBezTo>
                    <a:pt x="1" y="121"/>
                    <a:pt x="0" y="122"/>
                    <a:pt x="0" y="123"/>
                  </a:cubicBezTo>
                  <a:cubicBezTo>
                    <a:pt x="0" y="124"/>
                    <a:pt x="0" y="124"/>
                    <a:pt x="1" y="125"/>
                  </a:cubicBezTo>
                  <a:cubicBezTo>
                    <a:pt x="1" y="125"/>
                    <a:pt x="1" y="125"/>
                    <a:pt x="1" y="125"/>
                  </a:cubicBezTo>
                  <a:cubicBezTo>
                    <a:pt x="1" y="125"/>
                    <a:pt x="2" y="125"/>
                    <a:pt x="2" y="125"/>
                  </a:cubicBezTo>
                  <a:cubicBezTo>
                    <a:pt x="16" y="127"/>
                    <a:pt x="29" y="128"/>
                    <a:pt x="43" y="129"/>
                  </a:cubicBezTo>
                  <a:cubicBezTo>
                    <a:pt x="69" y="132"/>
                    <a:pt x="91" y="132"/>
                    <a:pt x="116" y="135"/>
                  </a:cubicBezTo>
                  <a:cubicBezTo>
                    <a:pt x="99" y="156"/>
                    <a:pt x="84" y="177"/>
                    <a:pt x="70" y="203"/>
                  </a:cubicBezTo>
                  <a:cubicBezTo>
                    <a:pt x="68" y="208"/>
                    <a:pt x="67" y="213"/>
                    <a:pt x="65" y="216"/>
                  </a:cubicBezTo>
                  <a:cubicBezTo>
                    <a:pt x="61" y="228"/>
                    <a:pt x="57" y="242"/>
                    <a:pt x="56" y="252"/>
                  </a:cubicBezTo>
                  <a:cubicBezTo>
                    <a:pt x="55" y="253"/>
                    <a:pt x="56" y="254"/>
                    <a:pt x="57" y="254"/>
                  </a:cubicBezTo>
                  <a:cubicBezTo>
                    <a:pt x="57" y="254"/>
                    <a:pt x="57" y="254"/>
                    <a:pt x="57" y="254"/>
                  </a:cubicBezTo>
                  <a:cubicBezTo>
                    <a:pt x="58" y="254"/>
                    <a:pt x="58" y="254"/>
                    <a:pt x="59" y="253"/>
                  </a:cubicBezTo>
                  <a:cubicBezTo>
                    <a:pt x="59" y="252"/>
                    <a:pt x="60" y="251"/>
                    <a:pt x="60" y="250"/>
                  </a:cubicBezTo>
                  <a:cubicBezTo>
                    <a:pt x="61" y="250"/>
                    <a:pt x="62" y="249"/>
                    <a:pt x="62" y="249"/>
                  </a:cubicBezTo>
                  <a:cubicBezTo>
                    <a:pt x="68" y="231"/>
                    <a:pt x="77" y="219"/>
                    <a:pt x="85" y="206"/>
                  </a:cubicBezTo>
                  <a:cubicBezTo>
                    <a:pt x="86" y="205"/>
                    <a:pt x="88" y="200"/>
                    <a:pt x="89" y="199"/>
                  </a:cubicBezTo>
                  <a:cubicBezTo>
                    <a:pt x="95" y="189"/>
                    <a:pt x="103" y="180"/>
                    <a:pt x="110" y="168"/>
                  </a:cubicBezTo>
                  <a:cubicBezTo>
                    <a:pt x="114" y="162"/>
                    <a:pt x="115" y="158"/>
                    <a:pt x="119" y="152"/>
                  </a:cubicBezTo>
                  <a:cubicBezTo>
                    <a:pt x="119" y="152"/>
                    <a:pt x="119" y="152"/>
                    <a:pt x="119" y="152"/>
                  </a:cubicBezTo>
                  <a:cubicBezTo>
                    <a:pt x="119" y="152"/>
                    <a:pt x="119" y="152"/>
                    <a:pt x="119" y="151"/>
                  </a:cubicBezTo>
                  <a:cubicBezTo>
                    <a:pt x="121" y="149"/>
                    <a:pt x="123" y="146"/>
                    <a:pt x="126" y="143"/>
                  </a:cubicBezTo>
                  <a:cubicBezTo>
                    <a:pt x="130" y="149"/>
                    <a:pt x="136" y="159"/>
                    <a:pt x="144" y="173"/>
                  </a:cubicBezTo>
                  <a:cubicBezTo>
                    <a:pt x="154" y="190"/>
                    <a:pt x="167" y="207"/>
                    <a:pt x="176" y="221"/>
                  </a:cubicBezTo>
                  <a:cubicBezTo>
                    <a:pt x="187" y="236"/>
                    <a:pt x="197" y="250"/>
                    <a:pt x="208" y="265"/>
                  </a:cubicBezTo>
                  <a:cubicBezTo>
                    <a:pt x="213" y="273"/>
                    <a:pt x="218" y="281"/>
                    <a:pt x="223" y="289"/>
                  </a:cubicBezTo>
                  <a:cubicBezTo>
                    <a:pt x="223" y="289"/>
                    <a:pt x="223" y="289"/>
                    <a:pt x="223" y="289"/>
                  </a:cubicBezTo>
                  <a:cubicBezTo>
                    <a:pt x="223" y="289"/>
                    <a:pt x="223" y="289"/>
                    <a:pt x="223" y="289"/>
                  </a:cubicBezTo>
                  <a:cubicBezTo>
                    <a:pt x="223" y="289"/>
                    <a:pt x="223" y="289"/>
                    <a:pt x="223" y="289"/>
                  </a:cubicBezTo>
                  <a:cubicBezTo>
                    <a:pt x="223" y="289"/>
                    <a:pt x="224" y="290"/>
                    <a:pt x="224" y="290"/>
                  </a:cubicBezTo>
                  <a:cubicBezTo>
                    <a:pt x="225" y="290"/>
                    <a:pt x="225" y="290"/>
                    <a:pt x="225" y="289"/>
                  </a:cubicBezTo>
                  <a:cubicBezTo>
                    <a:pt x="226" y="289"/>
                    <a:pt x="226" y="288"/>
                    <a:pt x="226" y="287"/>
                  </a:cubicBezTo>
                  <a:cubicBezTo>
                    <a:pt x="208" y="258"/>
                    <a:pt x="192" y="233"/>
                    <a:pt x="175" y="203"/>
                  </a:cubicBezTo>
                  <a:cubicBezTo>
                    <a:pt x="162" y="180"/>
                    <a:pt x="149" y="157"/>
                    <a:pt x="136" y="135"/>
                  </a:cubicBezTo>
                  <a:cubicBezTo>
                    <a:pt x="137" y="135"/>
                    <a:pt x="138" y="135"/>
                    <a:pt x="139" y="135"/>
                  </a:cubicBezTo>
                  <a:cubicBezTo>
                    <a:pt x="140" y="135"/>
                    <a:pt x="142" y="135"/>
                    <a:pt x="143" y="135"/>
                  </a:cubicBezTo>
                  <a:cubicBezTo>
                    <a:pt x="144" y="135"/>
                    <a:pt x="145" y="134"/>
                    <a:pt x="145" y="134"/>
                  </a:cubicBezTo>
                  <a:cubicBezTo>
                    <a:pt x="145" y="133"/>
                    <a:pt x="145" y="132"/>
                    <a:pt x="144" y="132"/>
                  </a:cubicBezTo>
                  <a:cubicBezTo>
                    <a:pt x="143" y="131"/>
                    <a:pt x="143" y="131"/>
                    <a:pt x="143" y="131"/>
                  </a:cubicBezTo>
                  <a:cubicBezTo>
                    <a:pt x="143" y="130"/>
                    <a:pt x="142" y="130"/>
                    <a:pt x="141" y="130"/>
                  </a:cubicBezTo>
                  <a:cubicBezTo>
                    <a:pt x="140" y="129"/>
                    <a:pt x="139" y="129"/>
                    <a:pt x="138" y="128"/>
                  </a:cubicBezTo>
                  <a:cubicBezTo>
                    <a:pt x="142" y="124"/>
                    <a:pt x="146" y="119"/>
                    <a:pt x="151" y="114"/>
                  </a:cubicBezTo>
                  <a:cubicBezTo>
                    <a:pt x="162" y="102"/>
                    <a:pt x="173" y="87"/>
                    <a:pt x="182"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59" name="Freeform 7"/>
            <p:cNvSpPr>
              <a:spLocks noEditPoints="1"/>
            </p:cNvSpPr>
            <p:nvPr/>
          </p:nvSpPr>
          <p:spPr bwMode="auto">
            <a:xfrm>
              <a:off x="439365" y="854492"/>
              <a:ext cx="1077804" cy="193398"/>
            </a:xfrm>
            <a:custGeom>
              <a:avLst/>
              <a:gdLst>
                <a:gd name="T0" fmla="*/ 44 w 397"/>
                <a:gd name="T1" fmla="*/ 71 h 72"/>
                <a:gd name="T2" fmla="*/ 10 w 397"/>
                <a:gd name="T3" fmla="*/ 62 h 72"/>
                <a:gd name="T4" fmla="*/ 39 w 397"/>
                <a:gd name="T5" fmla="*/ 41 h 72"/>
                <a:gd name="T6" fmla="*/ 10 w 397"/>
                <a:gd name="T7" fmla="*/ 31 h 72"/>
                <a:gd name="T8" fmla="*/ 44 w 397"/>
                <a:gd name="T9" fmla="*/ 11 h 72"/>
                <a:gd name="T10" fmla="*/ 0 w 397"/>
                <a:gd name="T11" fmla="*/ 1 h 72"/>
                <a:gd name="T12" fmla="*/ 105 w 397"/>
                <a:gd name="T13" fmla="*/ 47 h 72"/>
                <a:gd name="T14" fmla="*/ 76 w 397"/>
                <a:gd name="T15" fmla="*/ 47 h 72"/>
                <a:gd name="T16" fmla="*/ 65 w 397"/>
                <a:gd name="T17" fmla="*/ 1 h 72"/>
                <a:gd name="T18" fmla="*/ 90 w 397"/>
                <a:gd name="T19" fmla="*/ 72 h 72"/>
                <a:gd name="T20" fmla="*/ 115 w 397"/>
                <a:gd name="T21" fmla="*/ 1 h 72"/>
                <a:gd name="T22" fmla="*/ 105 w 397"/>
                <a:gd name="T23" fmla="*/ 47 h 72"/>
                <a:gd name="T24" fmla="*/ 167 w 397"/>
                <a:gd name="T25" fmla="*/ 1 h 72"/>
                <a:gd name="T26" fmla="*/ 140 w 397"/>
                <a:gd name="T27" fmla="*/ 71 h 72"/>
                <a:gd name="T28" fmla="*/ 151 w 397"/>
                <a:gd name="T29" fmla="*/ 42 h 72"/>
                <a:gd name="T30" fmla="*/ 179 w 397"/>
                <a:gd name="T31" fmla="*/ 71 h 72"/>
                <a:gd name="T32" fmla="*/ 175 w 397"/>
                <a:gd name="T33" fmla="*/ 40 h 72"/>
                <a:gd name="T34" fmla="*/ 151 w 397"/>
                <a:gd name="T35" fmla="*/ 33 h 72"/>
                <a:gd name="T36" fmla="*/ 167 w 397"/>
                <a:gd name="T37" fmla="*/ 11 h 72"/>
                <a:gd name="T38" fmla="*/ 167 w 397"/>
                <a:gd name="T39" fmla="*/ 33 h 72"/>
                <a:gd name="T40" fmla="*/ 353 w 397"/>
                <a:gd name="T41" fmla="*/ 71 h 72"/>
                <a:gd name="T42" fmla="*/ 397 w 397"/>
                <a:gd name="T43" fmla="*/ 62 h 72"/>
                <a:gd name="T44" fmla="*/ 363 w 397"/>
                <a:gd name="T45" fmla="*/ 41 h 72"/>
                <a:gd name="T46" fmla="*/ 392 w 397"/>
                <a:gd name="T47" fmla="*/ 31 h 72"/>
                <a:gd name="T48" fmla="*/ 363 w 397"/>
                <a:gd name="T49" fmla="*/ 11 h 72"/>
                <a:gd name="T50" fmla="*/ 397 w 397"/>
                <a:gd name="T51" fmla="*/ 1 h 72"/>
                <a:gd name="T52" fmla="*/ 353 w 397"/>
                <a:gd name="T53" fmla="*/ 71 h 72"/>
                <a:gd name="T54" fmla="*/ 283 w 397"/>
                <a:gd name="T55" fmla="*/ 1 h 72"/>
                <a:gd name="T56" fmla="*/ 294 w 397"/>
                <a:gd name="T57" fmla="*/ 71 h 72"/>
                <a:gd name="T58" fmla="*/ 310 w 397"/>
                <a:gd name="T59" fmla="*/ 44 h 72"/>
                <a:gd name="T60" fmla="*/ 310 w 397"/>
                <a:gd name="T61" fmla="*/ 1 h 72"/>
                <a:gd name="T62" fmla="*/ 294 w 397"/>
                <a:gd name="T63" fmla="*/ 34 h 72"/>
                <a:gd name="T64" fmla="*/ 309 w 397"/>
                <a:gd name="T65" fmla="*/ 11 h 72"/>
                <a:gd name="T66" fmla="*/ 309 w 397"/>
                <a:gd name="T67" fmla="*/ 34 h 72"/>
                <a:gd name="T68" fmla="*/ 217 w 397"/>
                <a:gd name="T69" fmla="*/ 8 h 72"/>
                <a:gd name="T70" fmla="*/ 217 w 397"/>
                <a:gd name="T71" fmla="*/ 65 h 72"/>
                <a:gd name="T72" fmla="*/ 253 w 397"/>
                <a:gd name="T73" fmla="*/ 65 h 72"/>
                <a:gd name="T74" fmla="*/ 253 w 397"/>
                <a:gd name="T75" fmla="*/ 8 h 72"/>
                <a:gd name="T76" fmla="*/ 245 w 397"/>
                <a:gd name="T77" fmla="*/ 58 h 72"/>
                <a:gd name="T78" fmla="*/ 224 w 397"/>
                <a:gd name="T79" fmla="*/ 58 h 72"/>
                <a:gd name="T80" fmla="*/ 224 w 397"/>
                <a:gd name="T81" fmla="*/ 14 h 72"/>
                <a:gd name="T82" fmla="*/ 245 w 397"/>
                <a:gd name="T83" fmla="*/ 14 h 72"/>
                <a:gd name="T84" fmla="*/ 245 w 397"/>
                <a:gd name="T8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72">
                  <a:moveTo>
                    <a:pt x="0" y="71"/>
                  </a:moveTo>
                  <a:cubicBezTo>
                    <a:pt x="44" y="71"/>
                    <a:pt x="44" y="71"/>
                    <a:pt x="44" y="71"/>
                  </a:cubicBezTo>
                  <a:cubicBezTo>
                    <a:pt x="44" y="62"/>
                    <a:pt x="44" y="62"/>
                    <a:pt x="44" y="62"/>
                  </a:cubicBezTo>
                  <a:cubicBezTo>
                    <a:pt x="10" y="62"/>
                    <a:pt x="10" y="62"/>
                    <a:pt x="10" y="62"/>
                  </a:cubicBezTo>
                  <a:cubicBezTo>
                    <a:pt x="10" y="41"/>
                    <a:pt x="10" y="41"/>
                    <a:pt x="10" y="41"/>
                  </a:cubicBezTo>
                  <a:cubicBezTo>
                    <a:pt x="39" y="41"/>
                    <a:pt x="39" y="41"/>
                    <a:pt x="39" y="41"/>
                  </a:cubicBezTo>
                  <a:cubicBezTo>
                    <a:pt x="39" y="31"/>
                    <a:pt x="39" y="31"/>
                    <a:pt x="39" y="31"/>
                  </a:cubicBezTo>
                  <a:cubicBezTo>
                    <a:pt x="10" y="31"/>
                    <a:pt x="10" y="31"/>
                    <a:pt x="10" y="31"/>
                  </a:cubicBezTo>
                  <a:cubicBezTo>
                    <a:pt x="10" y="11"/>
                    <a:pt x="10" y="11"/>
                    <a:pt x="10" y="11"/>
                  </a:cubicBezTo>
                  <a:cubicBezTo>
                    <a:pt x="44" y="11"/>
                    <a:pt x="44" y="11"/>
                    <a:pt x="44" y="11"/>
                  </a:cubicBezTo>
                  <a:cubicBezTo>
                    <a:pt x="44" y="1"/>
                    <a:pt x="44" y="1"/>
                    <a:pt x="44" y="1"/>
                  </a:cubicBezTo>
                  <a:cubicBezTo>
                    <a:pt x="0" y="1"/>
                    <a:pt x="0" y="1"/>
                    <a:pt x="0" y="1"/>
                  </a:cubicBezTo>
                  <a:lnTo>
                    <a:pt x="0" y="71"/>
                  </a:lnTo>
                  <a:close/>
                  <a:moveTo>
                    <a:pt x="105" y="47"/>
                  </a:moveTo>
                  <a:cubicBezTo>
                    <a:pt x="105" y="57"/>
                    <a:pt x="99" y="62"/>
                    <a:pt x="90" y="62"/>
                  </a:cubicBezTo>
                  <a:cubicBezTo>
                    <a:pt x="82" y="62"/>
                    <a:pt x="76" y="57"/>
                    <a:pt x="76" y="47"/>
                  </a:cubicBezTo>
                  <a:cubicBezTo>
                    <a:pt x="76" y="1"/>
                    <a:pt x="76" y="1"/>
                    <a:pt x="76" y="1"/>
                  </a:cubicBezTo>
                  <a:cubicBezTo>
                    <a:pt x="65" y="1"/>
                    <a:pt x="65" y="1"/>
                    <a:pt x="65" y="1"/>
                  </a:cubicBezTo>
                  <a:cubicBezTo>
                    <a:pt x="65" y="48"/>
                    <a:pt x="65" y="48"/>
                    <a:pt x="65" y="48"/>
                  </a:cubicBezTo>
                  <a:cubicBezTo>
                    <a:pt x="65" y="62"/>
                    <a:pt x="76" y="72"/>
                    <a:pt x="90" y="72"/>
                  </a:cubicBezTo>
                  <a:cubicBezTo>
                    <a:pt x="105" y="72"/>
                    <a:pt x="115" y="62"/>
                    <a:pt x="115" y="48"/>
                  </a:cubicBezTo>
                  <a:cubicBezTo>
                    <a:pt x="115" y="1"/>
                    <a:pt x="115" y="1"/>
                    <a:pt x="115" y="1"/>
                  </a:cubicBezTo>
                  <a:cubicBezTo>
                    <a:pt x="105" y="1"/>
                    <a:pt x="105" y="1"/>
                    <a:pt x="105" y="1"/>
                  </a:cubicBezTo>
                  <a:lnTo>
                    <a:pt x="105" y="47"/>
                  </a:lnTo>
                  <a:close/>
                  <a:moveTo>
                    <a:pt x="189" y="22"/>
                  </a:moveTo>
                  <a:cubicBezTo>
                    <a:pt x="189" y="10"/>
                    <a:pt x="181" y="1"/>
                    <a:pt x="167" y="1"/>
                  </a:cubicBezTo>
                  <a:cubicBezTo>
                    <a:pt x="140" y="1"/>
                    <a:pt x="140" y="1"/>
                    <a:pt x="140" y="1"/>
                  </a:cubicBezTo>
                  <a:cubicBezTo>
                    <a:pt x="140" y="71"/>
                    <a:pt x="140" y="71"/>
                    <a:pt x="140" y="71"/>
                  </a:cubicBezTo>
                  <a:cubicBezTo>
                    <a:pt x="151" y="71"/>
                    <a:pt x="151" y="71"/>
                    <a:pt x="151" y="71"/>
                  </a:cubicBezTo>
                  <a:cubicBezTo>
                    <a:pt x="151" y="42"/>
                    <a:pt x="151" y="42"/>
                    <a:pt x="151" y="42"/>
                  </a:cubicBezTo>
                  <a:cubicBezTo>
                    <a:pt x="164" y="42"/>
                    <a:pt x="164" y="42"/>
                    <a:pt x="164" y="42"/>
                  </a:cubicBezTo>
                  <a:cubicBezTo>
                    <a:pt x="179" y="71"/>
                    <a:pt x="179" y="71"/>
                    <a:pt x="179" y="71"/>
                  </a:cubicBezTo>
                  <a:cubicBezTo>
                    <a:pt x="191" y="71"/>
                    <a:pt x="191" y="71"/>
                    <a:pt x="191" y="71"/>
                  </a:cubicBezTo>
                  <a:cubicBezTo>
                    <a:pt x="175" y="40"/>
                    <a:pt x="175" y="40"/>
                    <a:pt x="175" y="40"/>
                  </a:cubicBezTo>
                  <a:cubicBezTo>
                    <a:pt x="183" y="38"/>
                    <a:pt x="189" y="32"/>
                    <a:pt x="189" y="22"/>
                  </a:cubicBezTo>
                  <a:moveTo>
                    <a:pt x="151" y="33"/>
                  </a:moveTo>
                  <a:cubicBezTo>
                    <a:pt x="151" y="11"/>
                    <a:pt x="151" y="11"/>
                    <a:pt x="151" y="11"/>
                  </a:cubicBezTo>
                  <a:cubicBezTo>
                    <a:pt x="167" y="11"/>
                    <a:pt x="167" y="11"/>
                    <a:pt x="167" y="11"/>
                  </a:cubicBezTo>
                  <a:cubicBezTo>
                    <a:pt x="174" y="11"/>
                    <a:pt x="178" y="15"/>
                    <a:pt x="178" y="22"/>
                  </a:cubicBezTo>
                  <a:cubicBezTo>
                    <a:pt x="178" y="29"/>
                    <a:pt x="174" y="33"/>
                    <a:pt x="167" y="33"/>
                  </a:cubicBezTo>
                  <a:lnTo>
                    <a:pt x="151" y="33"/>
                  </a:lnTo>
                  <a:close/>
                  <a:moveTo>
                    <a:pt x="353" y="71"/>
                  </a:moveTo>
                  <a:cubicBezTo>
                    <a:pt x="397" y="71"/>
                    <a:pt x="397" y="71"/>
                    <a:pt x="397" y="71"/>
                  </a:cubicBezTo>
                  <a:cubicBezTo>
                    <a:pt x="397" y="62"/>
                    <a:pt x="397" y="62"/>
                    <a:pt x="397" y="62"/>
                  </a:cubicBezTo>
                  <a:cubicBezTo>
                    <a:pt x="363" y="62"/>
                    <a:pt x="363" y="62"/>
                    <a:pt x="363" y="62"/>
                  </a:cubicBezTo>
                  <a:cubicBezTo>
                    <a:pt x="363" y="41"/>
                    <a:pt x="363" y="41"/>
                    <a:pt x="363" y="41"/>
                  </a:cubicBezTo>
                  <a:cubicBezTo>
                    <a:pt x="392" y="41"/>
                    <a:pt x="392" y="41"/>
                    <a:pt x="392" y="41"/>
                  </a:cubicBezTo>
                  <a:cubicBezTo>
                    <a:pt x="392" y="31"/>
                    <a:pt x="392" y="31"/>
                    <a:pt x="392" y="31"/>
                  </a:cubicBezTo>
                  <a:cubicBezTo>
                    <a:pt x="363" y="31"/>
                    <a:pt x="363" y="31"/>
                    <a:pt x="363" y="31"/>
                  </a:cubicBezTo>
                  <a:cubicBezTo>
                    <a:pt x="363" y="11"/>
                    <a:pt x="363" y="11"/>
                    <a:pt x="363" y="11"/>
                  </a:cubicBezTo>
                  <a:cubicBezTo>
                    <a:pt x="397" y="11"/>
                    <a:pt x="397" y="11"/>
                    <a:pt x="397" y="11"/>
                  </a:cubicBezTo>
                  <a:cubicBezTo>
                    <a:pt x="397" y="1"/>
                    <a:pt x="397" y="1"/>
                    <a:pt x="397" y="1"/>
                  </a:cubicBezTo>
                  <a:cubicBezTo>
                    <a:pt x="353" y="1"/>
                    <a:pt x="353" y="1"/>
                    <a:pt x="353" y="1"/>
                  </a:cubicBezTo>
                  <a:lnTo>
                    <a:pt x="353" y="71"/>
                  </a:lnTo>
                  <a:close/>
                  <a:moveTo>
                    <a:pt x="310" y="1"/>
                  </a:moveTo>
                  <a:cubicBezTo>
                    <a:pt x="283" y="1"/>
                    <a:pt x="283" y="1"/>
                    <a:pt x="283" y="1"/>
                  </a:cubicBezTo>
                  <a:cubicBezTo>
                    <a:pt x="283" y="71"/>
                    <a:pt x="283" y="71"/>
                    <a:pt x="283" y="71"/>
                  </a:cubicBezTo>
                  <a:cubicBezTo>
                    <a:pt x="294" y="71"/>
                    <a:pt x="294" y="71"/>
                    <a:pt x="294" y="71"/>
                  </a:cubicBezTo>
                  <a:cubicBezTo>
                    <a:pt x="294" y="44"/>
                    <a:pt x="294" y="44"/>
                    <a:pt x="294" y="44"/>
                  </a:cubicBezTo>
                  <a:cubicBezTo>
                    <a:pt x="310" y="44"/>
                    <a:pt x="310" y="44"/>
                    <a:pt x="310" y="44"/>
                  </a:cubicBezTo>
                  <a:cubicBezTo>
                    <a:pt x="323" y="44"/>
                    <a:pt x="332" y="35"/>
                    <a:pt x="332" y="22"/>
                  </a:cubicBezTo>
                  <a:cubicBezTo>
                    <a:pt x="332" y="10"/>
                    <a:pt x="323" y="1"/>
                    <a:pt x="310" y="1"/>
                  </a:cubicBezTo>
                  <a:moveTo>
                    <a:pt x="309" y="34"/>
                  </a:moveTo>
                  <a:cubicBezTo>
                    <a:pt x="294" y="34"/>
                    <a:pt x="294" y="34"/>
                    <a:pt x="294" y="34"/>
                  </a:cubicBezTo>
                  <a:cubicBezTo>
                    <a:pt x="294" y="11"/>
                    <a:pt x="294" y="11"/>
                    <a:pt x="294" y="11"/>
                  </a:cubicBezTo>
                  <a:cubicBezTo>
                    <a:pt x="309" y="11"/>
                    <a:pt x="309" y="11"/>
                    <a:pt x="309" y="11"/>
                  </a:cubicBezTo>
                  <a:cubicBezTo>
                    <a:pt x="317" y="11"/>
                    <a:pt x="322" y="15"/>
                    <a:pt x="322" y="22"/>
                  </a:cubicBezTo>
                  <a:cubicBezTo>
                    <a:pt x="322" y="30"/>
                    <a:pt x="317" y="34"/>
                    <a:pt x="309" y="34"/>
                  </a:cubicBezTo>
                  <a:moveTo>
                    <a:pt x="235" y="0"/>
                  </a:moveTo>
                  <a:cubicBezTo>
                    <a:pt x="227" y="0"/>
                    <a:pt x="221" y="3"/>
                    <a:pt x="217" y="8"/>
                  </a:cubicBezTo>
                  <a:cubicBezTo>
                    <a:pt x="210" y="15"/>
                    <a:pt x="210" y="23"/>
                    <a:pt x="210" y="36"/>
                  </a:cubicBezTo>
                  <a:cubicBezTo>
                    <a:pt x="210" y="50"/>
                    <a:pt x="210" y="58"/>
                    <a:pt x="217" y="65"/>
                  </a:cubicBezTo>
                  <a:cubicBezTo>
                    <a:pt x="221" y="69"/>
                    <a:pt x="227" y="72"/>
                    <a:pt x="235" y="72"/>
                  </a:cubicBezTo>
                  <a:cubicBezTo>
                    <a:pt x="242" y="72"/>
                    <a:pt x="248" y="69"/>
                    <a:pt x="253" y="65"/>
                  </a:cubicBezTo>
                  <a:cubicBezTo>
                    <a:pt x="260" y="58"/>
                    <a:pt x="260" y="50"/>
                    <a:pt x="260" y="36"/>
                  </a:cubicBezTo>
                  <a:cubicBezTo>
                    <a:pt x="260" y="23"/>
                    <a:pt x="260" y="15"/>
                    <a:pt x="253" y="8"/>
                  </a:cubicBezTo>
                  <a:cubicBezTo>
                    <a:pt x="248" y="3"/>
                    <a:pt x="242" y="0"/>
                    <a:pt x="235" y="0"/>
                  </a:cubicBezTo>
                  <a:moveTo>
                    <a:pt x="245" y="58"/>
                  </a:moveTo>
                  <a:cubicBezTo>
                    <a:pt x="243" y="61"/>
                    <a:pt x="239" y="62"/>
                    <a:pt x="235" y="62"/>
                  </a:cubicBezTo>
                  <a:cubicBezTo>
                    <a:pt x="231" y="62"/>
                    <a:pt x="227" y="61"/>
                    <a:pt x="224" y="58"/>
                  </a:cubicBezTo>
                  <a:cubicBezTo>
                    <a:pt x="221" y="54"/>
                    <a:pt x="220" y="50"/>
                    <a:pt x="220" y="36"/>
                  </a:cubicBezTo>
                  <a:cubicBezTo>
                    <a:pt x="220" y="22"/>
                    <a:pt x="221" y="18"/>
                    <a:pt x="224" y="14"/>
                  </a:cubicBezTo>
                  <a:cubicBezTo>
                    <a:pt x="227" y="12"/>
                    <a:pt x="231" y="10"/>
                    <a:pt x="235" y="10"/>
                  </a:cubicBezTo>
                  <a:cubicBezTo>
                    <a:pt x="239" y="10"/>
                    <a:pt x="243" y="12"/>
                    <a:pt x="245" y="14"/>
                  </a:cubicBezTo>
                  <a:cubicBezTo>
                    <a:pt x="249" y="18"/>
                    <a:pt x="249" y="22"/>
                    <a:pt x="249" y="36"/>
                  </a:cubicBezTo>
                  <a:cubicBezTo>
                    <a:pt x="249" y="50"/>
                    <a:pt x="249" y="54"/>
                    <a:pt x="245"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60" name="Freeform 8"/>
            <p:cNvSpPr>
              <a:spLocks noEditPoints="1"/>
            </p:cNvSpPr>
            <p:nvPr/>
          </p:nvSpPr>
          <p:spPr bwMode="auto">
            <a:xfrm>
              <a:off x="450819" y="1120977"/>
              <a:ext cx="1058332" cy="85455"/>
            </a:xfrm>
            <a:custGeom>
              <a:avLst/>
              <a:gdLst>
                <a:gd name="T0" fmla="*/ 0 w 390"/>
                <a:gd name="T1" fmla="*/ 0 h 32"/>
                <a:gd name="T2" fmla="*/ 21 w 390"/>
                <a:gd name="T3" fmla="*/ 23 h 32"/>
                <a:gd name="T4" fmla="*/ 3 w 390"/>
                <a:gd name="T5" fmla="*/ 13 h 32"/>
                <a:gd name="T6" fmla="*/ 16 w 390"/>
                <a:gd name="T7" fmla="*/ 8 h 32"/>
                <a:gd name="T8" fmla="*/ 12 w 390"/>
                <a:gd name="T9" fmla="*/ 16 h 32"/>
                <a:gd name="T10" fmla="*/ 3 w 390"/>
                <a:gd name="T11" fmla="*/ 28 h 32"/>
                <a:gd name="T12" fmla="*/ 38 w 390"/>
                <a:gd name="T13" fmla="*/ 29 h 32"/>
                <a:gd name="T14" fmla="*/ 28 w 390"/>
                <a:gd name="T15" fmla="*/ 0 h 32"/>
                <a:gd name="T16" fmla="*/ 49 w 390"/>
                <a:gd name="T17" fmla="*/ 21 h 32"/>
                <a:gd name="T18" fmla="*/ 46 w 390"/>
                <a:gd name="T19" fmla="*/ 21 h 32"/>
                <a:gd name="T20" fmla="*/ 56 w 390"/>
                <a:gd name="T21" fmla="*/ 22 h 32"/>
                <a:gd name="T22" fmla="*/ 69 w 390"/>
                <a:gd name="T23" fmla="*/ 14 h 32"/>
                <a:gd name="T24" fmla="*/ 66 w 390"/>
                <a:gd name="T25" fmla="*/ 3 h 32"/>
                <a:gd name="T26" fmla="*/ 66 w 390"/>
                <a:gd name="T27" fmla="*/ 0 h 32"/>
                <a:gd name="T28" fmla="*/ 68 w 390"/>
                <a:gd name="T29" fmla="*/ 17 h 32"/>
                <a:gd name="T30" fmla="*/ 59 w 390"/>
                <a:gd name="T31" fmla="*/ 22 h 32"/>
                <a:gd name="T32" fmla="*/ 84 w 390"/>
                <a:gd name="T33" fmla="*/ 31 h 32"/>
                <a:gd name="T34" fmla="*/ 118 w 390"/>
                <a:gd name="T35" fmla="*/ 31 h 32"/>
                <a:gd name="T36" fmla="*/ 115 w 390"/>
                <a:gd name="T37" fmla="*/ 26 h 32"/>
                <a:gd name="T38" fmla="*/ 96 w 390"/>
                <a:gd name="T39" fmla="*/ 31 h 32"/>
                <a:gd name="T40" fmla="*/ 115 w 390"/>
                <a:gd name="T41" fmla="*/ 31 h 32"/>
                <a:gd name="T42" fmla="*/ 127 w 390"/>
                <a:gd name="T43" fmla="*/ 31 h 32"/>
                <a:gd name="T44" fmla="*/ 130 w 390"/>
                <a:gd name="T45" fmla="*/ 28 h 32"/>
                <a:gd name="T46" fmla="*/ 143 w 390"/>
                <a:gd name="T47" fmla="*/ 15 h 32"/>
                <a:gd name="T48" fmla="*/ 144 w 390"/>
                <a:gd name="T49" fmla="*/ 3 h 32"/>
                <a:gd name="T50" fmla="*/ 153 w 390"/>
                <a:gd name="T51" fmla="*/ 22 h 32"/>
                <a:gd name="T52" fmla="*/ 170 w 390"/>
                <a:gd name="T53" fmla="*/ 24 h 32"/>
                <a:gd name="T54" fmla="*/ 153 w 390"/>
                <a:gd name="T55" fmla="*/ 8 h 32"/>
                <a:gd name="T56" fmla="*/ 169 w 390"/>
                <a:gd name="T57" fmla="*/ 9 h 32"/>
                <a:gd name="T58" fmla="*/ 157 w 390"/>
                <a:gd name="T59" fmla="*/ 16 h 32"/>
                <a:gd name="T60" fmla="*/ 160 w 390"/>
                <a:gd name="T61" fmla="*/ 29 h 32"/>
                <a:gd name="T62" fmla="*/ 175 w 390"/>
                <a:gd name="T63" fmla="*/ 22 h 32"/>
                <a:gd name="T64" fmla="*/ 188 w 390"/>
                <a:gd name="T65" fmla="*/ 14 h 32"/>
                <a:gd name="T66" fmla="*/ 185 w 390"/>
                <a:gd name="T67" fmla="*/ 3 h 32"/>
                <a:gd name="T68" fmla="*/ 185 w 390"/>
                <a:gd name="T69" fmla="*/ 0 h 32"/>
                <a:gd name="T70" fmla="*/ 187 w 390"/>
                <a:gd name="T71" fmla="*/ 17 h 32"/>
                <a:gd name="T72" fmla="*/ 178 w 390"/>
                <a:gd name="T73" fmla="*/ 22 h 32"/>
                <a:gd name="T74" fmla="*/ 223 w 390"/>
                <a:gd name="T75" fmla="*/ 32 h 32"/>
                <a:gd name="T76" fmla="*/ 221 w 390"/>
                <a:gd name="T77" fmla="*/ 13 h 32"/>
                <a:gd name="T78" fmla="*/ 230 w 390"/>
                <a:gd name="T79" fmla="*/ 9 h 32"/>
                <a:gd name="T80" fmla="*/ 213 w 390"/>
                <a:gd name="T81" fmla="*/ 8 h 32"/>
                <a:gd name="T82" fmla="*/ 231 w 390"/>
                <a:gd name="T83" fmla="*/ 24 h 32"/>
                <a:gd name="T84" fmla="*/ 262 w 390"/>
                <a:gd name="T85" fmla="*/ 25 h 32"/>
                <a:gd name="T86" fmla="*/ 254 w 390"/>
                <a:gd name="T87" fmla="*/ 3 h 32"/>
                <a:gd name="T88" fmla="*/ 254 w 390"/>
                <a:gd name="T89" fmla="*/ 0 h 32"/>
                <a:gd name="T90" fmla="*/ 264 w 390"/>
                <a:gd name="T91" fmla="*/ 27 h 32"/>
                <a:gd name="T92" fmla="*/ 290 w 390"/>
                <a:gd name="T93" fmla="*/ 0 h 32"/>
                <a:gd name="T94" fmla="*/ 274 w 390"/>
                <a:gd name="T95" fmla="*/ 0 h 32"/>
                <a:gd name="T96" fmla="*/ 274 w 390"/>
                <a:gd name="T97" fmla="*/ 31 h 32"/>
                <a:gd name="T98" fmla="*/ 290 w 390"/>
                <a:gd name="T99" fmla="*/ 31 h 32"/>
                <a:gd name="T100" fmla="*/ 301 w 390"/>
                <a:gd name="T101" fmla="*/ 16 h 32"/>
                <a:gd name="T102" fmla="*/ 316 w 390"/>
                <a:gd name="T103" fmla="*/ 0 h 32"/>
                <a:gd name="T104" fmla="*/ 316 w 390"/>
                <a:gd name="T105" fmla="*/ 3 h 32"/>
                <a:gd name="T106" fmla="*/ 303 w 390"/>
                <a:gd name="T107" fmla="*/ 16 h 32"/>
                <a:gd name="T108" fmla="*/ 367 w 390"/>
                <a:gd name="T109" fmla="*/ 16 h 32"/>
                <a:gd name="T110" fmla="*/ 339 w 390"/>
                <a:gd name="T111" fmla="*/ 16 h 32"/>
                <a:gd name="T112" fmla="*/ 352 w 390"/>
                <a:gd name="T113" fmla="*/ 29 h 32"/>
                <a:gd name="T114" fmla="*/ 374 w 390"/>
                <a:gd name="T115" fmla="*/ 31 h 32"/>
                <a:gd name="T116" fmla="*/ 377 w 390"/>
                <a:gd name="T1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32">
                  <a:moveTo>
                    <a:pt x="19" y="8"/>
                  </a:moveTo>
                  <a:cubicBezTo>
                    <a:pt x="19" y="3"/>
                    <a:pt x="16" y="0"/>
                    <a:pt x="11" y="0"/>
                  </a:cubicBezTo>
                  <a:cubicBezTo>
                    <a:pt x="0" y="0"/>
                    <a:pt x="0" y="0"/>
                    <a:pt x="0" y="0"/>
                  </a:cubicBezTo>
                  <a:cubicBezTo>
                    <a:pt x="0" y="31"/>
                    <a:pt x="0" y="31"/>
                    <a:pt x="0" y="31"/>
                  </a:cubicBezTo>
                  <a:cubicBezTo>
                    <a:pt x="12" y="31"/>
                    <a:pt x="12" y="31"/>
                    <a:pt x="12" y="31"/>
                  </a:cubicBezTo>
                  <a:cubicBezTo>
                    <a:pt x="18" y="31"/>
                    <a:pt x="21" y="27"/>
                    <a:pt x="21" y="23"/>
                  </a:cubicBezTo>
                  <a:cubicBezTo>
                    <a:pt x="21" y="19"/>
                    <a:pt x="18" y="15"/>
                    <a:pt x="15" y="15"/>
                  </a:cubicBezTo>
                  <a:cubicBezTo>
                    <a:pt x="18" y="14"/>
                    <a:pt x="19" y="11"/>
                    <a:pt x="19" y="8"/>
                  </a:cubicBezTo>
                  <a:moveTo>
                    <a:pt x="3" y="13"/>
                  </a:moveTo>
                  <a:cubicBezTo>
                    <a:pt x="3" y="3"/>
                    <a:pt x="3" y="3"/>
                    <a:pt x="3" y="3"/>
                  </a:cubicBezTo>
                  <a:cubicBezTo>
                    <a:pt x="11" y="3"/>
                    <a:pt x="11" y="3"/>
                    <a:pt x="11" y="3"/>
                  </a:cubicBezTo>
                  <a:cubicBezTo>
                    <a:pt x="14" y="3"/>
                    <a:pt x="16" y="5"/>
                    <a:pt x="16" y="8"/>
                  </a:cubicBezTo>
                  <a:cubicBezTo>
                    <a:pt x="16" y="11"/>
                    <a:pt x="15" y="13"/>
                    <a:pt x="12" y="13"/>
                  </a:cubicBezTo>
                  <a:lnTo>
                    <a:pt x="3" y="13"/>
                  </a:lnTo>
                  <a:close/>
                  <a:moveTo>
                    <a:pt x="12" y="16"/>
                  </a:moveTo>
                  <a:cubicBezTo>
                    <a:pt x="15" y="16"/>
                    <a:pt x="18" y="20"/>
                    <a:pt x="18" y="23"/>
                  </a:cubicBezTo>
                  <a:cubicBezTo>
                    <a:pt x="18" y="26"/>
                    <a:pt x="16" y="28"/>
                    <a:pt x="12" y="28"/>
                  </a:cubicBezTo>
                  <a:cubicBezTo>
                    <a:pt x="3" y="28"/>
                    <a:pt x="3" y="28"/>
                    <a:pt x="3" y="28"/>
                  </a:cubicBezTo>
                  <a:cubicBezTo>
                    <a:pt x="3" y="16"/>
                    <a:pt x="3" y="16"/>
                    <a:pt x="3" y="16"/>
                  </a:cubicBezTo>
                  <a:lnTo>
                    <a:pt x="12" y="16"/>
                  </a:lnTo>
                  <a:close/>
                  <a:moveTo>
                    <a:pt x="38" y="29"/>
                  </a:moveTo>
                  <a:cubicBezTo>
                    <a:pt x="34" y="29"/>
                    <a:pt x="31" y="26"/>
                    <a:pt x="31" y="21"/>
                  </a:cubicBezTo>
                  <a:cubicBezTo>
                    <a:pt x="31" y="0"/>
                    <a:pt x="31" y="0"/>
                    <a:pt x="31" y="0"/>
                  </a:cubicBezTo>
                  <a:cubicBezTo>
                    <a:pt x="28" y="0"/>
                    <a:pt x="28" y="0"/>
                    <a:pt x="28" y="0"/>
                  </a:cubicBezTo>
                  <a:cubicBezTo>
                    <a:pt x="28" y="21"/>
                    <a:pt x="28" y="21"/>
                    <a:pt x="28" y="21"/>
                  </a:cubicBezTo>
                  <a:cubicBezTo>
                    <a:pt x="28" y="27"/>
                    <a:pt x="33" y="32"/>
                    <a:pt x="38" y="32"/>
                  </a:cubicBezTo>
                  <a:cubicBezTo>
                    <a:pt x="44" y="32"/>
                    <a:pt x="49" y="27"/>
                    <a:pt x="49" y="21"/>
                  </a:cubicBezTo>
                  <a:cubicBezTo>
                    <a:pt x="49" y="0"/>
                    <a:pt x="49" y="0"/>
                    <a:pt x="49" y="0"/>
                  </a:cubicBezTo>
                  <a:cubicBezTo>
                    <a:pt x="46" y="0"/>
                    <a:pt x="46" y="0"/>
                    <a:pt x="46" y="0"/>
                  </a:cubicBezTo>
                  <a:cubicBezTo>
                    <a:pt x="46" y="21"/>
                    <a:pt x="46" y="21"/>
                    <a:pt x="46" y="21"/>
                  </a:cubicBezTo>
                  <a:cubicBezTo>
                    <a:pt x="46" y="26"/>
                    <a:pt x="43" y="29"/>
                    <a:pt x="38" y="29"/>
                  </a:cubicBezTo>
                  <a:moveTo>
                    <a:pt x="59" y="22"/>
                  </a:moveTo>
                  <a:cubicBezTo>
                    <a:pt x="56" y="22"/>
                    <a:pt x="56" y="22"/>
                    <a:pt x="56" y="22"/>
                  </a:cubicBezTo>
                  <a:cubicBezTo>
                    <a:pt x="56" y="27"/>
                    <a:pt x="60" y="32"/>
                    <a:pt x="66" y="32"/>
                  </a:cubicBezTo>
                  <a:cubicBezTo>
                    <a:pt x="73" y="32"/>
                    <a:pt x="76" y="28"/>
                    <a:pt x="77" y="24"/>
                  </a:cubicBezTo>
                  <a:cubicBezTo>
                    <a:pt x="78" y="18"/>
                    <a:pt x="74" y="15"/>
                    <a:pt x="69" y="14"/>
                  </a:cubicBezTo>
                  <a:cubicBezTo>
                    <a:pt x="64" y="13"/>
                    <a:pt x="64" y="13"/>
                    <a:pt x="64" y="13"/>
                  </a:cubicBezTo>
                  <a:cubicBezTo>
                    <a:pt x="60" y="12"/>
                    <a:pt x="60" y="10"/>
                    <a:pt x="60" y="8"/>
                  </a:cubicBezTo>
                  <a:cubicBezTo>
                    <a:pt x="60" y="5"/>
                    <a:pt x="63" y="3"/>
                    <a:pt x="66" y="3"/>
                  </a:cubicBezTo>
                  <a:cubicBezTo>
                    <a:pt x="70" y="3"/>
                    <a:pt x="73" y="5"/>
                    <a:pt x="73" y="9"/>
                  </a:cubicBezTo>
                  <a:cubicBezTo>
                    <a:pt x="76" y="9"/>
                    <a:pt x="76" y="9"/>
                    <a:pt x="76" y="9"/>
                  </a:cubicBezTo>
                  <a:cubicBezTo>
                    <a:pt x="76" y="3"/>
                    <a:pt x="72" y="0"/>
                    <a:pt x="66" y="0"/>
                  </a:cubicBezTo>
                  <a:cubicBezTo>
                    <a:pt x="61" y="0"/>
                    <a:pt x="57" y="3"/>
                    <a:pt x="57" y="8"/>
                  </a:cubicBezTo>
                  <a:cubicBezTo>
                    <a:pt x="57" y="11"/>
                    <a:pt x="58" y="15"/>
                    <a:pt x="64" y="16"/>
                  </a:cubicBezTo>
                  <a:cubicBezTo>
                    <a:pt x="68" y="17"/>
                    <a:pt x="68" y="17"/>
                    <a:pt x="68" y="17"/>
                  </a:cubicBezTo>
                  <a:cubicBezTo>
                    <a:pt x="71" y="18"/>
                    <a:pt x="74" y="20"/>
                    <a:pt x="74" y="24"/>
                  </a:cubicBezTo>
                  <a:cubicBezTo>
                    <a:pt x="73" y="26"/>
                    <a:pt x="71" y="29"/>
                    <a:pt x="66" y="29"/>
                  </a:cubicBezTo>
                  <a:cubicBezTo>
                    <a:pt x="62" y="29"/>
                    <a:pt x="59" y="25"/>
                    <a:pt x="59" y="22"/>
                  </a:cubicBezTo>
                  <a:moveTo>
                    <a:pt x="87" y="0"/>
                  </a:moveTo>
                  <a:cubicBezTo>
                    <a:pt x="84" y="0"/>
                    <a:pt x="84" y="0"/>
                    <a:pt x="84" y="0"/>
                  </a:cubicBezTo>
                  <a:cubicBezTo>
                    <a:pt x="84" y="31"/>
                    <a:pt x="84" y="31"/>
                    <a:pt x="84" y="31"/>
                  </a:cubicBezTo>
                  <a:cubicBezTo>
                    <a:pt x="87" y="31"/>
                    <a:pt x="87" y="31"/>
                    <a:pt x="87" y="31"/>
                  </a:cubicBezTo>
                  <a:lnTo>
                    <a:pt x="87" y="0"/>
                  </a:lnTo>
                  <a:close/>
                  <a:moveTo>
                    <a:pt x="118" y="31"/>
                  </a:moveTo>
                  <a:cubicBezTo>
                    <a:pt x="118" y="0"/>
                    <a:pt x="118" y="0"/>
                    <a:pt x="118" y="0"/>
                  </a:cubicBezTo>
                  <a:cubicBezTo>
                    <a:pt x="115" y="0"/>
                    <a:pt x="115" y="0"/>
                    <a:pt x="115" y="0"/>
                  </a:cubicBezTo>
                  <a:cubicBezTo>
                    <a:pt x="115" y="26"/>
                    <a:pt x="115" y="26"/>
                    <a:pt x="115" y="26"/>
                  </a:cubicBezTo>
                  <a:cubicBezTo>
                    <a:pt x="99" y="0"/>
                    <a:pt x="99" y="0"/>
                    <a:pt x="99" y="0"/>
                  </a:cubicBezTo>
                  <a:cubicBezTo>
                    <a:pt x="96" y="0"/>
                    <a:pt x="96" y="0"/>
                    <a:pt x="96" y="0"/>
                  </a:cubicBezTo>
                  <a:cubicBezTo>
                    <a:pt x="96" y="31"/>
                    <a:pt x="96" y="31"/>
                    <a:pt x="96" y="31"/>
                  </a:cubicBezTo>
                  <a:cubicBezTo>
                    <a:pt x="99" y="31"/>
                    <a:pt x="99" y="31"/>
                    <a:pt x="99" y="31"/>
                  </a:cubicBezTo>
                  <a:cubicBezTo>
                    <a:pt x="99" y="5"/>
                    <a:pt x="99" y="5"/>
                    <a:pt x="99" y="5"/>
                  </a:cubicBezTo>
                  <a:cubicBezTo>
                    <a:pt x="115" y="31"/>
                    <a:pt x="115" y="31"/>
                    <a:pt x="115" y="31"/>
                  </a:cubicBezTo>
                  <a:lnTo>
                    <a:pt x="118" y="31"/>
                  </a:lnTo>
                  <a:close/>
                  <a:moveTo>
                    <a:pt x="127" y="0"/>
                  </a:moveTo>
                  <a:cubicBezTo>
                    <a:pt x="127" y="31"/>
                    <a:pt x="127" y="31"/>
                    <a:pt x="127" y="31"/>
                  </a:cubicBezTo>
                  <a:cubicBezTo>
                    <a:pt x="145" y="31"/>
                    <a:pt x="145" y="31"/>
                    <a:pt x="145" y="31"/>
                  </a:cubicBezTo>
                  <a:cubicBezTo>
                    <a:pt x="145" y="28"/>
                    <a:pt x="145" y="28"/>
                    <a:pt x="145" y="28"/>
                  </a:cubicBezTo>
                  <a:cubicBezTo>
                    <a:pt x="130" y="28"/>
                    <a:pt x="130" y="28"/>
                    <a:pt x="130" y="28"/>
                  </a:cubicBezTo>
                  <a:cubicBezTo>
                    <a:pt x="130" y="18"/>
                    <a:pt x="130" y="18"/>
                    <a:pt x="130" y="18"/>
                  </a:cubicBezTo>
                  <a:cubicBezTo>
                    <a:pt x="143" y="18"/>
                    <a:pt x="143" y="18"/>
                    <a:pt x="143" y="18"/>
                  </a:cubicBezTo>
                  <a:cubicBezTo>
                    <a:pt x="143" y="15"/>
                    <a:pt x="143" y="15"/>
                    <a:pt x="143" y="15"/>
                  </a:cubicBezTo>
                  <a:cubicBezTo>
                    <a:pt x="130" y="15"/>
                    <a:pt x="130" y="15"/>
                    <a:pt x="130" y="15"/>
                  </a:cubicBezTo>
                  <a:cubicBezTo>
                    <a:pt x="130" y="3"/>
                    <a:pt x="130" y="3"/>
                    <a:pt x="130" y="3"/>
                  </a:cubicBezTo>
                  <a:cubicBezTo>
                    <a:pt x="144" y="3"/>
                    <a:pt x="144" y="3"/>
                    <a:pt x="144" y="3"/>
                  </a:cubicBezTo>
                  <a:cubicBezTo>
                    <a:pt x="144" y="0"/>
                    <a:pt x="144" y="0"/>
                    <a:pt x="144" y="0"/>
                  </a:cubicBezTo>
                  <a:lnTo>
                    <a:pt x="127" y="0"/>
                  </a:lnTo>
                  <a:close/>
                  <a:moveTo>
                    <a:pt x="153" y="22"/>
                  </a:moveTo>
                  <a:cubicBezTo>
                    <a:pt x="150" y="22"/>
                    <a:pt x="150" y="22"/>
                    <a:pt x="150" y="22"/>
                  </a:cubicBezTo>
                  <a:cubicBezTo>
                    <a:pt x="150" y="27"/>
                    <a:pt x="154" y="32"/>
                    <a:pt x="160" y="32"/>
                  </a:cubicBezTo>
                  <a:cubicBezTo>
                    <a:pt x="166" y="32"/>
                    <a:pt x="169" y="28"/>
                    <a:pt x="170" y="24"/>
                  </a:cubicBezTo>
                  <a:cubicBezTo>
                    <a:pt x="171" y="18"/>
                    <a:pt x="167" y="15"/>
                    <a:pt x="162" y="14"/>
                  </a:cubicBezTo>
                  <a:cubicBezTo>
                    <a:pt x="158" y="13"/>
                    <a:pt x="158" y="13"/>
                    <a:pt x="158" y="13"/>
                  </a:cubicBezTo>
                  <a:cubicBezTo>
                    <a:pt x="153" y="12"/>
                    <a:pt x="153" y="10"/>
                    <a:pt x="153" y="8"/>
                  </a:cubicBezTo>
                  <a:cubicBezTo>
                    <a:pt x="153" y="5"/>
                    <a:pt x="156" y="3"/>
                    <a:pt x="160" y="3"/>
                  </a:cubicBezTo>
                  <a:cubicBezTo>
                    <a:pt x="163" y="3"/>
                    <a:pt x="166" y="5"/>
                    <a:pt x="166" y="9"/>
                  </a:cubicBezTo>
                  <a:cubicBezTo>
                    <a:pt x="169" y="9"/>
                    <a:pt x="169" y="9"/>
                    <a:pt x="169" y="9"/>
                  </a:cubicBezTo>
                  <a:cubicBezTo>
                    <a:pt x="169" y="3"/>
                    <a:pt x="165" y="0"/>
                    <a:pt x="160" y="0"/>
                  </a:cubicBezTo>
                  <a:cubicBezTo>
                    <a:pt x="155" y="0"/>
                    <a:pt x="150" y="3"/>
                    <a:pt x="150" y="8"/>
                  </a:cubicBezTo>
                  <a:cubicBezTo>
                    <a:pt x="150" y="11"/>
                    <a:pt x="151" y="15"/>
                    <a:pt x="157" y="16"/>
                  </a:cubicBezTo>
                  <a:cubicBezTo>
                    <a:pt x="161" y="17"/>
                    <a:pt x="161" y="17"/>
                    <a:pt x="161" y="17"/>
                  </a:cubicBezTo>
                  <a:cubicBezTo>
                    <a:pt x="165" y="18"/>
                    <a:pt x="168" y="20"/>
                    <a:pt x="167" y="24"/>
                  </a:cubicBezTo>
                  <a:cubicBezTo>
                    <a:pt x="167" y="26"/>
                    <a:pt x="164" y="29"/>
                    <a:pt x="160" y="29"/>
                  </a:cubicBezTo>
                  <a:cubicBezTo>
                    <a:pt x="155" y="29"/>
                    <a:pt x="153" y="25"/>
                    <a:pt x="153" y="22"/>
                  </a:cubicBezTo>
                  <a:moveTo>
                    <a:pt x="178" y="22"/>
                  </a:moveTo>
                  <a:cubicBezTo>
                    <a:pt x="175" y="22"/>
                    <a:pt x="175" y="22"/>
                    <a:pt x="175" y="22"/>
                  </a:cubicBezTo>
                  <a:cubicBezTo>
                    <a:pt x="175" y="27"/>
                    <a:pt x="179" y="32"/>
                    <a:pt x="185" y="32"/>
                  </a:cubicBezTo>
                  <a:cubicBezTo>
                    <a:pt x="192" y="32"/>
                    <a:pt x="195" y="28"/>
                    <a:pt x="196" y="24"/>
                  </a:cubicBezTo>
                  <a:cubicBezTo>
                    <a:pt x="197" y="18"/>
                    <a:pt x="192" y="15"/>
                    <a:pt x="188" y="14"/>
                  </a:cubicBezTo>
                  <a:cubicBezTo>
                    <a:pt x="183" y="13"/>
                    <a:pt x="183" y="13"/>
                    <a:pt x="183" y="13"/>
                  </a:cubicBezTo>
                  <a:cubicBezTo>
                    <a:pt x="179" y="12"/>
                    <a:pt x="179" y="10"/>
                    <a:pt x="179" y="8"/>
                  </a:cubicBezTo>
                  <a:cubicBezTo>
                    <a:pt x="179" y="5"/>
                    <a:pt x="182" y="3"/>
                    <a:pt x="185" y="3"/>
                  </a:cubicBezTo>
                  <a:cubicBezTo>
                    <a:pt x="189" y="3"/>
                    <a:pt x="192" y="5"/>
                    <a:pt x="192" y="9"/>
                  </a:cubicBezTo>
                  <a:cubicBezTo>
                    <a:pt x="195" y="9"/>
                    <a:pt x="195" y="9"/>
                    <a:pt x="195" y="9"/>
                  </a:cubicBezTo>
                  <a:cubicBezTo>
                    <a:pt x="195" y="3"/>
                    <a:pt x="191" y="0"/>
                    <a:pt x="185" y="0"/>
                  </a:cubicBezTo>
                  <a:cubicBezTo>
                    <a:pt x="180" y="0"/>
                    <a:pt x="176" y="3"/>
                    <a:pt x="176" y="8"/>
                  </a:cubicBezTo>
                  <a:cubicBezTo>
                    <a:pt x="176" y="11"/>
                    <a:pt x="176" y="15"/>
                    <a:pt x="183" y="16"/>
                  </a:cubicBezTo>
                  <a:cubicBezTo>
                    <a:pt x="187" y="17"/>
                    <a:pt x="187" y="17"/>
                    <a:pt x="187" y="17"/>
                  </a:cubicBezTo>
                  <a:cubicBezTo>
                    <a:pt x="190" y="18"/>
                    <a:pt x="193" y="20"/>
                    <a:pt x="193" y="24"/>
                  </a:cubicBezTo>
                  <a:cubicBezTo>
                    <a:pt x="192" y="26"/>
                    <a:pt x="190" y="29"/>
                    <a:pt x="185" y="29"/>
                  </a:cubicBezTo>
                  <a:cubicBezTo>
                    <a:pt x="181" y="29"/>
                    <a:pt x="178" y="25"/>
                    <a:pt x="178" y="22"/>
                  </a:cubicBezTo>
                  <a:moveTo>
                    <a:pt x="216" y="22"/>
                  </a:moveTo>
                  <a:cubicBezTo>
                    <a:pt x="213" y="22"/>
                    <a:pt x="213" y="22"/>
                    <a:pt x="213" y="22"/>
                  </a:cubicBezTo>
                  <a:cubicBezTo>
                    <a:pt x="213" y="27"/>
                    <a:pt x="217" y="32"/>
                    <a:pt x="223" y="32"/>
                  </a:cubicBezTo>
                  <a:cubicBezTo>
                    <a:pt x="229" y="32"/>
                    <a:pt x="233" y="28"/>
                    <a:pt x="233" y="24"/>
                  </a:cubicBezTo>
                  <a:cubicBezTo>
                    <a:pt x="234" y="18"/>
                    <a:pt x="230" y="15"/>
                    <a:pt x="225" y="14"/>
                  </a:cubicBezTo>
                  <a:cubicBezTo>
                    <a:pt x="221" y="13"/>
                    <a:pt x="221" y="13"/>
                    <a:pt x="221" y="13"/>
                  </a:cubicBezTo>
                  <a:cubicBezTo>
                    <a:pt x="217" y="12"/>
                    <a:pt x="216" y="10"/>
                    <a:pt x="216" y="8"/>
                  </a:cubicBezTo>
                  <a:cubicBezTo>
                    <a:pt x="216" y="5"/>
                    <a:pt x="220" y="3"/>
                    <a:pt x="223" y="3"/>
                  </a:cubicBezTo>
                  <a:cubicBezTo>
                    <a:pt x="227" y="3"/>
                    <a:pt x="230" y="5"/>
                    <a:pt x="230" y="9"/>
                  </a:cubicBezTo>
                  <a:cubicBezTo>
                    <a:pt x="233" y="9"/>
                    <a:pt x="233" y="9"/>
                    <a:pt x="233" y="9"/>
                  </a:cubicBezTo>
                  <a:cubicBezTo>
                    <a:pt x="233" y="3"/>
                    <a:pt x="228" y="0"/>
                    <a:pt x="223" y="0"/>
                  </a:cubicBezTo>
                  <a:cubicBezTo>
                    <a:pt x="218" y="0"/>
                    <a:pt x="213" y="3"/>
                    <a:pt x="213" y="8"/>
                  </a:cubicBezTo>
                  <a:cubicBezTo>
                    <a:pt x="213" y="11"/>
                    <a:pt x="214" y="15"/>
                    <a:pt x="221" y="16"/>
                  </a:cubicBezTo>
                  <a:cubicBezTo>
                    <a:pt x="225" y="17"/>
                    <a:pt x="225" y="17"/>
                    <a:pt x="225" y="17"/>
                  </a:cubicBezTo>
                  <a:cubicBezTo>
                    <a:pt x="228" y="18"/>
                    <a:pt x="231" y="20"/>
                    <a:pt x="231" y="24"/>
                  </a:cubicBezTo>
                  <a:cubicBezTo>
                    <a:pt x="230" y="26"/>
                    <a:pt x="228" y="29"/>
                    <a:pt x="223" y="29"/>
                  </a:cubicBezTo>
                  <a:cubicBezTo>
                    <a:pt x="219" y="29"/>
                    <a:pt x="216" y="25"/>
                    <a:pt x="216" y="22"/>
                  </a:cubicBezTo>
                  <a:moveTo>
                    <a:pt x="262" y="25"/>
                  </a:moveTo>
                  <a:cubicBezTo>
                    <a:pt x="260" y="27"/>
                    <a:pt x="257" y="29"/>
                    <a:pt x="254" y="29"/>
                  </a:cubicBezTo>
                  <a:cubicBezTo>
                    <a:pt x="246" y="29"/>
                    <a:pt x="242" y="23"/>
                    <a:pt x="242" y="16"/>
                  </a:cubicBezTo>
                  <a:cubicBezTo>
                    <a:pt x="242" y="9"/>
                    <a:pt x="246" y="3"/>
                    <a:pt x="254" y="3"/>
                  </a:cubicBezTo>
                  <a:cubicBezTo>
                    <a:pt x="257" y="3"/>
                    <a:pt x="260" y="4"/>
                    <a:pt x="262" y="7"/>
                  </a:cubicBezTo>
                  <a:cubicBezTo>
                    <a:pt x="264" y="5"/>
                    <a:pt x="264" y="5"/>
                    <a:pt x="264" y="5"/>
                  </a:cubicBezTo>
                  <a:cubicBezTo>
                    <a:pt x="262" y="2"/>
                    <a:pt x="258" y="0"/>
                    <a:pt x="254" y="0"/>
                  </a:cubicBezTo>
                  <a:cubicBezTo>
                    <a:pt x="245" y="0"/>
                    <a:pt x="239" y="7"/>
                    <a:pt x="239" y="16"/>
                  </a:cubicBezTo>
                  <a:cubicBezTo>
                    <a:pt x="239" y="25"/>
                    <a:pt x="245" y="32"/>
                    <a:pt x="254" y="32"/>
                  </a:cubicBezTo>
                  <a:cubicBezTo>
                    <a:pt x="258" y="32"/>
                    <a:pt x="262" y="30"/>
                    <a:pt x="264" y="27"/>
                  </a:cubicBezTo>
                  <a:lnTo>
                    <a:pt x="262" y="25"/>
                  </a:lnTo>
                  <a:close/>
                  <a:moveTo>
                    <a:pt x="293" y="0"/>
                  </a:moveTo>
                  <a:cubicBezTo>
                    <a:pt x="290" y="0"/>
                    <a:pt x="290" y="0"/>
                    <a:pt x="290" y="0"/>
                  </a:cubicBezTo>
                  <a:cubicBezTo>
                    <a:pt x="290" y="14"/>
                    <a:pt x="290" y="14"/>
                    <a:pt x="290" y="14"/>
                  </a:cubicBezTo>
                  <a:cubicBezTo>
                    <a:pt x="274" y="14"/>
                    <a:pt x="274" y="14"/>
                    <a:pt x="274" y="14"/>
                  </a:cubicBezTo>
                  <a:cubicBezTo>
                    <a:pt x="274" y="0"/>
                    <a:pt x="274" y="0"/>
                    <a:pt x="274" y="0"/>
                  </a:cubicBezTo>
                  <a:cubicBezTo>
                    <a:pt x="271" y="0"/>
                    <a:pt x="271" y="0"/>
                    <a:pt x="271" y="0"/>
                  </a:cubicBezTo>
                  <a:cubicBezTo>
                    <a:pt x="271" y="31"/>
                    <a:pt x="271" y="31"/>
                    <a:pt x="271" y="31"/>
                  </a:cubicBezTo>
                  <a:cubicBezTo>
                    <a:pt x="274" y="31"/>
                    <a:pt x="274" y="31"/>
                    <a:pt x="274" y="31"/>
                  </a:cubicBezTo>
                  <a:cubicBezTo>
                    <a:pt x="274" y="17"/>
                    <a:pt x="274" y="17"/>
                    <a:pt x="274" y="17"/>
                  </a:cubicBezTo>
                  <a:cubicBezTo>
                    <a:pt x="290" y="17"/>
                    <a:pt x="290" y="17"/>
                    <a:pt x="290" y="17"/>
                  </a:cubicBezTo>
                  <a:cubicBezTo>
                    <a:pt x="290" y="31"/>
                    <a:pt x="290" y="31"/>
                    <a:pt x="290" y="31"/>
                  </a:cubicBezTo>
                  <a:cubicBezTo>
                    <a:pt x="293" y="31"/>
                    <a:pt x="293" y="31"/>
                    <a:pt x="293" y="31"/>
                  </a:cubicBezTo>
                  <a:lnTo>
                    <a:pt x="293" y="0"/>
                  </a:lnTo>
                  <a:close/>
                  <a:moveTo>
                    <a:pt x="301" y="16"/>
                  </a:moveTo>
                  <a:cubicBezTo>
                    <a:pt x="301" y="25"/>
                    <a:pt x="307" y="32"/>
                    <a:pt x="316" y="32"/>
                  </a:cubicBezTo>
                  <a:cubicBezTo>
                    <a:pt x="325" y="32"/>
                    <a:pt x="331" y="25"/>
                    <a:pt x="331" y="16"/>
                  </a:cubicBezTo>
                  <a:cubicBezTo>
                    <a:pt x="331" y="7"/>
                    <a:pt x="325" y="0"/>
                    <a:pt x="316" y="0"/>
                  </a:cubicBezTo>
                  <a:cubicBezTo>
                    <a:pt x="307" y="0"/>
                    <a:pt x="301" y="7"/>
                    <a:pt x="301" y="16"/>
                  </a:cubicBezTo>
                  <a:moveTo>
                    <a:pt x="303" y="16"/>
                  </a:moveTo>
                  <a:cubicBezTo>
                    <a:pt x="303" y="9"/>
                    <a:pt x="309" y="3"/>
                    <a:pt x="316" y="3"/>
                  </a:cubicBezTo>
                  <a:cubicBezTo>
                    <a:pt x="323" y="3"/>
                    <a:pt x="328" y="9"/>
                    <a:pt x="328" y="16"/>
                  </a:cubicBezTo>
                  <a:cubicBezTo>
                    <a:pt x="328" y="23"/>
                    <a:pt x="323" y="29"/>
                    <a:pt x="316" y="29"/>
                  </a:cubicBezTo>
                  <a:cubicBezTo>
                    <a:pt x="309" y="29"/>
                    <a:pt x="303" y="23"/>
                    <a:pt x="303" y="16"/>
                  </a:cubicBezTo>
                  <a:moveTo>
                    <a:pt x="336" y="16"/>
                  </a:moveTo>
                  <a:cubicBezTo>
                    <a:pt x="336" y="25"/>
                    <a:pt x="343" y="32"/>
                    <a:pt x="352" y="32"/>
                  </a:cubicBezTo>
                  <a:cubicBezTo>
                    <a:pt x="360" y="32"/>
                    <a:pt x="367" y="25"/>
                    <a:pt x="367" y="16"/>
                  </a:cubicBezTo>
                  <a:cubicBezTo>
                    <a:pt x="367" y="7"/>
                    <a:pt x="360" y="0"/>
                    <a:pt x="352" y="0"/>
                  </a:cubicBezTo>
                  <a:cubicBezTo>
                    <a:pt x="343" y="0"/>
                    <a:pt x="336" y="7"/>
                    <a:pt x="336" y="16"/>
                  </a:cubicBezTo>
                  <a:moveTo>
                    <a:pt x="339" y="16"/>
                  </a:moveTo>
                  <a:cubicBezTo>
                    <a:pt x="339" y="9"/>
                    <a:pt x="345" y="3"/>
                    <a:pt x="352" y="3"/>
                  </a:cubicBezTo>
                  <a:cubicBezTo>
                    <a:pt x="359" y="3"/>
                    <a:pt x="364" y="9"/>
                    <a:pt x="364" y="16"/>
                  </a:cubicBezTo>
                  <a:cubicBezTo>
                    <a:pt x="364" y="23"/>
                    <a:pt x="359" y="29"/>
                    <a:pt x="352" y="29"/>
                  </a:cubicBezTo>
                  <a:cubicBezTo>
                    <a:pt x="345" y="29"/>
                    <a:pt x="339" y="23"/>
                    <a:pt x="339" y="16"/>
                  </a:cubicBezTo>
                  <a:moveTo>
                    <a:pt x="374" y="0"/>
                  </a:moveTo>
                  <a:cubicBezTo>
                    <a:pt x="374" y="31"/>
                    <a:pt x="374" y="31"/>
                    <a:pt x="374" y="31"/>
                  </a:cubicBezTo>
                  <a:cubicBezTo>
                    <a:pt x="390" y="31"/>
                    <a:pt x="390" y="31"/>
                    <a:pt x="390" y="31"/>
                  </a:cubicBezTo>
                  <a:cubicBezTo>
                    <a:pt x="390" y="28"/>
                    <a:pt x="390" y="28"/>
                    <a:pt x="390" y="28"/>
                  </a:cubicBezTo>
                  <a:cubicBezTo>
                    <a:pt x="377" y="28"/>
                    <a:pt x="377" y="28"/>
                    <a:pt x="377" y="28"/>
                  </a:cubicBezTo>
                  <a:cubicBezTo>
                    <a:pt x="377" y="0"/>
                    <a:pt x="377" y="0"/>
                    <a:pt x="377" y="0"/>
                  </a:cubicBezTo>
                  <a:lnTo>
                    <a:pt x="3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61" name="Rectangle 9"/>
            <p:cNvSpPr>
              <a:spLocks noChangeArrowheads="1"/>
            </p:cNvSpPr>
            <p:nvPr/>
          </p:nvSpPr>
          <p:spPr bwMode="auto">
            <a:xfrm>
              <a:off x="1710738" y="436213"/>
              <a:ext cx="10309" cy="775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grpSp>
      <p:grpSp>
        <p:nvGrpSpPr>
          <p:cNvPr id="129" name="Group 128"/>
          <p:cNvGrpSpPr/>
          <p:nvPr/>
        </p:nvGrpSpPr>
        <p:grpSpPr>
          <a:xfrm>
            <a:off x="421484" y="6005796"/>
            <a:ext cx="1846260" cy="282540"/>
            <a:chOff x="-10109200" y="8447088"/>
            <a:chExt cx="1766888" cy="242888"/>
          </a:xfrm>
        </p:grpSpPr>
        <p:sp>
          <p:nvSpPr>
            <p:cNvPr id="130" name="Freeform 47"/>
            <p:cNvSpPr>
              <a:spLocks noEditPoints="1"/>
            </p:cNvSpPr>
            <p:nvPr/>
          </p:nvSpPr>
          <p:spPr bwMode="auto">
            <a:xfrm>
              <a:off x="-10109200" y="8577263"/>
              <a:ext cx="1766888" cy="112713"/>
            </a:xfrm>
            <a:custGeom>
              <a:avLst/>
              <a:gdLst>
                <a:gd name="T0" fmla="*/ 0 w 759"/>
                <a:gd name="T1" fmla="*/ 1 h 48"/>
                <a:gd name="T2" fmla="*/ 17 w 759"/>
                <a:gd name="T3" fmla="*/ 5 h 48"/>
                <a:gd name="T4" fmla="*/ 4 w 759"/>
                <a:gd name="T5" fmla="*/ 5 h 48"/>
                <a:gd name="T6" fmla="*/ 75 w 759"/>
                <a:gd name="T7" fmla="*/ 42 h 48"/>
                <a:gd name="T8" fmla="*/ 72 w 759"/>
                <a:gd name="T9" fmla="*/ 22 h 48"/>
                <a:gd name="T10" fmla="*/ 74 w 759"/>
                <a:gd name="T11" fmla="*/ 1 h 48"/>
                <a:gd name="T12" fmla="*/ 97 w 759"/>
                <a:gd name="T13" fmla="*/ 48 h 48"/>
                <a:gd name="T14" fmla="*/ 87 w 759"/>
                <a:gd name="T15" fmla="*/ 13 h 48"/>
                <a:gd name="T16" fmla="*/ 97 w 759"/>
                <a:gd name="T17" fmla="*/ 0 h 48"/>
                <a:gd name="T18" fmla="*/ 108 w 759"/>
                <a:gd name="T19" fmla="*/ 36 h 48"/>
                <a:gd name="T20" fmla="*/ 123 w 759"/>
                <a:gd name="T21" fmla="*/ 1 h 48"/>
                <a:gd name="T22" fmla="*/ 163 w 759"/>
                <a:gd name="T23" fmla="*/ 24 h 48"/>
                <a:gd name="T24" fmla="*/ 142 w 759"/>
                <a:gd name="T25" fmla="*/ 24 h 48"/>
                <a:gd name="T26" fmla="*/ 160 w 759"/>
                <a:gd name="T27" fmla="*/ 0 h 48"/>
                <a:gd name="T28" fmla="*/ 163 w 759"/>
                <a:gd name="T29" fmla="*/ 24 h 48"/>
                <a:gd name="T30" fmla="*/ 219 w 759"/>
                <a:gd name="T31" fmla="*/ 39 h 48"/>
                <a:gd name="T32" fmla="*/ 195 w 759"/>
                <a:gd name="T33" fmla="*/ 47 h 48"/>
                <a:gd name="T34" fmla="*/ 241 w 759"/>
                <a:gd name="T35" fmla="*/ 1 h 48"/>
                <a:gd name="T36" fmla="*/ 241 w 759"/>
                <a:gd name="T37" fmla="*/ 1 h 48"/>
                <a:gd name="T38" fmla="*/ 282 w 759"/>
                <a:gd name="T39" fmla="*/ 39 h 48"/>
                <a:gd name="T40" fmla="*/ 259 w 759"/>
                <a:gd name="T41" fmla="*/ 47 h 48"/>
                <a:gd name="T42" fmla="*/ 323 w 759"/>
                <a:gd name="T43" fmla="*/ 24 h 48"/>
                <a:gd name="T44" fmla="*/ 302 w 759"/>
                <a:gd name="T45" fmla="*/ 24 h 48"/>
                <a:gd name="T46" fmla="*/ 320 w 759"/>
                <a:gd name="T47" fmla="*/ 0 h 48"/>
                <a:gd name="T48" fmla="*/ 323 w 759"/>
                <a:gd name="T49" fmla="*/ 24 h 48"/>
                <a:gd name="T50" fmla="*/ 377 w 759"/>
                <a:gd name="T51" fmla="*/ 47 h 48"/>
                <a:gd name="T52" fmla="*/ 396 w 759"/>
                <a:gd name="T53" fmla="*/ 1 h 48"/>
                <a:gd name="T54" fmla="*/ 446 w 759"/>
                <a:gd name="T55" fmla="*/ 24 h 48"/>
                <a:gd name="T56" fmla="*/ 423 w 759"/>
                <a:gd name="T57" fmla="*/ 5 h 48"/>
                <a:gd name="T58" fmla="*/ 481 w 759"/>
                <a:gd name="T59" fmla="*/ 37 h 48"/>
                <a:gd name="T60" fmla="*/ 458 w 759"/>
                <a:gd name="T61" fmla="*/ 47 h 48"/>
                <a:gd name="T62" fmla="*/ 499 w 759"/>
                <a:gd name="T63" fmla="*/ 9 h 48"/>
                <a:gd name="T64" fmla="*/ 498 w 759"/>
                <a:gd name="T65" fmla="*/ 1 h 48"/>
                <a:gd name="T66" fmla="*/ 562 w 759"/>
                <a:gd name="T67" fmla="*/ 24 h 48"/>
                <a:gd name="T68" fmla="*/ 539 w 759"/>
                <a:gd name="T69" fmla="*/ 5 h 48"/>
                <a:gd name="T70" fmla="*/ 590 w 759"/>
                <a:gd name="T71" fmla="*/ 29 h 48"/>
                <a:gd name="T72" fmla="*/ 573 w 759"/>
                <a:gd name="T73" fmla="*/ 47 h 48"/>
                <a:gd name="T74" fmla="*/ 598 w 759"/>
                <a:gd name="T75" fmla="*/ 47 h 48"/>
                <a:gd name="T76" fmla="*/ 598 w 759"/>
                <a:gd name="T77" fmla="*/ 15 h 48"/>
                <a:gd name="T78" fmla="*/ 590 w 759"/>
                <a:gd name="T79" fmla="*/ 5 h 48"/>
                <a:gd name="T80" fmla="*/ 613 w 759"/>
                <a:gd name="T81" fmla="*/ 1 h 48"/>
                <a:gd name="T82" fmla="*/ 626 w 759"/>
                <a:gd name="T83" fmla="*/ 29 h 48"/>
                <a:gd name="T84" fmla="*/ 630 w 759"/>
                <a:gd name="T85" fmla="*/ 5 h 48"/>
                <a:gd name="T86" fmla="*/ 618 w 759"/>
                <a:gd name="T87" fmla="*/ 5 h 48"/>
                <a:gd name="T88" fmla="*/ 697 w 759"/>
                <a:gd name="T89" fmla="*/ 24 h 48"/>
                <a:gd name="T90" fmla="*/ 674 w 759"/>
                <a:gd name="T91" fmla="*/ 5 h 48"/>
                <a:gd name="T92" fmla="*/ 754 w 759"/>
                <a:gd name="T93" fmla="*/ 1 h 48"/>
                <a:gd name="T94" fmla="*/ 719 w 759"/>
                <a:gd name="T95" fmla="*/ 40 h 48"/>
                <a:gd name="T96" fmla="*/ 721 w 759"/>
                <a:gd name="T97" fmla="*/ 47 h 48"/>
                <a:gd name="T98" fmla="*/ 759 w 759"/>
                <a:gd name="T9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9" h="48">
                  <a:moveTo>
                    <a:pt x="17" y="47"/>
                  </a:moveTo>
                  <a:cubicBezTo>
                    <a:pt x="30" y="47"/>
                    <a:pt x="38" y="37"/>
                    <a:pt x="38" y="24"/>
                  </a:cubicBezTo>
                  <a:cubicBezTo>
                    <a:pt x="38" y="11"/>
                    <a:pt x="30" y="1"/>
                    <a:pt x="17" y="1"/>
                  </a:cubicBezTo>
                  <a:cubicBezTo>
                    <a:pt x="0" y="1"/>
                    <a:pt x="0" y="1"/>
                    <a:pt x="0" y="1"/>
                  </a:cubicBezTo>
                  <a:cubicBezTo>
                    <a:pt x="0" y="47"/>
                    <a:pt x="0" y="47"/>
                    <a:pt x="0" y="47"/>
                  </a:cubicBezTo>
                  <a:lnTo>
                    <a:pt x="17" y="47"/>
                  </a:lnTo>
                  <a:close/>
                  <a:moveTo>
                    <a:pt x="4" y="5"/>
                  </a:moveTo>
                  <a:cubicBezTo>
                    <a:pt x="17" y="5"/>
                    <a:pt x="17" y="5"/>
                    <a:pt x="17" y="5"/>
                  </a:cubicBezTo>
                  <a:cubicBezTo>
                    <a:pt x="28" y="5"/>
                    <a:pt x="33" y="13"/>
                    <a:pt x="33" y="24"/>
                  </a:cubicBezTo>
                  <a:cubicBezTo>
                    <a:pt x="33" y="35"/>
                    <a:pt x="28" y="42"/>
                    <a:pt x="17" y="42"/>
                  </a:cubicBezTo>
                  <a:cubicBezTo>
                    <a:pt x="4" y="42"/>
                    <a:pt x="4" y="42"/>
                    <a:pt x="4" y="42"/>
                  </a:cubicBezTo>
                  <a:lnTo>
                    <a:pt x="4" y="5"/>
                  </a:lnTo>
                  <a:close/>
                  <a:moveTo>
                    <a:pt x="48" y="1"/>
                  </a:moveTo>
                  <a:cubicBezTo>
                    <a:pt x="48" y="47"/>
                    <a:pt x="48" y="47"/>
                    <a:pt x="48" y="47"/>
                  </a:cubicBezTo>
                  <a:cubicBezTo>
                    <a:pt x="75" y="47"/>
                    <a:pt x="75" y="47"/>
                    <a:pt x="75" y="47"/>
                  </a:cubicBezTo>
                  <a:cubicBezTo>
                    <a:pt x="75" y="42"/>
                    <a:pt x="75" y="42"/>
                    <a:pt x="75" y="42"/>
                  </a:cubicBezTo>
                  <a:cubicBezTo>
                    <a:pt x="53" y="42"/>
                    <a:pt x="53" y="42"/>
                    <a:pt x="53" y="42"/>
                  </a:cubicBezTo>
                  <a:cubicBezTo>
                    <a:pt x="53" y="27"/>
                    <a:pt x="53" y="27"/>
                    <a:pt x="53" y="27"/>
                  </a:cubicBezTo>
                  <a:cubicBezTo>
                    <a:pt x="72" y="27"/>
                    <a:pt x="72" y="27"/>
                    <a:pt x="72" y="27"/>
                  </a:cubicBezTo>
                  <a:cubicBezTo>
                    <a:pt x="72" y="22"/>
                    <a:pt x="72" y="22"/>
                    <a:pt x="72" y="22"/>
                  </a:cubicBezTo>
                  <a:cubicBezTo>
                    <a:pt x="53" y="22"/>
                    <a:pt x="53" y="22"/>
                    <a:pt x="53" y="22"/>
                  </a:cubicBezTo>
                  <a:cubicBezTo>
                    <a:pt x="53" y="5"/>
                    <a:pt x="53" y="5"/>
                    <a:pt x="53" y="5"/>
                  </a:cubicBezTo>
                  <a:cubicBezTo>
                    <a:pt x="74" y="5"/>
                    <a:pt x="74" y="5"/>
                    <a:pt x="74" y="5"/>
                  </a:cubicBezTo>
                  <a:cubicBezTo>
                    <a:pt x="74" y="1"/>
                    <a:pt x="74" y="1"/>
                    <a:pt x="74" y="1"/>
                  </a:cubicBezTo>
                  <a:lnTo>
                    <a:pt x="48" y="1"/>
                  </a:lnTo>
                  <a:close/>
                  <a:moveTo>
                    <a:pt x="86" y="34"/>
                  </a:moveTo>
                  <a:cubicBezTo>
                    <a:pt x="82" y="34"/>
                    <a:pt x="82" y="34"/>
                    <a:pt x="82" y="34"/>
                  </a:cubicBezTo>
                  <a:cubicBezTo>
                    <a:pt x="82" y="40"/>
                    <a:pt x="88" y="48"/>
                    <a:pt x="97" y="48"/>
                  </a:cubicBezTo>
                  <a:cubicBezTo>
                    <a:pt x="106" y="48"/>
                    <a:pt x="111" y="42"/>
                    <a:pt x="112" y="36"/>
                  </a:cubicBezTo>
                  <a:cubicBezTo>
                    <a:pt x="114" y="28"/>
                    <a:pt x="108" y="23"/>
                    <a:pt x="100" y="22"/>
                  </a:cubicBezTo>
                  <a:cubicBezTo>
                    <a:pt x="94" y="20"/>
                    <a:pt x="94" y="20"/>
                    <a:pt x="94" y="20"/>
                  </a:cubicBezTo>
                  <a:cubicBezTo>
                    <a:pt x="87" y="19"/>
                    <a:pt x="87" y="15"/>
                    <a:pt x="87" y="13"/>
                  </a:cubicBezTo>
                  <a:cubicBezTo>
                    <a:pt x="87" y="8"/>
                    <a:pt x="92" y="5"/>
                    <a:pt x="97" y="5"/>
                  </a:cubicBezTo>
                  <a:cubicBezTo>
                    <a:pt x="102" y="5"/>
                    <a:pt x="107" y="8"/>
                    <a:pt x="107" y="13"/>
                  </a:cubicBezTo>
                  <a:cubicBezTo>
                    <a:pt x="111" y="13"/>
                    <a:pt x="111" y="13"/>
                    <a:pt x="111" y="13"/>
                  </a:cubicBezTo>
                  <a:cubicBezTo>
                    <a:pt x="111" y="5"/>
                    <a:pt x="105" y="0"/>
                    <a:pt x="97" y="0"/>
                  </a:cubicBezTo>
                  <a:cubicBezTo>
                    <a:pt x="89" y="0"/>
                    <a:pt x="82" y="5"/>
                    <a:pt x="82" y="13"/>
                  </a:cubicBezTo>
                  <a:cubicBezTo>
                    <a:pt x="82" y="17"/>
                    <a:pt x="83" y="22"/>
                    <a:pt x="93" y="24"/>
                  </a:cubicBezTo>
                  <a:cubicBezTo>
                    <a:pt x="99" y="26"/>
                    <a:pt x="99" y="26"/>
                    <a:pt x="99" y="26"/>
                  </a:cubicBezTo>
                  <a:cubicBezTo>
                    <a:pt x="104" y="27"/>
                    <a:pt x="109" y="30"/>
                    <a:pt x="108" y="36"/>
                  </a:cubicBezTo>
                  <a:cubicBezTo>
                    <a:pt x="107" y="39"/>
                    <a:pt x="104" y="43"/>
                    <a:pt x="97" y="43"/>
                  </a:cubicBezTo>
                  <a:cubicBezTo>
                    <a:pt x="90" y="43"/>
                    <a:pt x="86" y="38"/>
                    <a:pt x="86" y="34"/>
                  </a:cubicBezTo>
                  <a:moveTo>
                    <a:pt x="127" y="1"/>
                  </a:moveTo>
                  <a:cubicBezTo>
                    <a:pt x="123" y="1"/>
                    <a:pt x="123" y="1"/>
                    <a:pt x="123" y="1"/>
                  </a:cubicBezTo>
                  <a:cubicBezTo>
                    <a:pt x="123" y="47"/>
                    <a:pt x="123" y="47"/>
                    <a:pt x="123" y="47"/>
                  </a:cubicBezTo>
                  <a:cubicBezTo>
                    <a:pt x="127" y="47"/>
                    <a:pt x="127" y="47"/>
                    <a:pt x="127" y="47"/>
                  </a:cubicBezTo>
                  <a:lnTo>
                    <a:pt x="127" y="1"/>
                  </a:lnTo>
                  <a:close/>
                  <a:moveTo>
                    <a:pt x="163" y="24"/>
                  </a:moveTo>
                  <a:cubicBezTo>
                    <a:pt x="163" y="28"/>
                    <a:pt x="163" y="28"/>
                    <a:pt x="163" y="28"/>
                  </a:cubicBezTo>
                  <a:cubicBezTo>
                    <a:pt x="177" y="28"/>
                    <a:pt x="177" y="28"/>
                    <a:pt x="177" y="28"/>
                  </a:cubicBezTo>
                  <a:cubicBezTo>
                    <a:pt x="176" y="38"/>
                    <a:pt x="170" y="43"/>
                    <a:pt x="160" y="43"/>
                  </a:cubicBezTo>
                  <a:cubicBezTo>
                    <a:pt x="150" y="43"/>
                    <a:pt x="142" y="35"/>
                    <a:pt x="142" y="24"/>
                  </a:cubicBezTo>
                  <a:cubicBezTo>
                    <a:pt x="142" y="13"/>
                    <a:pt x="150" y="5"/>
                    <a:pt x="160" y="5"/>
                  </a:cubicBezTo>
                  <a:cubicBezTo>
                    <a:pt x="165" y="5"/>
                    <a:pt x="169" y="6"/>
                    <a:pt x="172" y="9"/>
                  </a:cubicBezTo>
                  <a:cubicBezTo>
                    <a:pt x="175" y="6"/>
                    <a:pt x="175" y="6"/>
                    <a:pt x="175" y="6"/>
                  </a:cubicBezTo>
                  <a:cubicBezTo>
                    <a:pt x="171" y="2"/>
                    <a:pt x="166" y="0"/>
                    <a:pt x="160" y="0"/>
                  </a:cubicBezTo>
                  <a:cubicBezTo>
                    <a:pt x="147" y="0"/>
                    <a:pt x="137" y="11"/>
                    <a:pt x="137" y="24"/>
                  </a:cubicBezTo>
                  <a:cubicBezTo>
                    <a:pt x="137" y="37"/>
                    <a:pt x="147" y="48"/>
                    <a:pt x="160" y="48"/>
                  </a:cubicBezTo>
                  <a:cubicBezTo>
                    <a:pt x="174" y="48"/>
                    <a:pt x="182" y="40"/>
                    <a:pt x="182" y="24"/>
                  </a:cubicBezTo>
                  <a:lnTo>
                    <a:pt x="163" y="24"/>
                  </a:lnTo>
                  <a:close/>
                  <a:moveTo>
                    <a:pt x="223" y="47"/>
                  </a:moveTo>
                  <a:cubicBezTo>
                    <a:pt x="223" y="1"/>
                    <a:pt x="223" y="1"/>
                    <a:pt x="223" y="1"/>
                  </a:cubicBezTo>
                  <a:cubicBezTo>
                    <a:pt x="219" y="1"/>
                    <a:pt x="219" y="1"/>
                    <a:pt x="219" y="1"/>
                  </a:cubicBezTo>
                  <a:cubicBezTo>
                    <a:pt x="219" y="39"/>
                    <a:pt x="219" y="39"/>
                    <a:pt x="219" y="39"/>
                  </a:cubicBezTo>
                  <a:cubicBezTo>
                    <a:pt x="196" y="1"/>
                    <a:pt x="196" y="1"/>
                    <a:pt x="196" y="1"/>
                  </a:cubicBezTo>
                  <a:cubicBezTo>
                    <a:pt x="191" y="1"/>
                    <a:pt x="191" y="1"/>
                    <a:pt x="191" y="1"/>
                  </a:cubicBezTo>
                  <a:cubicBezTo>
                    <a:pt x="191" y="47"/>
                    <a:pt x="191" y="47"/>
                    <a:pt x="191" y="47"/>
                  </a:cubicBezTo>
                  <a:cubicBezTo>
                    <a:pt x="195" y="47"/>
                    <a:pt x="195" y="47"/>
                    <a:pt x="195" y="47"/>
                  </a:cubicBezTo>
                  <a:cubicBezTo>
                    <a:pt x="195" y="8"/>
                    <a:pt x="195" y="8"/>
                    <a:pt x="195" y="8"/>
                  </a:cubicBezTo>
                  <a:cubicBezTo>
                    <a:pt x="219" y="47"/>
                    <a:pt x="219" y="47"/>
                    <a:pt x="219" y="47"/>
                  </a:cubicBezTo>
                  <a:lnTo>
                    <a:pt x="223" y="47"/>
                  </a:lnTo>
                  <a:close/>
                  <a:moveTo>
                    <a:pt x="241" y="1"/>
                  </a:moveTo>
                  <a:cubicBezTo>
                    <a:pt x="237" y="1"/>
                    <a:pt x="237" y="1"/>
                    <a:pt x="237" y="1"/>
                  </a:cubicBezTo>
                  <a:cubicBezTo>
                    <a:pt x="237" y="47"/>
                    <a:pt x="237" y="47"/>
                    <a:pt x="237" y="47"/>
                  </a:cubicBezTo>
                  <a:cubicBezTo>
                    <a:pt x="241" y="47"/>
                    <a:pt x="241" y="47"/>
                    <a:pt x="241" y="47"/>
                  </a:cubicBezTo>
                  <a:lnTo>
                    <a:pt x="241" y="1"/>
                  </a:lnTo>
                  <a:close/>
                  <a:moveTo>
                    <a:pt x="287" y="47"/>
                  </a:moveTo>
                  <a:cubicBezTo>
                    <a:pt x="287" y="1"/>
                    <a:pt x="287" y="1"/>
                    <a:pt x="287" y="1"/>
                  </a:cubicBezTo>
                  <a:cubicBezTo>
                    <a:pt x="282" y="1"/>
                    <a:pt x="282" y="1"/>
                    <a:pt x="282" y="1"/>
                  </a:cubicBezTo>
                  <a:cubicBezTo>
                    <a:pt x="282" y="39"/>
                    <a:pt x="282" y="39"/>
                    <a:pt x="282" y="39"/>
                  </a:cubicBezTo>
                  <a:cubicBezTo>
                    <a:pt x="259" y="1"/>
                    <a:pt x="259" y="1"/>
                    <a:pt x="259" y="1"/>
                  </a:cubicBezTo>
                  <a:cubicBezTo>
                    <a:pt x="254" y="1"/>
                    <a:pt x="254" y="1"/>
                    <a:pt x="254" y="1"/>
                  </a:cubicBezTo>
                  <a:cubicBezTo>
                    <a:pt x="254" y="47"/>
                    <a:pt x="254" y="47"/>
                    <a:pt x="254" y="47"/>
                  </a:cubicBezTo>
                  <a:cubicBezTo>
                    <a:pt x="259" y="47"/>
                    <a:pt x="259" y="47"/>
                    <a:pt x="259" y="47"/>
                  </a:cubicBezTo>
                  <a:cubicBezTo>
                    <a:pt x="259" y="8"/>
                    <a:pt x="259" y="8"/>
                    <a:pt x="259" y="8"/>
                  </a:cubicBezTo>
                  <a:cubicBezTo>
                    <a:pt x="282" y="47"/>
                    <a:pt x="282" y="47"/>
                    <a:pt x="282" y="47"/>
                  </a:cubicBezTo>
                  <a:lnTo>
                    <a:pt x="287" y="47"/>
                  </a:lnTo>
                  <a:close/>
                  <a:moveTo>
                    <a:pt x="323" y="24"/>
                  </a:moveTo>
                  <a:cubicBezTo>
                    <a:pt x="323" y="28"/>
                    <a:pt x="323" y="28"/>
                    <a:pt x="323" y="28"/>
                  </a:cubicBezTo>
                  <a:cubicBezTo>
                    <a:pt x="337" y="28"/>
                    <a:pt x="337" y="28"/>
                    <a:pt x="337" y="28"/>
                  </a:cubicBezTo>
                  <a:cubicBezTo>
                    <a:pt x="336" y="38"/>
                    <a:pt x="330" y="43"/>
                    <a:pt x="320" y="43"/>
                  </a:cubicBezTo>
                  <a:cubicBezTo>
                    <a:pt x="310" y="43"/>
                    <a:pt x="302" y="35"/>
                    <a:pt x="302" y="24"/>
                  </a:cubicBezTo>
                  <a:cubicBezTo>
                    <a:pt x="302" y="13"/>
                    <a:pt x="310" y="5"/>
                    <a:pt x="320" y="5"/>
                  </a:cubicBezTo>
                  <a:cubicBezTo>
                    <a:pt x="325" y="5"/>
                    <a:pt x="329" y="6"/>
                    <a:pt x="332" y="9"/>
                  </a:cubicBezTo>
                  <a:cubicBezTo>
                    <a:pt x="335" y="6"/>
                    <a:pt x="335" y="6"/>
                    <a:pt x="335" y="6"/>
                  </a:cubicBezTo>
                  <a:cubicBezTo>
                    <a:pt x="331" y="2"/>
                    <a:pt x="326" y="0"/>
                    <a:pt x="320" y="0"/>
                  </a:cubicBezTo>
                  <a:cubicBezTo>
                    <a:pt x="307" y="0"/>
                    <a:pt x="297" y="11"/>
                    <a:pt x="297" y="24"/>
                  </a:cubicBezTo>
                  <a:cubicBezTo>
                    <a:pt x="297" y="37"/>
                    <a:pt x="307" y="48"/>
                    <a:pt x="320" y="48"/>
                  </a:cubicBezTo>
                  <a:cubicBezTo>
                    <a:pt x="333" y="48"/>
                    <a:pt x="342" y="40"/>
                    <a:pt x="342" y="24"/>
                  </a:cubicBezTo>
                  <a:lnTo>
                    <a:pt x="323" y="24"/>
                  </a:lnTo>
                  <a:close/>
                  <a:moveTo>
                    <a:pt x="362" y="1"/>
                  </a:moveTo>
                  <a:cubicBezTo>
                    <a:pt x="362" y="5"/>
                    <a:pt x="362" y="5"/>
                    <a:pt x="362" y="5"/>
                  </a:cubicBezTo>
                  <a:cubicBezTo>
                    <a:pt x="377" y="5"/>
                    <a:pt x="377" y="5"/>
                    <a:pt x="377" y="5"/>
                  </a:cubicBezTo>
                  <a:cubicBezTo>
                    <a:pt x="377" y="47"/>
                    <a:pt x="377" y="47"/>
                    <a:pt x="377" y="47"/>
                  </a:cubicBezTo>
                  <a:cubicBezTo>
                    <a:pt x="381" y="47"/>
                    <a:pt x="381" y="47"/>
                    <a:pt x="381" y="47"/>
                  </a:cubicBezTo>
                  <a:cubicBezTo>
                    <a:pt x="381" y="5"/>
                    <a:pt x="381" y="5"/>
                    <a:pt x="381" y="5"/>
                  </a:cubicBezTo>
                  <a:cubicBezTo>
                    <a:pt x="396" y="5"/>
                    <a:pt x="396" y="5"/>
                    <a:pt x="396" y="5"/>
                  </a:cubicBezTo>
                  <a:cubicBezTo>
                    <a:pt x="396" y="1"/>
                    <a:pt x="396" y="1"/>
                    <a:pt x="396" y="1"/>
                  </a:cubicBezTo>
                  <a:lnTo>
                    <a:pt x="362" y="1"/>
                  </a:lnTo>
                  <a:close/>
                  <a:moveTo>
                    <a:pt x="399" y="24"/>
                  </a:moveTo>
                  <a:cubicBezTo>
                    <a:pt x="399" y="37"/>
                    <a:pt x="409" y="48"/>
                    <a:pt x="423" y="48"/>
                  </a:cubicBezTo>
                  <a:cubicBezTo>
                    <a:pt x="436" y="48"/>
                    <a:pt x="446" y="37"/>
                    <a:pt x="446" y="24"/>
                  </a:cubicBezTo>
                  <a:cubicBezTo>
                    <a:pt x="446" y="11"/>
                    <a:pt x="436" y="0"/>
                    <a:pt x="423" y="0"/>
                  </a:cubicBezTo>
                  <a:cubicBezTo>
                    <a:pt x="409" y="0"/>
                    <a:pt x="399" y="11"/>
                    <a:pt x="399" y="24"/>
                  </a:cubicBezTo>
                  <a:moveTo>
                    <a:pt x="404" y="24"/>
                  </a:moveTo>
                  <a:cubicBezTo>
                    <a:pt x="404" y="13"/>
                    <a:pt x="412" y="5"/>
                    <a:pt x="423" y="5"/>
                  </a:cubicBezTo>
                  <a:cubicBezTo>
                    <a:pt x="433" y="5"/>
                    <a:pt x="441" y="13"/>
                    <a:pt x="441" y="24"/>
                  </a:cubicBezTo>
                  <a:cubicBezTo>
                    <a:pt x="441" y="35"/>
                    <a:pt x="433" y="43"/>
                    <a:pt x="423" y="43"/>
                  </a:cubicBezTo>
                  <a:cubicBezTo>
                    <a:pt x="412" y="43"/>
                    <a:pt x="404" y="35"/>
                    <a:pt x="404" y="24"/>
                  </a:cubicBezTo>
                  <a:moveTo>
                    <a:pt x="481" y="37"/>
                  </a:moveTo>
                  <a:cubicBezTo>
                    <a:pt x="463" y="1"/>
                    <a:pt x="463" y="1"/>
                    <a:pt x="463" y="1"/>
                  </a:cubicBezTo>
                  <a:cubicBezTo>
                    <a:pt x="459" y="1"/>
                    <a:pt x="459" y="1"/>
                    <a:pt x="459" y="1"/>
                  </a:cubicBezTo>
                  <a:cubicBezTo>
                    <a:pt x="453" y="47"/>
                    <a:pt x="453" y="47"/>
                    <a:pt x="453" y="47"/>
                  </a:cubicBezTo>
                  <a:cubicBezTo>
                    <a:pt x="458" y="47"/>
                    <a:pt x="458" y="47"/>
                    <a:pt x="458" y="47"/>
                  </a:cubicBezTo>
                  <a:cubicBezTo>
                    <a:pt x="462" y="9"/>
                    <a:pt x="462" y="9"/>
                    <a:pt x="462" y="9"/>
                  </a:cubicBezTo>
                  <a:cubicBezTo>
                    <a:pt x="479" y="42"/>
                    <a:pt x="479" y="42"/>
                    <a:pt x="479" y="42"/>
                  </a:cubicBezTo>
                  <a:cubicBezTo>
                    <a:pt x="483" y="42"/>
                    <a:pt x="483" y="42"/>
                    <a:pt x="483" y="42"/>
                  </a:cubicBezTo>
                  <a:cubicBezTo>
                    <a:pt x="499" y="9"/>
                    <a:pt x="499" y="9"/>
                    <a:pt x="499" y="9"/>
                  </a:cubicBezTo>
                  <a:cubicBezTo>
                    <a:pt x="504" y="47"/>
                    <a:pt x="504" y="47"/>
                    <a:pt x="504" y="47"/>
                  </a:cubicBezTo>
                  <a:cubicBezTo>
                    <a:pt x="508" y="47"/>
                    <a:pt x="508" y="47"/>
                    <a:pt x="508" y="47"/>
                  </a:cubicBezTo>
                  <a:cubicBezTo>
                    <a:pt x="503" y="1"/>
                    <a:pt x="503" y="1"/>
                    <a:pt x="503" y="1"/>
                  </a:cubicBezTo>
                  <a:cubicBezTo>
                    <a:pt x="498" y="1"/>
                    <a:pt x="498" y="1"/>
                    <a:pt x="498" y="1"/>
                  </a:cubicBezTo>
                  <a:lnTo>
                    <a:pt x="481" y="37"/>
                  </a:lnTo>
                  <a:close/>
                  <a:moveTo>
                    <a:pt x="516" y="24"/>
                  </a:moveTo>
                  <a:cubicBezTo>
                    <a:pt x="516" y="37"/>
                    <a:pt x="526" y="48"/>
                    <a:pt x="539" y="48"/>
                  </a:cubicBezTo>
                  <a:cubicBezTo>
                    <a:pt x="552" y="48"/>
                    <a:pt x="562" y="37"/>
                    <a:pt x="562" y="24"/>
                  </a:cubicBezTo>
                  <a:cubicBezTo>
                    <a:pt x="562" y="11"/>
                    <a:pt x="552" y="0"/>
                    <a:pt x="539" y="0"/>
                  </a:cubicBezTo>
                  <a:cubicBezTo>
                    <a:pt x="526" y="0"/>
                    <a:pt x="516" y="11"/>
                    <a:pt x="516" y="24"/>
                  </a:cubicBezTo>
                  <a:moveTo>
                    <a:pt x="520" y="24"/>
                  </a:moveTo>
                  <a:cubicBezTo>
                    <a:pt x="520" y="13"/>
                    <a:pt x="529" y="5"/>
                    <a:pt x="539" y="5"/>
                  </a:cubicBezTo>
                  <a:cubicBezTo>
                    <a:pt x="550" y="5"/>
                    <a:pt x="558" y="13"/>
                    <a:pt x="558" y="24"/>
                  </a:cubicBezTo>
                  <a:cubicBezTo>
                    <a:pt x="558" y="35"/>
                    <a:pt x="550" y="43"/>
                    <a:pt x="539" y="43"/>
                  </a:cubicBezTo>
                  <a:cubicBezTo>
                    <a:pt x="529" y="43"/>
                    <a:pt x="520" y="35"/>
                    <a:pt x="520" y="24"/>
                  </a:cubicBezTo>
                  <a:moveTo>
                    <a:pt x="590" y="29"/>
                  </a:moveTo>
                  <a:cubicBezTo>
                    <a:pt x="599" y="29"/>
                    <a:pt x="603" y="22"/>
                    <a:pt x="603" y="15"/>
                  </a:cubicBezTo>
                  <a:cubicBezTo>
                    <a:pt x="603" y="8"/>
                    <a:pt x="599" y="1"/>
                    <a:pt x="590" y="1"/>
                  </a:cubicBezTo>
                  <a:cubicBezTo>
                    <a:pt x="573" y="1"/>
                    <a:pt x="573" y="1"/>
                    <a:pt x="573" y="1"/>
                  </a:cubicBezTo>
                  <a:cubicBezTo>
                    <a:pt x="573" y="47"/>
                    <a:pt x="573" y="47"/>
                    <a:pt x="573" y="47"/>
                  </a:cubicBezTo>
                  <a:cubicBezTo>
                    <a:pt x="577" y="47"/>
                    <a:pt x="577" y="47"/>
                    <a:pt x="577" y="47"/>
                  </a:cubicBezTo>
                  <a:cubicBezTo>
                    <a:pt x="577" y="29"/>
                    <a:pt x="577" y="29"/>
                    <a:pt x="577" y="29"/>
                  </a:cubicBezTo>
                  <a:cubicBezTo>
                    <a:pt x="585" y="29"/>
                    <a:pt x="585" y="29"/>
                    <a:pt x="585" y="29"/>
                  </a:cubicBezTo>
                  <a:cubicBezTo>
                    <a:pt x="598" y="47"/>
                    <a:pt x="598" y="47"/>
                    <a:pt x="598" y="47"/>
                  </a:cubicBezTo>
                  <a:cubicBezTo>
                    <a:pt x="603" y="47"/>
                    <a:pt x="603" y="47"/>
                    <a:pt x="603" y="47"/>
                  </a:cubicBezTo>
                  <a:lnTo>
                    <a:pt x="590" y="29"/>
                  </a:lnTo>
                  <a:close/>
                  <a:moveTo>
                    <a:pt x="590" y="5"/>
                  </a:moveTo>
                  <a:cubicBezTo>
                    <a:pt x="596" y="5"/>
                    <a:pt x="598" y="10"/>
                    <a:pt x="598" y="15"/>
                  </a:cubicBezTo>
                  <a:cubicBezTo>
                    <a:pt x="598" y="20"/>
                    <a:pt x="596" y="25"/>
                    <a:pt x="589" y="25"/>
                  </a:cubicBezTo>
                  <a:cubicBezTo>
                    <a:pt x="577" y="25"/>
                    <a:pt x="577" y="25"/>
                    <a:pt x="577" y="25"/>
                  </a:cubicBezTo>
                  <a:cubicBezTo>
                    <a:pt x="577" y="5"/>
                    <a:pt x="577" y="5"/>
                    <a:pt x="577" y="5"/>
                  </a:cubicBezTo>
                  <a:lnTo>
                    <a:pt x="590" y="5"/>
                  </a:lnTo>
                  <a:close/>
                  <a:moveTo>
                    <a:pt x="631" y="29"/>
                  </a:moveTo>
                  <a:cubicBezTo>
                    <a:pt x="640" y="29"/>
                    <a:pt x="643" y="22"/>
                    <a:pt x="643" y="15"/>
                  </a:cubicBezTo>
                  <a:cubicBezTo>
                    <a:pt x="643" y="8"/>
                    <a:pt x="640" y="1"/>
                    <a:pt x="630" y="1"/>
                  </a:cubicBezTo>
                  <a:cubicBezTo>
                    <a:pt x="613" y="1"/>
                    <a:pt x="613" y="1"/>
                    <a:pt x="613" y="1"/>
                  </a:cubicBezTo>
                  <a:cubicBezTo>
                    <a:pt x="613" y="47"/>
                    <a:pt x="613" y="47"/>
                    <a:pt x="613" y="47"/>
                  </a:cubicBezTo>
                  <a:cubicBezTo>
                    <a:pt x="618" y="47"/>
                    <a:pt x="618" y="47"/>
                    <a:pt x="618" y="47"/>
                  </a:cubicBezTo>
                  <a:cubicBezTo>
                    <a:pt x="618" y="29"/>
                    <a:pt x="618" y="29"/>
                    <a:pt x="618" y="29"/>
                  </a:cubicBezTo>
                  <a:cubicBezTo>
                    <a:pt x="626" y="29"/>
                    <a:pt x="626" y="29"/>
                    <a:pt x="626" y="29"/>
                  </a:cubicBezTo>
                  <a:cubicBezTo>
                    <a:pt x="638" y="47"/>
                    <a:pt x="638" y="47"/>
                    <a:pt x="638" y="47"/>
                  </a:cubicBezTo>
                  <a:cubicBezTo>
                    <a:pt x="644" y="47"/>
                    <a:pt x="644" y="47"/>
                    <a:pt x="644" y="47"/>
                  </a:cubicBezTo>
                  <a:lnTo>
                    <a:pt x="631" y="29"/>
                  </a:lnTo>
                  <a:close/>
                  <a:moveTo>
                    <a:pt x="630" y="5"/>
                  </a:moveTo>
                  <a:cubicBezTo>
                    <a:pt x="637" y="5"/>
                    <a:pt x="639" y="10"/>
                    <a:pt x="639" y="15"/>
                  </a:cubicBezTo>
                  <a:cubicBezTo>
                    <a:pt x="639" y="20"/>
                    <a:pt x="637" y="25"/>
                    <a:pt x="630" y="25"/>
                  </a:cubicBezTo>
                  <a:cubicBezTo>
                    <a:pt x="618" y="25"/>
                    <a:pt x="618" y="25"/>
                    <a:pt x="618" y="25"/>
                  </a:cubicBezTo>
                  <a:cubicBezTo>
                    <a:pt x="618" y="5"/>
                    <a:pt x="618" y="5"/>
                    <a:pt x="618" y="5"/>
                  </a:cubicBezTo>
                  <a:lnTo>
                    <a:pt x="630" y="5"/>
                  </a:lnTo>
                  <a:close/>
                  <a:moveTo>
                    <a:pt x="651" y="24"/>
                  </a:moveTo>
                  <a:cubicBezTo>
                    <a:pt x="651" y="37"/>
                    <a:pt x="661" y="48"/>
                    <a:pt x="674" y="48"/>
                  </a:cubicBezTo>
                  <a:cubicBezTo>
                    <a:pt x="687" y="48"/>
                    <a:pt x="697" y="37"/>
                    <a:pt x="697" y="24"/>
                  </a:cubicBezTo>
                  <a:cubicBezTo>
                    <a:pt x="697" y="11"/>
                    <a:pt x="687" y="0"/>
                    <a:pt x="674" y="0"/>
                  </a:cubicBezTo>
                  <a:cubicBezTo>
                    <a:pt x="661" y="0"/>
                    <a:pt x="651" y="11"/>
                    <a:pt x="651" y="24"/>
                  </a:cubicBezTo>
                  <a:moveTo>
                    <a:pt x="655" y="24"/>
                  </a:moveTo>
                  <a:cubicBezTo>
                    <a:pt x="655" y="13"/>
                    <a:pt x="663" y="5"/>
                    <a:pt x="674" y="5"/>
                  </a:cubicBezTo>
                  <a:cubicBezTo>
                    <a:pt x="685" y="5"/>
                    <a:pt x="693" y="13"/>
                    <a:pt x="693" y="24"/>
                  </a:cubicBezTo>
                  <a:cubicBezTo>
                    <a:pt x="693" y="35"/>
                    <a:pt x="685" y="43"/>
                    <a:pt x="674" y="43"/>
                  </a:cubicBezTo>
                  <a:cubicBezTo>
                    <a:pt x="663" y="43"/>
                    <a:pt x="655" y="35"/>
                    <a:pt x="655" y="24"/>
                  </a:cubicBezTo>
                  <a:moveTo>
                    <a:pt x="754" y="1"/>
                  </a:moveTo>
                  <a:cubicBezTo>
                    <a:pt x="741" y="40"/>
                    <a:pt x="741" y="40"/>
                    <a:pt x="741" y="40"/>
                  </a:cubicBezTo>
                  <a:cubicBezTo>
                    <a:pt x="732" y="7"/>
                    <a:pt x="732" y="7"/>
                    <a:pt x="732" y="7"/>
                  </a:cubicBezTo>
                  <a:cubicBezTo>
                    <a:pt x="728" y="7"/>
                    <a:pt x="728" y="7"/>
                    <a:pt x="728" y="7"/>
                  </a:cubicBezTo>
                  <a:cubicBezTo>
                    <a:pt x="719" y="40"/>
                    <a:pt x="719" y="40"/>
                    <a:pt x="719" y="40"/>
                  </a:cubicBezTo>
                  <a:cubicBezTo>
                    <a:pt x="706" y="1"/>
                    <a:pt x="706" y="1"/>
                    <a:pt x="706" y="1"/>
                  </a:cubicBezTo>
                  <a:cubicBezTo>
                    <a:pt x="701" y="1"/>
                    <a:pt x="701" y="1"/>
                    <a:pt x="701" y="1"/>
                  </a:cubicBezTo>
                  <a:cubicBezTo>
                    <a:pt x="717" y="47"/>
                    <a:pt x="717" y="47"/>
                    <a:pt x="717" y="47"/>
                  </a:cubicBezTo>
                  <a:cubicBezTo>
                    <a:pt x="721" y="47"/>
                    <a:pt x="721" y="47"/>
                    <a:pt x="721" y="47"/>
                  </a:cubicBezTo>
                  <a:cubicBezTo>
                    <a:pt x="730" y="16"/>
                    <a:pt x="730" y="16"/>
                    <a:pt x="730" y="16"/>
                  </a:cubicBezTo>
                  <a:cubicBezTo>
                    <a:pt x="739" y="47"/>
                    <a:pt x="739" y="47"/>
                    <a:pt x="739" y="47"/>
                  </a:cubicBezTo>
                  <a:cubicBezTo>
                    <a:pt x="743" y="47"/>
                    <a:pt x="743" y="47"/>
                    <a:pt x="743" y="47"/>
                  </a:cubicBezTo>
                  <a:cubicBezTo>
                    <a:pt x="759" y="1"/>
                    <a:pt x="759" y="1"/>
                    <a:pt x="759" y="1"/>
                  </a:cubicBezTo>
                  <a:lnTo>
                    <a:pt x="75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1" name="Rectangle 48"/>
            <p:cNvSpPr>
              <a:spLocks noChangeArrowheads="1"/>
            </p:cNvSpPr>
            <p:nvPr/>
          </p:nvSpPr>
          <p:spPr bwMode="auto">
            <a:xfrm>
              <a:off x="-10109200" y="8447088"/>
              <a:ext cx="519113" cy="65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grpSp>
      <p:grpSp>
        <p:nvGrpSpPr>
          <p:cNvPr id="132" name="Group 131"/>
          <p:cNvGrpSpPr/>
          <p:nvPr/>
        </p:nvGrpSpPr>
        <p:grpSpPr>
          <a:xfrm>
            <a:off x="8282264" y="532063"/>
            <a:ext cx="448196" cy="775241"/>
            <a:chOff x="-4341813" y="1827213"/>
            <a:chExt cx="466726" cy="671512"/>
          </a:xfrm>
        </p:grpSpPr>
        <p:sp>
          <p:nvSpPr>
            <p:cNvPr id="133" name="Freeform 13"/>
            <p:cNvSpPr>
              <a:spLocks noEditPoints="1"/>
            </p:cNvSpPr>
            <p:nvPr/>
          </p:nvSpPr>
          <p:spPr bwMode="auto">
            <a:xfrm>
              <a:off x="-4235450" y="1827213"/>
              <a:ext cx="58738" cy="73025"/>
            </a:xfrm>
            <a:custGeom>
              <a:avLst/>
              <a:gdLst>
                <a:gd name="T0" fmla="*/ 7 w 25"/>
                <a:gd name="T1" fmla="*/ 18 h 32"/>
                <a:gd name="T2" fmla="*/ 7 w 25"/>
                <a:gd name="T3" fmla="*/ 26 h 32"/>
                <a:gd name="T4" fmla="*/ 14 w 25"/>
                <a:gd name="T5" fmla="*/ 26 h 32"/>
                <a:gd name="T6" fmla="*/ 17 w 25"/>
                <a:gd name="T7" fmla="*/ 22 h 32"/>
                <a:gd name="T8" fmla="*/ 14 w 25"/>
                <a:gd name="T9" fmla="*/ 18 h 32"/>
                <a:gd name="T10" fmla="*/ 7 w 25"/>
                <a:gd name="T11" fmla="*/ 18 h 32"/>
                <a:gd name="T12" fmla="*/ 13 w 25"/>
                <a:gd name="T13" fmla="*/ 12 h 32"/>
                <a:gd name="T14" fmla="*/ 16 w 25"/>
                <a:gd name="T15" fmla="*/ 9 h 32"/>
                <a:gd name="T16" fmla="*/ 13 w 25"/>
                <a:gd name="T17" fmla="*/ 6 h 32"/>
                <a:gd name="T18" fmla="*/ 7 w 25"/>
                <a:gd name="T19" fmla="*/ 6 h 32"/>
                <a:gd name="T20" fmla="*/ 7 w 25"/>
                <a:gd name="T21" fmla="*/ 12 h 32"/>
                <a:gd name="T22" fmla="*/ 13 w 25"/>
                <a:gd name="T23" fmla="*/ 12 h 32"/>
                <a:gd name="T24" fmla="*/ 19 w 25"/>
                <a:gd name="T25" fmla="*/ 15 h 32"/>
                <a:gd name="T26" fmla="*/ 25 w 25"/>
                <a:gd name="T27" fmla="*/ 22 h 32"/>
                <a:gd name="T28" fmla="*/ 14 w 25"/>
                <a:gd name="T29" fmla="*/ 32 h 32"/>
                <a:gd name="T30" fmla="*/ 0 w 25"/>
                <a:gd name="T31" fmla="*/ 32 h 32"/>
                <a:gd name="T32" fmla="*/ 0 w 25"/>
                <a:gd name="T33" fmla="*/ 0 h 32"/>
                <a:gd name="T34" fmla="*/ 13 w 25"/>
                <a:gd name="T35" fmla="*/ 0 h 32"/>
                <a:gd name="T36" fmla="*/ 23 w 25"/>
                <a:gd name="T37" fmla="*/ 9 h 32"/>
                <a:gd name="T38" fmla="*/ 19 w 25"/>
                <a:gd name="T39"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7" y="18"/>
                  </a:moveTo>
                  <a:cubicBezTo>
                    <a:pt x="7" y="26"/>
                    <a:pt x="7" y="26"/>
                    <a:pt x="7" y="26"/>
                  </a:cubicBezTo>
                  <a:cubicBezTo>
                    <a:pt x="14" y="26"/>
                    <a:pt x="14" y="26"/>
                    <a:pt x="14" y="26"/>
                  </a:cubicBezTo>
                  <a:cubicBezTo>
                    <a:pt x="16" y="26"/>
                    <a:pt x="17" y="24"/>
                    <a:pt x="17" y="22"/>
                  </a:cubicBezTo>
                  <a:cubicBezTo>
                    <a:pt x="17" y="20"/>
                    <a:pt x="16" y="18"/>
                    <a:pt x="14" y="18"/>
                  </a:cubicBezTo>
                  <a:lnTo>
                    <a:pt x="7" y="18"/>
                  </a:lnTo>
                  <a:close/>
                  <a:moveTo>
                    <a:pt x="13" y="12"/>
                  </a:moveTo>
                  <a:cubicBezTo>
                    <a:pt x="15" y="12"/>
                    <a:pt x="16" y="11"/>
                    <a:pt x="16" y="9"/>
                  </a:cubicBezTo>
                  <a:cubicBezTo>
                    <a:pt x="16" y="7"/>
                    <a:pt x="15" y="6"/>
                    <a:pt x="13" y="6"/>
                  </a:cubicBezTo>
                  <a:cubicBezTo>
                    <a:pt x="7" y="6"/>
                    <a:pt x="7" y="6"/>
                    <a:pt x="7" y="6"/>
                  </a:cubicBezTo>
                  <a:cubicBezTo>
                    <a:pt x="7" y="12"/>
                    <a:pt x="7" y="12"/>
                    <a:pt x="7" y="12"/>
                  </a:cubicBezTo>
                  <a:lnTo>
                    <a:pt x="13" y="12"/>
                  </a:lnTo>
                  <a:close/>
                  <a:moveTo>
                    <a:pt x="19" y="15"/>
                  </a:moveTo>
                  <a:cubicBezTo>
                    <a:pt x="23" y="16"/>
                    <a:pt x="25" y="19"/>
                    <a:pt x="25" y="22"/>
                  </a:cubicBezTo>
                  <a:cubicBezTo>
                    <a:pt x="25" y="28"/>
                    <a:pt x="21" y="32"/>
                    <a:pt x="14" y="32"/>
                  </a:cubicBezTo>
                  <a:cubicBezTo>
                    <a:pt x="0" y="32"/>
                    <a:pt x="0" y="32"/>
                    <a:pt x="0" y="32"/>
                  </a:cubicBezTo>
                  <a:cubicBezTo>
                    <a:pt x="0" y="0"/>
                    <a:pt x="0" y="0"/>
                    <a:pt x="0" y="0"/>
                  </a:cubicBezTo>
                  <a:cubicBezTo>
                    <a:pt x="13" y="0"/>
                    <a:pt x="13" y="0"/>
                    <a:pt x="13" y="0"/>
                  </a:cubicBezTo>
                  <a:cubicBezTo>
                    <a:pt x="19" y="0"/>
                    <a:pt x="23" y="3"/>
                    <a:pt x="23" y="9"/>
                  </a:cubicBezTo>
                  <a:cubicBezTo>
                    <a:pt x="23" y="11"/>
                    <a:pt x="22" y="13"/>
                    <a:pt x="1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4" name="Freeform 14"/>
            <p:cNvSpPr>
              <a:spLocks/>
            </p:cNvSpPr>
            <p:nvPr/>
          </p:nvSpPr>
          <p:spPr bwMode="auto">
            <a:xfrm>
              <a:off x="-4165600" y="1827213"/>
              <a:ext cx="49213" cy="73025"/>
            </a:xfrm>
            <a:custGeom>
              <a:avLst/>
              <a:gdLst>
                <a:gd name="T0" fmla="*/ 0 w 31"/>
                <a:gd name="T1" fmla="*/ 0 h 46"/>
                <a:gd name="T2" fmla="*/ 0 w 31"/>
                <a:gd name="T3" fmla="*/ 46 h 46"/>
                <a:gd name="T4" fmla="*/ 31 w 31"/>
                <a:gd name="T5" fmla="*/ 46 h 46"/>
                <a:gd name="T6" fmla="*/ 31 w 31"/>
                <a:gd name="T7" fmla="*/ 38 h 46"/>
                <a:gd name="T8" fmla="*/ 10 w 31"/>
                <a:gd name="T9" fmla="*/ 38 h 46"/>
                <a:gd name="T10" fmla="*/ 10 w 31"/>
                <a:gd name="T11" fmla="*/ 27 h 46"/>
                <a:gd name="T12" fmla="*/ 28 w 31"/>
                <a:gd name="T13" fmla="*/ 27 h 46"/>
                <a:gd name="T14" fmla="*/ 28 w 31"/>
                <a:gd name="T15" fmla="*/ 19 h 46"/>
                <a:gd name="T16" fmla="*/ 10 w 31"/>
                <a:gd name="T17" fmla="*/ 19 h 46"/>
                <a:gd name="T18" fmla="*/ 10 w 31"/>
                <a:gd name="T19" fmla="*/ 8 h 46"/>
                <a:gd name="T20" fmla="*/ 31 w 31"/>
                <a:gd name="T21" fmla="*/ 8 h 46"/>
                <a:gd name="T22" fmla="*/ 31 w 31"/>
                <a:gd name="T23" fmla="*/ 0 h 46"/>
                <a:gd name="T24" fmla="*/ 0 w 31"/>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6">
                  <a:moveTo>
                    <a:pt x="0" y="0"/>
                  </a:moveTo>
                  <a:lnTo>
                    <a:pt x="0" y="46"/>
                  </a:lnTo>
                  <a:lnTo>
                    <a:pt x="31" y="46"/>
                  </a:lnTo>
                  <a:lnTo>
                    <a:pt x="31" y="38"/>
                  </a:lnTo>
                  <a:lnTo>
                    <a:pt x="10" y="38"/>
                  </a:lnTo>
                  <a:lnTo>
                    <a:pt x="10" y="27"/>
                  </a:lnTo>
                  <a:lnTo>
                    <a:pt x="28" y="27"/>
                  </a:lnTo>
                  <a:lnTo>
                    <a:pt x="28" y="19"/>
                  </a:lnTo>
                  <a:lnTo>
                    <a:pt x="10" y="19"/>
                  </a:lnTo>
                  <a:lnTo>
                    <a:pt x="10" y="8"/>
                  </a:lnTo>
                  <a:lnTo>
                    <a:pt x="31" y="8"/>
                  </a:lnTo>
                  <a:lnTo>
                    <a:pt x="3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5" name="Freeform 15"/>
            <p:cNvSpPr>
              <a:spLocks noEditPoints="1"/>
            </p:cNvSpPr>
            <p:nvPr/>
          </p:nvSpPr>
          <p:spPr bwMode="auto">
            <a:xfrm>
              <a:off x="-4100513" y="1827213"/>
              <a:ext cx="55563" cy="73025"/>
            </a:xfrm>
            <a:custGeom>
              <a:avLst/>
              <a:gdLst>
                <a:gd name="T0" fmla="*/ 7 w 24"/>
                <a:gd name="T1" fmla="*/ 6 h 32"/>
                <a:gd name="T2" fmla="*/ 7 w 24"/>
                <a:gd name="T3" fmla="*/ 15 h 32"/>
                <a:gd name="T4" fmla="*/ 13 w 24"/>
                <a:gd name="T5" fmla="*/ 15 h 32"/>
                <a:gd name="T6" fmla="*/ 17 w 24"/>
                <a:gd name="T7" fmla="*/ 10 h 32"/>
                <a:gd name="T8" fmla="*/ 13 w 24"/>
                <a:gd name="T9" fmla="*/ 6 h 32"/>
                <a:gd name="T10" fmla="*/ 7 w 24"/>
                <a:gd name="T11" fmla="*/ 6 h 32"/>
                <a:gd name="T12" fmla="*/ 24 w 24"/>
                <a:gd name="T13" fmla="*/ 32 h 32"/>
                <a:gd name="T14" fmla="*/ 15 w 24"/>
                <a:gd name="T15" fmla="*/ 32 h 32"/>
                <a:gd name="T16" fmla="*/ 8 w 24"/>
                <a:gd name="T17" fmla="*/ 21 h 32"/>
                <a:gd name="T18" fmla="*/ 7 w 24"/>
                <a:gd name="T19" fmla="*/ 21 h 32"/>
                <a:gd name="T20" fmla="*/ 7 w 24"/>
                <a:gd name="T21" fmla="*/ 32 h 32"/>
                <a:gd name="T22" fmla="*/ 0 w 24"/>
                <a:gd name="T23" fmla="*/ 32 h 32"/>
                <a:gd name="T24" fmla="*/ 0 w 24"/>
                <a:gd name="T25" fmla="*/ 0 h 32"/>
                <a:gd name="T26" fmla="*/ 13 w 24"/>
                <a:gd name="T27" fmla="*/ 0 h 32"/>
                <a:gd name="T28" fmla="*/ 24 w 24"/>
                <a:gd name="T29" fmla="*/ 10 h 32"/>
                <a:gd name="T30" fmla="*/ 16 w 24"/>
                <a:gd name="T31" fmla="*/ 21 h 32"/>
                <a:gd name="T32" fmla="*/ 24 w 24"/>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7" y="6"/>
                  </a:moveTo>
                  <a:cubicBezTo>
                    <a:pt x="7" y="15"/>
                    <a:pt x="7" y="15"/>
                    <a:pt x="7" y="15"/>
                  </a:cubicBezTo>
                  <a:cubicBezTo>
                    <a:pt x="13" y="15"/>
                    <a:pt x="13" y="15"/>
                    <a:pt x="13" y="15"/>
                  </a:cubicBezTo>
                  <a:cubicBezTo>
                    <a:pt x="15" y="15"/>
                    <a:pt x="17" y="12"/>
                    <a:pt x="17" y="10"/>
                  </a:cubicBezTo>
                  <a:cubicBezTo>
                    <a:pt x="17" y="8"/>
                    <a:pt x="15" y="6"/>
                    <a:pt x="13" y="6"/>
                  </a:cubicBezTo>
                  <a:lnTo>
                    <a:pt x="7" y="6"/>
                  </a:lnTo>
                  <a:close/>
                  <a:moveTo>
                    <a:pt x="24" y="32"/>
                  </a:moveTo>
                  <a:cubicBezTo>
                    <a:pt x="15" y="32"/>
                    <a:pt x="15" y="32"/>
                    <a:pt x="15" y="32"/>
                  </a:cubicBezTo>
                  <a:cubicBezTo>
                    <a:pt x="8" y="21"/>
                    <a:pt x="8" y="21"/>
                    <a:pt x="8" y="21"/>
                  </a:cubicBezTo>
                  <a:cubicBezTo>
                    <a:pt x="7" y="21"/>
                    <a:pt x="7" y="21"/>
                    <a:pt x="7" y="21"/>
                  </a:cubicBezTo>
                  <a:cubicBezTo>
                    <a:pt x="7" y="32"/>
                    <a:pt x="7" y="32"/>
                    <a:pt x="7" y="32"/>
                  </a:cubicBezTo>
                  <a:cubicBezTo>
                    <a:pt x="0" y="32"/>
                    <a:pt x="0" y="32"/>
                    <a:pt x="0" y="32"/>
                  </a:cubicBezTo>
                  <a:cubicBezTo>
                    <a:pt x="0" y="0"/>
                    <a:pt x="0" y="0"/>
                    <a:pt x="0" y="0"/>
                  </a:cubicBezTo>
                  <a:cubicBezTo>
                    <a:pt x="13" y="0"/>
                    <a:pt x="13" y="0"/>
                    <a:pt x="13" y="0"/>
                  </a:cubicBezTo>
                  <a:cubicBezTo>
                    <a:pt x="20" y="0"/>
                    <a:pt x="24" y="5"/>
                    <a:pt x="24" y="10"/>
                  </a:cubicBezTo>
                  <a:cubicBezTo>
                    <a:pt x="24" y="15"/>
                    <a:pt x="21" y="19"/>
                    <a:pt x="16" y="21"/>
                  </a:cubicBezTo>
                  <a:lnTo>
                    <a:pt x="2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6" name="Freeform 16"/>
            <p:cNvSpPr>
              <a:spLocks/>
            </p:cNvSpPr>
            <p:nvPr/>
          </p:nvSpPr>
          <p:spPr bwMode="auto">
            <a:xfrm>
              <a:off x="-4030663" y="1827213"/>
              <a:ext cx="44450" cy="73025"/>
            </a:xfrm>
            <a:custGeom>
              <a:avLst/>
              <a:gdLst>
                <a:gd name="T0" fmla="*/ 0 w 28"/>
                <a:gd name="T1" fmla="*/ 0 h 46"/>
                <a:gd name="T2" fmla="*/ 0 w 28"/>
                <a:gd name="T3" fmla="*/ 46 h 46"/>
                <a:gd name="T4" fmla="*/ 28 w 28"/>
                <a:gd name="T5" fmla="*/ 46 h 46"/>
                <a:gd name="T6" fmla="*/ 28 w 28"/>
                <a:gd name="T7" fmla="*/ 38 h 46"/>
                <a:gd name="T8" fmla="*/ 10 w 28"/>
                <a:gd name="T9" fmla="*/ 38 h 46"/>
                <a:gd name="T10" fmla="*/ 10 w 28"/>
                <a:gd name="T11" fmla="*/ 0 h 46"/>
                <a:gd name="T12" fmla="*/ 0 w 2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8" h="46">
                  <a:moveTo>
                    <a:pt x="0" y="0"/>
                  </a:moveTo>
                  <a:lnTo>
                    <a:pt x="0" y="46"/>
                  </a:lnTo>
                  <a:lnTo>
                    <a:pt x="28" y="46"/>
                  </a:lnTo>
                  <a:lnTo>
                    <a:pt x="28" y="38"/>
                  </a:lnTo>
                  <a:lnTo>
                    <a:pt x="10" y="38"/>
                  </a:ln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7" name="Rectangle 17"/>
            <p:cNvSpPr>
              <a:spLocks noChangeArrowheads="1"/>
            </p:cNvSpPr>
            <p:nvPr/>
          </p:nvSpPr>
          <p:spPr bwMode="auto">
            <a:xfrm>
              <a:off x="-3975100" y="1827213"/>
              <a:ext cx="17463" cy="7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8" name="Freeform 18"/>
            <p:cNvSpPr>
              <a:spLocks/>
            </p:cNvSpPr>
            <p:nvPr/>
          </p:nvSpPr>
          <p:spPr bwMode="auto">
            <a:xfrm>
              <a:off x="-3940175" y="1827213"/>
              <a:ext cx="57150" cy="73025"/>
            </a:xfrm>
            <a:custGeom>
              <a:avLst/>
              <a:gdLst>
                <a:gd name="T0" fmla="*/ 25 w 36"/>
                <a:gd name="T1" fmla="*/ 0 h 46"/>
                <a:gd name="T2" fmla="*/ 25 w 36"/>
                <a:gd name="T3" fmla="*/ 27 h 46"/>
                <a:gd name="T4" fmla="*/ 9 w 36"/>
                <a:gd name="T5" fmla="*/ 0 h 46"/>
                <a:gd name="T6" fmla="*/ 0 w 36"/>
                <a:gd name="T7" fmla="*/ 0 h 46"/>
                <a:gd name="T8" fmla="*/ 0 w 36"/>
                <a:gd name="T9" fmla="*/ 46 h 46"/>
                <a:gd name="T10" fmla="*/ 9 w 36"/>
                <a:gd name="T11" fmla="*/ 46 h 46"/>
                <a:gd name="T12" fmla="*/ 9 w 36"/>
                <a:gd name="T13" fmla="*/ 17 h 46"/>
                <a:gd name="T14" fmla="*/ 27 w 36"/>
                <a:gd name="T15" fmla="*/ 46 h 46"/>
                <a:gd name="T16" fmla="*/ 36 w 36"/>
                <a:gd name="T17" fmla="*/ 46 h 46"/>
                <a:gd name="T18" fmla="*/ 36 w 36"/>
                <a:gd name="T19" fmla="*/ 0 h 46"/>
                <a:gd name="T20" fmla="*/ 25 w 3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6">
                  <a:moveTo>
                    <a:pt x="25" y="0"/>
                  </a:moveTo>
                  <a:lnTo>
                    <a:pt x="25" y="27"/>
                  </a:lnTo>
                  <a:lnTo>
                    <a:pt x="9" y="0"/>
                  </a:lnTo>
                  <a:lnTo>
                    <a:pt x="0" y="0"/>
                  </a:lnTo>
                  <a:lnTo>
                    <a:pt x="0" y="46"/>
                  </a:lnTo>
                  <a:lnTo>
                    <a:pt x="9" y="46"/>
                  </a:lnTo>
                  <a:lnTo>
                    <a:pt x="9" y="17"/>
                  </a:lnTo>
                  <a:lnTo>
                    <a:pt x="27" y="46"/>
                  </a:lnTo>
                  <a:lnTo>
                    <a:pt x="36" y="46"/>
                  </a:lnTo>
                  <a:lnTo>
                    <a:pt x="36"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9" name="Freeform 19"/>
            <p:cNvSpPr>
              <a:spLocks/>
            </p:cNvSpPr>
            <p:nvPr/>
          </p:nvSpPr>
          <p:spPr bwMode="auto">
            <a:xfrm>
              <a:off x="-4319588" y="1944688"/>
              <a:ext cx="44450" cy="74613"/>
            </a:xfrm>
            <a:custGeom>
              <a:avLst/>
              <a:gdLst>
                <a:gd name="T0" fmla="*/ 0 w 28"/>
                <a:gd name="T1" fmla="*/ 0 h 47"/>
                <a:gd name="T2" fmla="*/ 11 w 28"/>
                <a:gd name="T3" fmla="*/ 0 h 47"/>
                <a:gd name="T4" fmla="*/ 11 w 28"/>
                <a:gd name="T5" fmla="*/ 38 h 47"/>
                <a:gd name="T6" fmla="*/ 28 w 28"/>
                <a:gd name="T7" fmla="*/ 38 h 47"/>
                <a:gd name="T8" fmla="*/ 28 w 28"/>
                <a:gd name="T9" fmla="*/ 47 h 47"/>
                <a:gd name="T10" fmla="*/ 0 w 28"/>
                <a:gd name="T11" fmla="*/ 47 h 47"/>
                <a:gd name="T12" fmla="*/ 0 w 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28" h="47">
                  <a:moveTo>
                    <a:pt x="0" y="0"/>
                  </a:moveTo>
                  <a:lnTo>
                    <a:pt x="11" y="0"/>
                  </a:lnTo>
                  <a:lnTo>
                    <a:pt x="11" y="38"/>
                  </a:lnTo>
                  <a:lnTo>
                    <a:pt x="28" y="38"/>
                  </a:lnTo>
                  <a:lnTo>
                    <a:pt x="28" y="47"/>
                  </a:lnTo>
                  <a:lnTo>
                    <a:pt x="0" y="4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0" name="Freeform 20"/>
            <p:cNvSpPr>
              <a:spLocks noEditPoints="1"/>
            </p:cNvSpPr>
            <p:nvPr/>
          </p:nvSpPr>
          <p:spPr bwMode="auto">
            <a:xfrm>
              <a:off x="-4270375" y="1943100"/>
              <a:ext cx="77788" cy="79375"/>
            </a:xfrm>
            <a:custGeom>
              <a:avLst/>
              <a:gdLst>
                <a:gd name="T0" fmla="*/ 17 w 33"/>
                <a:gd name="T1" fmla="*/ 27 h 34"/>
                <a:gd name="T2" fmla="*/ 26 w 33"/>
                <a:gd name="T3" fmla="*/ 17 h 34"/>
                <a:gd name="T4" fmla="*/ 17 w 33"/>
                <a:gd name="T5" fmla="*/ 7 h 34"/>
                <a:gd name="T6" fmla="*/ 7 w 33"/>
                <a:gd name="T7" fmla="*/ 17 h 34"/>
                <a:gd name="T8" fmla="*/ 17 w 33"/>
                <a:gd name="T9" fmla="*/ 27 h 34"/>
                <a:gd name="T10" fmla="*/ 17 w 33"/>
                <a:gd name="T11" fmla="*/ 0 h 34"/>
                <a:gd name="T12" fmla="*/ 33 w 33"/>
                <a:gd name="T13" fmla="*/ 17 h 34"/>
                <a:gd name="T14" fmla="*/ 17 w 33"/>
                <a:gd name="T15" fmla="*/ 34 h 34"/>
                <a:gd name="T16" fmla="*/ 0 w 33"/>
                <a:gd name="T17" fmla="*/ 17 h 34"/>
                <a:gd name="T18" fmla="*/ 17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17" y="27"/>
                  </a:moveTo>
                  <a:cubicBezTo>
                    <a:pt x="22" y="27"/>
                    <a:pt x="26" y="23"/>
                    <a:pt x="26" y="17"/>
                  </a:cubicBezTo>
                  <a:cubicBezTo>
                    <a:pt x="26" y="12"/>
                    <a:pt x="22" y="7"/>
                    <a:pt x="17" y="7"/>
                  </a:cubicBezTo>
                  <a:cubicBezTo>
                    <a:pt x="11" y="7"/>
                    <a:pt x="7" y="12"/>
                    <a:pt x="7" y="17"/>
                  </a:cubicBezTo>
                  <a:cubicBezTo>
                    <a:pt x="7" y="23"/>
                    <a:pt x="11" y="27"/>
                    <a:pt x="17" y="27"/>
                  </a:cubicBezTo>
                  <a:moveTo>
                    <a:pt x="17" y="0"/>
                  </a:moveTo>
                  <a:cubicBezTo>
                    <a:pt x="26" y="0"/>
                    <a:pt x="33" y="8"/>
                    <a:pt x="33" y="17"/>
                  </a:cubicBezTo>
                  <a:cubicBezTo>
                    <a:pt x="33" y="26"/>
                    <a:pt x="26" y="34"/>
                    <a:pt x="17" y="34"/>
                  </a:cubicBezTo>
                  <a:cubicBezTo>
                    <a:pt x="8" y="34"/>
                    <a:pt x="0" y="26"/>
                    <a:pt x="0" y="17"/>
                  </a:cubicBezTo>
                  <a:cubicBezTo>
                    <a:pt x="0" y="8"/>
                    <a:pt x="8"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1" name="Freeform 21"/>
            <p:cNvSpPr>
              <a:spLocks/>
            </p:cNvSpPr>
            <p:nvPr/>
          </p:nvSpPr>
          <p:spPr bwMode="auto">
            <a:xfrm>
              <a:off x="-4179888" y="1944688"/>
              <a:ext cx="58738" cy="74613"/>
            </a:xfrm>
            <a:custGeom>
              <a:avLst/>
              <a:gdLst>
                <a:gd name="T0" fmla="*/ 37 w 37"/>
                <a:gd name="T1" fmla="*/ 47 h 47"/>
                <a:gd name="T2" fmla="*/ 27 w 37"/>
                <a:gd name="T3" fmla="*/ 47 h 47"/>
                <a:gd name="T4" fmla="*/ 11 w 37"/>
                <a:gd name="T5" fmla="*/ 19 h 47"/>
                <a:gd name="T6" fmla="*/ 11 w 37"/>
                <a:gd name="T7" fmla="*/ 47 h 47"/>
                <a:gd name="T8" fmla="*/ 0 w 37"/>
                <a:gd name="T9" fmla="*/ 47 h 47"/>
                <a:gd name="T10" fmla="*/ 0 w 37"/>
                <a:gd name="T11" fmla="*/ 0 h 47"/>
                <a:gd name="T12" fmla="*/ 9 w 37"/>
                <a:gd name="T13" fmla="*/ 0 h 47"/>
                <a:gd name="T14" fmla="*/ 27 w 37"/>
                <a:gd name="T15" fmla="*/ 28 h 47"/>
                <a:gd name="T16" fmla="*/ 27 w 37"/>
                <a:gd name="T17" fmla="*/ 0 h 47"/>
                <a:gd name="T18" fmla="*/ 37 w 37"/>
                <a:gd name="T19" fmla="*/ 0 h 47"/>
                <a:gd name="T20" fmla="*/ 37 w 3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7">
                  <a:moveTo>
                    <a:pt x="37" y="47"/>
                  </a:moveTo>
                  <a:lnTo>
                    <a:pt x="27" y="47"/>
                  </a:lnTo>
                  <a:lnTo>
                    <a:pt x="11" y="19"/>
                  </a:lnTo>
                  <a:lnTo>
                    <a:pt x="11" y="47"/>
                  </a:lnTo>
                  <a:lnTo>
                    <a:pt x="0" y="47"/>
                  </a:lnTo>
                  <a:lnTo>
                    <a:pt x="0" y="0"/>
                  </a:lnTo>
                  <a:lnTo>
                    <a:pt x="9" y="0"/>
                  </a:lnTo>
                  <a:lnTo>
                    <a:pt x="27" y="28"/>
                  </a:lnTo>
                  <a:lnTo>
                    <a:pt x="27" y="0"/>
                  </a:lnTo>
                  <a:lnTo>
                    <a:pt x="37" y="0"/>
                  </a:lnTo>
                  <a:lnTo>
                    <a:pt x="3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2" name="Freeform 22"/>
            <p:cNvSpPr>
              <a:spLocks noEditPoints="1"/>
            </p:cNvSpPr>
            <p:nvPr/>
          </p:nvSpPr>
          <p:spPr bwMode="auto">
            <a:xfrm>
              <a:off x="-4105275" y="1944688"/>
              <a:ext cx="65088" cy="74613"/>
            </a:xfrm>
            <a:custGeom>
              <a:avLst/>
              <a:gdLst>
                <a:gd name="T0" fmla="*/ 7 w 28"/>
                <a:gd name="T1" fmla="*/ 26 h 32"/>
                <a:gd name="T2" fmla="*/ 13 w 28"/>
                <a:gd name="T3" fmla="*/ 26 h 32"/>
                <a:gd name="T4" fmla="*/ 21 w 28"/>
                <a:gd name="T5" fmla="*/ 16 h 32"/>
                <a:gd name="T6" fmla="*/ 13 w 28"/>
                <a:gd name="T7" fmla="*/ 6 h 32"/>
                <a:gd name="T8" fmla="*/ 7 w 28"/>
                <a:gd name="T9" fmla="*/ 6 h 32"/>
                <a:gd name="T10" fmla="*/ 7 w 28"/>
                <a:gd name="T11" fmla="*/ 26 h 32"/>
                <a:gd name="T12" fmla="*/ 0 w 28"/>
                <a:gd name="T13" fmla="*/ 32 h 32"/>
                <a:gd name="T14" fmla="*/ 0 w 28"/>
                <a:gd name="T15" fmla="*/ 0 h 32"/>
                <a:gd name="T16" fmla="*/ 13 w 28"/>
                <a:gd name="T17" fmla="*/ 0 h 32"/>
                <a:gd name="T18" fmla="*/ 28 w 28"/>
                <a:gd name="T19" fmla="*/ 16 h 32"/>
                <a:gd name="T20" fmla="*/ 13 w 28"/>
                <a:gd name="T21" fmla="*/ 32 h 32"/>
                <a:gd name="T22" fmla="*/ 0 w 28"/>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2">
                  <a:moveTo>
                    <a:pt x="7" y="26"/>
                  </a:moveTo>
                  <a:cubicBezTo>
                    <a:pt x="13" y="26"/>
                    <a:pt x="13" y="26"/>
                    <a:pt x="13" y="26"/>
                  </a:cubicBezTo>
                  <a:cubicBezTo>
                    <a:pt x="18" y="26"/>
                    <a:pt x="21" y="21"/>
                    <a:pt x="21" y="16"/>
                  </a:cubicBezTo>
                  <a:cubicBezTo>
                    <a:pt x="21" y="11"/>
                    <a:pt x="18" y="6"/>
                    <a:pt x="13" y="6"/>
                  </a:cubicBezTo>
                  <a:cubicBezTo>
                    <a:pt x="7" y="6"/>
                    <a:pt x="7" y="6"/>
                    <a:pt x="7" y="6"/>
                  </a:cubicBezTo>
                  <a:lnTo>
                    <a:pt x="7" y="26"/>
                  </a:lnTo>
                  <a:close/>
                  <a:moveTo>
                    <a:pt x="0" y="32"/>
                  </a:moveTo>
                  <a:cubicBezTo>
                    <a:pt x="0" y="0"/>
                    <a:pt x="0" y="0"/>
                    <a:pt x="0" y="0"/>
                  </a:cubicBezTo>
                  <a:cubicBezTo>
                    <a:pt x="13" y="0"/>
                    <a:pt x="13" y="0"/>
                    <a:pt x="13" y="0"/>
                  </a:cubicBezTo>
                  <a:cubicBezTo>
                    <a:pt x="22" y="0"/>
                    <a:pt x="28" y="7"/>
                    <a:pt x="28" y="16"/>
                  </a:cubicBezTo>
                  <a:cubicBezTo>
                    <a:pt x="28" y="25"/>
                    <a:pt x="22" y="32"/>
                    <a:pt x="13" y="32"/>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3" name="Freeform 23"/>
            <p:cNvSpPr>
              <a:spLocks noEditPoints="1"/>
            </p:cNvSpPr>
            <p:nvPr/>
          </p:nvSpPr>
          <p:spPr bwMode="auto">
            <a:xfrm>
              <a:off x="-4030663" y="1943100"/>
              <a:ext cx="77788" cy="79375"/>
            </a:xfrm>
            <a:custGeom>
              <a:avLst/>
              <a:gdLst>
                <a:gd name="T0" fmla="*/ 16 w 33"/>
                <a:gd name="T1" fmla="*/ 27 h 34"/>
                <a:gd name="T2" fmla="*/ 26 w 33"/>
                <a:gd name="T3" fmla="*/ 17 h 34"/>
                <a:gd name="T4" fmla="*/ 16 w 33"/>
                <a:gd name="T5" fmla="*/ 7 h 34"/>
                <a:gd name="T6" fmla="*/ 7 w 33"/>
                <a:gd name="T7" fmla="*/ 17 h 34"/>
                <a:gd name="T8" fmla="*/ 16 w 33"/>
                <a:gd name="T9" fmla="*/ 27 h 34"/>
                <a:gd name="T10" fmla="*/ 16 w 33"/>
                <a:gd name="T11" fmla="*/ 0 h 34"/>
                <a:gd name="T12" fmla="*/ 33 w 33"/>
                <a:gd name="T13" fmla="*/ 17 h 34"/>
                <a:gd name="T14" fmla="*/ 16 w 33"/>
                <a:gd name="T15" fmla="*/ 34 h 34"/>
                <a:gd name="T16" fmla="*/ 0 w 33"/>
                <a:gd name="T17" fmla="*/ 17 h 34"/>
                <a:gd name="T18" fmla="*/ 16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16" y="27"/>
                  </a:moveTo>
                  <a:cubicBezTo>
                    <a:pt x="22" y="27"/>
                    <a:pt x="26" y="23"/>
                    <a:pt x="26" y="17"/>
                  </a:cubicBezTo>
                  <a:cubicBezTo>
                    <a:pt x="26" y="12"/>
                    <a:pt x="22" y="7"/>
                    <a:pt x="16" y="7"/>
                  </a:cubicBezTo>
                  <a:cubicBezTo>
                    <a:pt x="11" y="7"/>
                    <a:pt x="7" y="12"/>
                    <a:pt x="7" y="17"/>
                  </a:cubicBezTo>
                  <a:cubicBezTo>
                    <a:pt x="7" y="23"/>
                    <a:pt x="11" y="27"/>
                    <a:pt x="16" y="27"/>
                  </a:cubicBezTo>
                  <a:moveTo>
                    <a:pt x="16" y="0"/>
                  </a:moveTo>
                  <a:cubicBezTo>
                    <a:pt x="25" y="0"/>
                    <a:pt x="33" y="8"/>
                    <a:pt x="33" y="17"/>
                  </a:cubicBezTo>
                  <a:cubicBezTo>
                    <a:pt x="33" y="26"/>
                    <a:pt x="25" y="34"/>
                    <a:pt x="16" y="34"/>
                  </a:cubicBezTo>
                  <a:cubicBezTo>
                    <a:pt x="7" y="34"/>
                    <a:pt x="0" y="26"/>
                    <a:pt x="0" y="17"/>
                  </a:cubicBezTo>
                  <a:cubicBezTo>
                    <a:pt x="0" y="8"/>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4" name="Freeform 24"/>
            <p:cNvSpPr>
              <a:spLocks/>
            </p:cNvSpPr>
            <p:nvPr/>
          </p:nvSpPr>
          <p:spPr bwMode="auto">
            <a:xfrm>
              <a:off x="-3940175" y="1944688"/>
              <a:ext cx="57150" cy="74613"/>
            </a:xfrm>
            <a:custGeom>
              <a:avLst/>
              <a:gdLst>
                <a:gd name="T0" fmla="*/ 36 w 36"/>
                <a:gd name="T1" fmla="*/ 47 h 47"/>
                <a:gd name="T2" fmla="*/ 27 w 36"/>
                <a:gd name="T3" fmla="*/ 47 h 47"/>
                <a:gd name="T4" fmla="*/ 9 w 36"/>
                <a:gd name="T5" fmla="*/ 19 h 47"/>
                <a:gd name="T6" fmla="*/ 9 w 36"/>
                <a:gd name="T7" fmla="*/ 47 h 47"/>
                <a:gd name="T8" fmla="*/ 0 w 36"/>
                <a:gd name="T9" fmla="*/ 47 h 47"/>
                <a:gd name="T10" fmla="*/ 0 w 36"/>
                <a:gd name="T11" fmla="*/ 0 h 47"/>
                <a:gd name="T12" fmla="*/ 9 w 36"/>
                <a:gd name="T13" fmla="*/ 0 h 47"/>
                <a:gd name="T14" fmla="*/ 25 w 36"/>
                <a:gd name="T15" fmla="*/ 28 h 47"/>
                <a:gd name="T16" fmla="*/ 25 w 36"/>
                <a:gd name="T17" fmla="*/ 0 h 47"/>
                <a:gd name="T18" fmla="*/ 36 w 36"/>
                <a:gd name="T19" fmla="*/ 0 h 47"/>
                <a:gd name="T20" fmla="*/ 36 w 36"/>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7">
                  <a:moveTo>
                    <a:pt x="36" y="47"/>
                  </a:moveTo>
                  <a:lnTo>
                    <a:pt x="27" y="47"/>
                  </a:lnTo>
                  <a:lnTo>
                    <a:pt x="9" y="19"/>
                  </a:lnTo>
                  <a:lnTo>
                    <a:pt x="9" y="47"/>
                  </a:lnTo>
                  <a:lnTo>
                    <a:pt x="0" y="47"/>
                  </a:lnTo>
                  <a:lnTo>
                    <a:pt x="0" y="0"/>
                  </a:lnTo>
                  <a:lnTo>
                    <a:pt x="9" y="0"/>
                  </a:lnTo>
                  <a:lnTo>
                    <a:pt x="25" y="28"/>
                  </a:lnTo>
                  <a:lnTo>
                    <a:pt x="25" y="0"/>
                  </a:lnTo>
                  <a:lnTo>
                    <a:pt x="36" y="0"/>
                  </a:lnTo>
                  <a:lnTo>
                    <a:pt x="36"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5" name="Freeform 25"/>
            <p:cNvSpPr>
              <a:spLocks/>
            </p:cNvSpPr>
            <p:nvPr/>
          </p:nvSpPr>
          <p:spPr bwMode="auto">
            <a:xfrm>
              <a:off x="-4302125" y="2063750"/>
              <a:ext cx="90488" cy="76200"/>
            </a:xfrm>
            <a:custGeom>
              <a:avLst/>
              <a:gdLst>
                <a:gd name="T0" fmla="*/ 42 w 57"/>
                <a:gd name="T1" fmla="*/ 0 h 48"/>
                <a:gd name="T2" fmla="*/ 51 w 57"/>
                <a:gd name="T3" fmla="*/ 0 h 48"/>
                <a:gd name="T4" fmla="*/ 57 w 57"/>
                <a:gd name="T5" fmla="*/ 48 h 48"/>
                <a:gd name="T6" fmla="*/ 47 w 57"/>
                <a:gd name="T7" fmla="*/ 48 h 48"/>
                <a:gd name="T8" fmla="*/ 44 w 57"/>
                <a:gd name="T9" fmla="*/ 19 h 48"/>
                <a:gd name="T10" fmla="*/ 32 w 57"/>
                <a:gd name="T11" fmla="*/ 43 h 48"/>
                <a:gd name="T12" fmla="*/ 25 w 57"/>
                <a:gd name="T13" fmla="*/ 43 h 48"/>
                <a:gd name="T14" fmla="*/ 13 w 57"/>
                <a:gd name="T15" fmla="*/ 19 h 48"/>
                <a:gd name="T16" fmla="*/ 10 w 57"/>
                <a:gd name="T17" fmla="*/ 48 h 48"/>
                <a:gd name="T18" fmla="*/ 0 w 57"/>
                <a:gd name="T19" fmla="*/ 48 h 48"/>
                <a:gd name="T20" fmla="*/ 5 w 57"/>
                <a:gd name="T21" fmla="*/ 0 h 48"/>
                <a:gd name="T22" fmla="*/ 14 w 57"/>
                <a:gd name="T23" fmla="*/ 0 h 48"/>
                <a:gd name="T24" fmla="*/ 29 w 57"/>
                <a:gd name="T25" fmla="*/ 31 h 48"/>
                <a:gd name="T26" fmla="*/ 42 w 57"/>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48">
                  <a:moveTo>
                    <a:pt x="42" y="0"/>
                  </a:moveTo>
                  <a:lnTo>
                    <a:pt x="51" y="0"/>
                  </a:lnTo>
                  <a:lnTo>
                    <a:pt x="57" y="48"/>
                  </a:lnTo>
                  <a:lnTo>
                    <a:pt x="47" y="48"/>
                  </a:lnTo>
                  <a:lnTo>
                    <a:pt x="44" y="19"/>
                  </a:lnTo>
                  <a:lnTo>
                    <a:pt x="32" y="43"/>
                  </a:lnTo>
                  <a:lnTo>
                    <a:pt x="25" y="43"/>
                  </a:lnTo>
                  <a:lnTo>
                    <a:pt x="13" y="19"/>
                  </a:lnTo>
                  <a:lnTo>
                    <a:pt x="10" y="48"/>
                  </a:lnTo>
                  <a:lnTo>
                    <a:pt x="0" y="48"/>
                  </a:lnTo>
                  <a:lnTo>
                    <a:pt x="5" y="0"/>
                  </a:lnTo>
                  <a:lnTo>
                    <a:pt x="14" y="0"/>
                  </a:lnTo>
                  <a:lnTo>
                    <a:pt x="29" y="3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6" name="Freeform 26"/>
            <p:cNvSpPr>
              <a:spLocks noEditPoints="1"/>
            </p:cNvSpPr>
            <p:nvPr/>
          </p:nvSpPr>
          <p:spPr bwMode="auto">
            <a:xfrm>
              <a:off x="-4206875" y="2063750"/>
              <a:ext cx="71438" cy="76200"/>
            </a:xfrm>
            <a:custGeom>
              <a:avLst/>
              <a:gdLst>
                <a:gd name="T0" fmla="*/ 28 w 45"/>
                <a:gd name="T1" fmla="*/ 28 h 48"/>
                <a:gd name="T2" fmla="*/ 23 w 45"/>
                <a:gd name="T3" fmla="*/ 10 h 48"/>
                <a:gd name="T4" fmla="*/ 17 w 45"/>
                <a:gd name="T5" fmla="*/ 28 h 48"/>
                <a:gd name="T6" fmla="*/ 28 w 45"/>
                <a:gd name="T7" fmla="*/ 28 h 48"/>
                <a:gd name="T8" fmla="*/ 14 w 45"/>
                <a:gd name="T9" fmla="*/ 37 h 48"/>
                <a:gd name="T10" fmla="*/ 10 w 45"/>
                <a:gd name="T11" fmla="*/ 48 h 48"/>
                <a:gd name="T12" fmla="*/ 0 w 45"/>
                <a:gd name="T13" fmla="*/ 48 h 48"/>
                <a:gd name="T14" fmla="*/ 17 w 45"/>
                <a:gd name="T15" fmla="*/ 0 h 48"/>
                <a:gd name="T16" fmla="*/ 28 w 45"/>
                <a:gd name="T17" fmla="*/ 0 h 48"/>
                <a:gd name="T18" fmla="*/ 45 w 45"/>
                <a:gd name="T19" fmla="*/ 48 h 48"/>
                <a:gd name="T20" fmla="*/ 35 w 45"/>
                <a:gd name="T21" fmla="*/ 48 h 48"/>
                <a:gd name="T22" fmla="*/ 31 w 45"/>
                <a:gd name="T23" fmla="*/ 37 h 48"/>
                <a:gd name="T24" fmla="*/ 14 w 45"/>
                <a:gd name="T25"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8">
                  <a:moveTo>
                    <a:pt x="28" y="28"/>
                  </a:moveTo>
                  <a:lnTo>
                    <a:pt x="23" y="10"/>
                  </a:lnTo>
                  <a:lnTo>
                    <a:pt x="17" y="28"/>
                  </a:lnTo>
                  <a:lnTo>
                    <a:pt x="28" y="28"/>
                  </a:lnTo>
                  <a:close/>
                  <a:moveTo>
                    <a:pt x="14" y="37"/>
                  </a:moveTo>
                  <a:lnTo>
                    <a:pt x="10" y="48"/>
                  </a:lnTo>
                  <a:lnTo>
                    <a:pt x="0" y="48"/>
                  </a:lnTo>
                  <a:lnTo>
                    <a:pt x="17" y="0"/>
                  </a:lnTo>
                  <a:lnTo>
                    <a:pt x="28" y="0"/>
                  </a:lnTo>
                  <a:lnTo>
                    <a:pt x="45" y="48"/>
                  </a:lnTo>
                  <a:lnTo>
                    <a:pt x="35" y="48"/>
                  </a:lnTo>
                  <a:lnTo>
                    <a:pt x="31" y="37"/>
                  </a:lnTo>
                  <a:lnTo>
                    <a:pt x="1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7" name="Freeform 27"/>
            <p:cNvSpPr>
              <a:spLocks noEditPoints="1"/>
            </p:cNvSpPr>
            <p:nvPr/>
          </p:nvSpPr>
          <p:spPr bwMode="auto">
            <a:xfrm>
              <a:off x="-4125913" y="2063750"/>
              <a:ext cx="65088" cy="76200"/>
            </a:xfrm>
            <a:custGeom>
              <a:avLst/>
              <a:gdLst>
                <a:gd name="T0" fmla="*/ 7 w 28"/>
                <a:gd name="T1" fmla="*/ 26 h 33"/>
                <a:gd name="T2" fmla="*/ 13 w 28"/>
                <a:gd name="T3" fmla="*/ 26 h 33"/>
                <a:gd name="T4" fmla="*/ 21 w 28"/>
                <a:gd name="T5" fmla="*/ 16 h 33"/>
                <a:gd name="T6" fmla="*/ 13 w 28"/>
                <a:gd name="T7" fmla="*/ 6 h 33"/>
                <a:gd name="T8" fmla="*/ 7 w 28"/>
                <a:gd name="T9" fmla="*/ 6 h 33"/>
                <a:gd name="T10" fmla="*/ 7 w 28"/>
                <a:gd name="T11" fmla="*/ 26 h 33"/>
                <a:gd name="T12" fmla="*/ 0 w 28"/>
                <a:gd name="T13" fmla="*/ 33 h 33"/>
                <a:gd name="T14" fmla="*/ 0 w 28"/>
                <a:gd name="T15" fmla="*/ 0 h 33"/>
                <a:gd name="T16" fmla="*/ 13 w 28"/>
                <a:gd name="T17" fmla="*/ 0 h 33"/>
                <a:gd name="T18" fmla="*/ 28 w 28"/>
                <a:gd name="T19" fmla="*/ 16 h 33"/>
                <a:gd name="T20" fmla="*/ 13 w 28"/>
                <a:gd name="T21" fmla="*/ 33 h 33"/>
                <a:gd name="T22" fmla="*/ 0 w 2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3">
                  <a:moveTo>
                    <a:pt x="7" y="26"/>
                  </a:moveTo>
                  <a:cubicBezTo>
                    <a:pt x="13" y="26"/>
                    <a:pt x="13" y="26"/>
                    <a:pt x="13" y="26"/>
                  </a:cubicBezTo>
                  <a:cubicBezTo>
                    <a:pt x="18" y="26"/>
                    <a:pt x="21" y="22"/>
                    <a:pt x="21" y="16"/>
                  </a:cubicBezTo>
                  <a:cubicBezTo>
                    <a:pt x="21" y="11"/>
                    <a:pt x="18" y="6"/>
                    <a:pt x="13" y="6"/>
                  </a:cubicBezTo>
                  <a:cubicBezTo>
                    <a:pt x="7" y="6"/>
                    <a:pt x="7" y="6"/>
                    <a:pt x="7" y="6"/>
                  </a:cubicBezTo>
                  <a:lnTo>
                    <a:pt x="7" y="26"/>
                  </a:lnTo>
                  <a:close/>
                  <a:moveTo>
                    <a:pt x="0" y="33"/>
                  </a:moveTo>
                  <a:cubicBezTo>
                    <a:pt x="0" y="0"/>
                    <a:pt x="0" y="0"/>
                    <a:pt x="0" y="0"/>
                  </a:cubicBezTo>
                  <a:cubicBezTo>
                    <a:pt x="13" y="0"/>
                    <a:pt x="13" y="0"/>
                    <a:pt x="13" y="0"/>
                  </a:cubicBezTo>
                  <a:cubicBezTo>
                    <a:pt x="22" y="0"/>
                    <a:pt x="28" y="7"/>
                    <a:pt x="28" y="16"/>
                  </a:cubicBezTo>
                  <a:cubicBezTo>
                    <a:pt x="28" y="26"/>
                    <a:pt x="22" y="33"/>
                    <a:pt x="13" y="33"/>
                  </a:cubicBez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8" name="Freeform 28"/>
            <p:cNvSpPr>
              <a:spLocks noEditPoints="1"/>
            </p:cNvSpPr>
            <p:nvPr/>
          </p:nvSpPr>
          <p:spPr bwMode="auto">
            <a:xfrm>
              <a:off x="-4046538" y="2063750"/>
              <a:ext cx="55563" cy="76200"/>
            </a:xfrm>
            <a:custGeom>
              <a:avLst/>
              <a:gdLst>
                <a:gd name="T0" fmla="*/ 6 w 24"/>
                <a:gd name="T1" fmla="*/ 6 h 33"/>
                <a:gd name="T2" fmla="*/ 6 w 24"/>
                <a:gd name="T3" fmla="*/ 15 h 33"/>
                <a:gd name="T4" fmla="*/ 12 w 24"/>
                <a:gd name="T5" fmla="*/ 15 h 33"/>
                <a:gd name="T6" fmla="*/ 16 w 24"/>
                <a:gd name="T7" fmla="*/ 11 h 33"/>
                <a:gd name="T8" fmla="*/ 13 w 24"/>
                <a:gd name="T9" fmla="*/ 6 h 33"/>
                <a:gd name="T10" fmla="*/ 6 w 24"/>
                <a:gd name="T11" fmla="*/ 6 h 33"/>
                <a:gd name="T12" fmla="*/ 24 w 24"/>
                <a:gd name="T13" fmla="*/ 33 h 33"/>
                <a:gd name="T14" fmla="*/ 15 w 24"/>
                <a:gd name="T15" fmla="*/ 33 h 33"/>
                <a:gd name="T16" fmla="*/ 8 w 24"/>
                <a:gd name="T17" fmla="*/ 21 h 33"/>
                <a:gd name="T18" fmla="*/ 6 w 24"/>
                <a:gd name="T19" fmla="*/ 21 h 33"/>
                <a:gd name="T20" fmla="*/ 6 w 24"/>
                <a:gd name="T21" fmla="*/ 33 h 33"/>
                <a:gd name="T22" fmla="*/ 0 w 24"/>
                <a:gd name="T23" fmla="*/ 33 h 33"/>
                <a:gd name="T24" fmla="*/ 0 w 24"/>
                <a:gd name="T25" fmla="*/ 0 h 33"/>
                <a:gd name="T26" fmla="*/ 13 w 24"/>
                <a:gd name="T27" fmla="*/ 0 h 33"/>
                <a:gd name="T28" fmla="*/ 24 w 24"/>
                <a:gd name="T29" fmla="*/ 11 h 33"/>
                <a:gd name="T30" fmla="*/ 16 w 24"/>
                <a:gd name="T31" fmla="*/ 21 h 33"/>
                <a:gd name="T32" fmla="*/ 24 w 2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6" y="6"/>
                  </a:moveTo>
                  <a:cubicBezTo>
                    <a:pt x="6" y="15"/>
                    <a:pt x="6" y="15"/>
                    <a:pt x="6" y="15"/>
                  </a:cubicBezTo>
                  <a:cubicBezTo>
                    <a:pt x="12" y="15"/>
                    <a:pt x="12" y="15"/>
                    <a:pt x="12" y="15"/>
                  </a:cubicBezTo>
                  <a:cubicBezTo>
                    <a:pt x="15" y="15"/>
                    <a:pt x="16" y="13"/>
                    <a:pt x="16" y="11"/>
                  </a:cubicBezTo>
                  <a:cubicBezTo>
                    <a:pt x="16" y="9"/>
                    <a:pt x="15" y="6"/>
                    <a:pt x="13" y="6"/>
                  </a:cubicBezTo>
                  <a:lnTo>
                    <a:pt x="6" y="6"/>
                  </a:lnTo>
                  <a:close/>
                  <a:moveTo>
                    <a:pt x="24" y="33"/>
                  </a:moveTo>
                  <a:cubicBezTo>
                    <a:pt x="15" y="33"/>
                    <a:pt x="15" y="33"/>
                    <a:pt x="15" y="33"/>
                  </a:cubicBezTo>
                  <a:cubicBezTo>
                    <a:pt x="8" y="21"/>
                    <a:pt x="8" y="21"/>
                    <a:pt x="8" y="21"/>
                  </a:cubicBezTo>
                  <a:cubicBezTo>
                    <a:pt x="6" y="21"/>
                    <a:pt x="6" y="21"/>
                    <a:pt x="6" y="21"/>
                  </a:cubicBezTo>
                  <a:cubicBezTo>
                    <a:pt x="6" y="33"/>
                    <a:pt x="6" y="33"/>
                    <a:pt x="6" y="33"/>
                  </a:cubicBezTo>
                  <a:cubicBezTo>
                    <a:pt x="0" y="33"/>
                    <a:pt x="0" y="33"/>
                    <a:pt x="0" y="33"/>
                  </a:cubicBezTo>
                  <a:cubicBezTo>
                    <a:pt x="0" y="0"/>
                    <a:pt x="0" y="0"/>
                    <a:pt x="0" y="0"/>
                  </a:cubicBezTo>
                  <a:cubicBezTo>
                    <a:pt x="13" y="0"/>
                    <a:pt x="13" y="0"/>
                    <a:pt x="13" y="0"/>
                  </a:cubicBezTo>
                  <a:cubicBezTo>
                    <a:pt x="20" y="0"/>
                    <a:pt x="24" y="5"/>
                    <a:pt x="24" y="11"/>
                  </a:cubicBezTo>
                  <a:cubicBezTo>
                    <a:pt x="24" y="15"/>
                    <a:pt x="21" y="20"/>
                    <a:pt x="16" y="21"/>
                  </a:cubicBezTo>
                  <a:lnTo>
                    <a:pt x="2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9" name="Rectangle 29"/>
            <p:cNvSpPr>
              <a:spLocks noChangeArrowheads="1"/>
            </p:cNvSpPr>
            <p:nvPr/>
          </p:nvSpPr>
          <p:spPr bwMode="auto">
            <a:xfrm>
              <a:off x="-3976688" y="2063750"/>
              <a:ext cx="15875"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0" name="Freeform 30"/>
            <p:cNvSpPr>
              <a:spLocks noEditPoints="1"/>
            </p:cNvSpPr>
            <p:nvPr/>
          </p:nvSpPr>
          <p:spPr bwMode="auto">
            <a:xfrm>
              <a:off x="-3944938" y="2063750"/>
              <a:ext cx="65088" cy="76200"/>
            </a:xfrm>
            <a:custGeom>
              <a:avLst/>
              <a:gdLst>
                <a:gd name="T0" fmla="*/ 7 w 28"/>
                <a:gd name="T1" fmla="*/ 26 h 33"/>
                <a:gd name="T2" fmla="*/ 13 w 28"/>
                <a:gd name="T3" fmla="*/ 26 h 33"/>
                <a:gd name="T4" fmla="*/ 21 w 28"/>
                <a:gd name="T5" fmla="*/ 16 h 33"/>
                <a:gd name="T6" fmla="*/ 13 w 28"/>
                <a:gd name="T7" fmla="*/ 6 h 33"/>
                <a:gd name="T8" fmla="*/ 7 w 28"/>
                <a:gd name="T9" fmla="*/ 6 h 33"/>
                <a:gd name="T10" fmla="*/ 7 w 28"/>
                <a:gd name="T11" fmla="*/ 26 h 33"/>
                <a:gd name="T12" fmla="*/ 0 w 28"/>
                <a:gd name="T13" fmla="*/ 33 h 33"/>
                <a:gd name="T14" fmla="*/ 0 w 28"/>
                <a:gd name="T15" fmla="*/ 0 h 33"/>
                <a:gd name="T16" fmla="*/ 13 w 28"/>
                <a:gd name="T17" fmla="*/ 0 h 33"/>
                <a:gd name="T18" fmla="*/ 28 w 28"/>
                <a:gd name="T19" fmla="*/ 16 h 33"/>
                <a:gd name="T20" fmla="*/ 13 w 28"/>
                <a:gd name="T21" fmla="*/ 33 h 33"/>
                <a:gd name="T22" fmla="*/ 0 w 2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3">
                  <a:moveTo>
                    <a:pt x="7" y="26"/>
                  </a:moveTo>
                  <a:cubicBezTo>
                    <a:pt x="13" y="26"/>
                    <a:pt x="13" y="26"/>
                    <a:pt x="13" y="26"/>
                  </a:cubicBezTo>
                  <a:cubicBezTo>
                    <a:pt x="18" y="26"/>
                    <a:pt x="21" y="22"/>
                    <a:pt x="21" y="16"/>
                  </a:cubicBezTo>
                  <a:cubicBezTo>
                    <a:pt x="21" y="11"/>
                    <a:pt x="18" y="6"/>
                    <a:pt x="13" y="6"/>
                  </a:cubicBezTo>
                  <a:cubicBezTo>
                    <a:pt x="7" y="6"/>
                    <a:pt x="7" y="6"/>
                    <a:pt x="7" y="6"/>
                  </a:cubicBezTo>
                  <a:lnTo>
                    <a:pt x="7" y="26"/>
                  </a:lnTo>
                  <a:close/>
                  <a:moveTo>
                    <a:pt x="0" y="33"/>
                  </a:moveTo>
                  <a:cubicBezTo>
                    <a:pt x="0" y="0"/>
                    <a:pt x="0" y="0"/>
                    <a:pt x="0" y="0"/>
                  </a:cubicBezTo>
                  <a:cubicBezTo>
                    <a:pt x="13" y="0"/>
                    <a:pt x="13" y="0"/>
                    <a:pt x="13" y="0"/>
                  </a:cubicBezTo>
                  <a:cubicBezTo>
                    <a:pt x="22" y="0"/>
                    <a:pt x="28" y="7"/>
                    <a:pt x="28" y="16"/>
                  </a:cubicBezTo>
                  <a:cubicBezTo>
                    <a:pt x="28" y="26"/>
                    <a:pt x="22" y="33"/>
                    <a:pt x="13" y="33"/>
                  </a:cubicBez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1" name="Freeform 31"/>
            <p:cNvSpPr>
              <a:spLocks noEditPoints="1"/>
            </p:cNvSpPr>
            <p:nvPr/>
          </p:nvSpPr>
          <p:spPr bwMode="auto">
            <a:xfrm>
              <a:off x="-4170363" y="2182813"/>
              <a:ext cx="55563" cy="76200"/>
            </a:xfrm>
            <a:custGeom>
              <a:avLst/>
              <a:gdLst>
                <a:gd name="T0" fmla="*/ 7 w 24"/>
                <a:gd name="T1" fmla="*/ 6 h 33"/>
                <a:gd name="T2" fmla="*/ 7 w 24"/>
                <a:gd name="T3" fmla="*/ 15 h 33"/>
                <a:gd name="T4" fmla="*/ 13 w 24"/>
                <a:gd name="T5" fmla="*/ 15 h 33"/>
                <a:gd name="T6" fmla="*/ 17 w 24"/>
                <a:gd name="T7" fmla="*/ 11 h 33"/>
                <a:gd name="T8" fmla="*/ 13 w 24"/>
                <a:gd name="T9" fmla="*/ 6 h 33"/>
                <a:gd name="T10" fmla="*/ 7 w 24"/>
                <a:gd name="T11" fmla="*/ 6 h 33"/>
                <a:gd name="T12" fmla="*/ 0 w 24"/>
                <a:gd name="T13" fmla="*/ 0 h 33"/>
                <a:gd name="T14" fmla="*/ 13 w 24"/>
                <a:gd name="T15" fmla="*/ 0 h 33"/>
                <a:gd name="T16" fmla="*/ 24 w 24"/>
                <a:gd name="T17" fmla="*/ 11 h 33"/>
                <a:gd name="T18" fmla="*/ 13 w 24"/>
                <a:gd name="T19" fmla="*/ 21 h 33"/>
                <a:gd name="T20" fmla="*/ 7 w 24"/>
                <a:gd name="T21" fmla="*/ 21 h 33"/>
                <a:gd name="T22" fmla="*/ 7 w 24"/>
                <a:gd name="T23" fmla="*/ 33 h 33"/>
                <a:gd name="T24" fmla="*/ 0 w 24"/>
                <a:gd name="T25" fmla="*/ 33 h 33"/>
                <a:gd name="T26" fmla="*/ 0 w 24"/>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3">
                  <a:moveTo>
                    <a:pt x="7" y="6"/>
                  </a:moveTo>
                  <a:cubicBezTo>
                    <a:pt x="7" y="15"/>
                    <a:pt x="7" y="15"/>
                    <a:pt x="7" y="15"/>
                  </a:cubicBezTo>
                  <a:cubicBezTo>
                    <a:pt x="13" y="15"/>
                    <a:pt x="13" y="15"/>
                    <a:pt x="13" y="15"/>
                  </a:cubicBezTo>
                  <a:cubicBezTo>
                    <a:pt x="15" y="15"/>
                    <a:pt x="17" y="13"/>
                    <a:pt x="17" y="11"/>
                  </a:cubicBezTo>
                  <a:cubicBezTo>
                    <a:pt x="17" y="9"/>
                    <a:pt x="15" y="6"/>
                    <a:pt x="13" y="6"/>
                  </a:cubicBezTo>
                  <a:lnTo>
                    <a:pt x="7" y="6"/>
                  </a:lnTo>
                  <a:close/>
                  <a:moveTo>
                    <a:pt x="0" y="0"/>
                  </a:moveTo>
                  <a:cubicBezTo>
                    <a:pt x="13" y="0"/>
                    <a:pt x="13" y="0"/>
                    <a:pt x="13" y="0"/>
                  </a:cubicBezTo>
                  <a:cubicBezTo>
                    <a:pt x="20" y="0"/>
                    <a:pt x="24" y="6"/>
                    <a:pt x="24" y="11"/>
                  </a:cubicBezTo>
                  <a:cubicBezTo>
                    <a:pt x="24" y="16"/>
                    <a:pt x="20" y="21"/>
                    <a:pt x="13" y="21"/>
                  </a:cubicBezTo>
                  <a:cubicBezTo>
                    <a:pt x="7" y="21"/>
                    <a:pt x="7" y="21"/>
                    <a:pt x="7" y="21"/>
                  </a:cubicBezTo>
                  <a:cubicBezTo>
                    <a:pt x="7" y="33"/>
                    <a:pt x="7" y="33"/>
                    <a:pt x="7" y="33"/>
                  </a:cubicBezTo>
                  <a:cubicBezTo>
                    <a:pt x="0" y="33"/>
                    <a:pt x="0" y="33"/>
                    <a:pt x="0" y="3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2" name="Freeform 32"/>
            <p:cNvSpPr>
              <a:spLocks noEditPoints="1"/>
            </p:cNvSpPr>
            <p:nvPr/>
          </p:nvSpPr>
          <p:spPr bwMode="auto">
            <a:xfrm>
              <a:off x="-4116388" y="2182813"/>
              <a:ext cx="74613" cy="76200"/>
            </a:xfrm>
            <a:custGeom>
              <a:avLst/>
              <a:gdLst>
                <a:gd name="T0" fmla="*/ 28 w 47"/>
                <a:gd name="T1" fmla="*/ 28 h 48"/>
                <a:gd name="T2" fmla="*/ 23 w 47"/>
                <a:gd name="T3" fmla="*/ 12 h 48"/>
                <a:gd name="T4" fmla="*/ 19 w 47"/>
                <a:gd name="T5" fmla="*/ 28 h 48"/>
                <a:gd name="T6" fmla="*/ 28 w 47"/>
                <a:gd name="T7" fmla="*/ 28 h 48"/>
                <a:gd name="T8" fmla="*/ 15 w 47"/>
                <a:gd name="T9" fmla="*/ 37 h 48"/>
                <a:gd name="T10" fmla="*/ 12 w 47"/>
                <a:gd name="T11" fmla="*/ 48 h 48"/>
                <a:gd name="T12" fmla="*/ 0 w 47"/>
                <a:gd name="T13" fmla="*/ 48 h 48"/>
                <a:gd name="T14" fmla="*/ 17 w 47"/>
                <a:gd name="T15" fmla="*/ 0 h 48"/>
                <a:gd name="T16" fmla="*/ 29 w 47"/>
                <a:gd name="T17" fmla="*/ 0 h 48"/>
                <a:gd name="T18" fmla="*/ 47 w 47"/>
                <a:gd name="T19" fmla="*/ 48 h 48"/>
                <a:gd name="T20" fmla="*/ 37 w 47"/>
                <a:gd name="T21" fmla="*/ 48 h 48"/>
                <a:gd name="T22" fmla="*/ 32 w 47"/>
                <a:gd name="T23" fmla="*/ 37 h 48"/>
                <a:gd name="T24" fmla="*/ 15 w 47"/>
                <a:gd name="T25"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8">
                  <a:moveTo>
                    <a:pt x="28" y="28"/>
                  </a:moveTo>
                  <a:lnTo>
                    <a:pt x="23" y="12"/>
                  </a:lnTo>
                  <a:lnTo>
                    <a:pt x="19" y="28"/>
                  </a:lnTo>
                  <a:lnTo>
                    <a:pt x="28" y="28"/>
                  </a:lnTo>
                  <a:close/>
                  <a:moveTo>
                    <a:pt x="15" y="37"/>
                  </a:moveTo>
                  <a:lnTo>
                    <a:pt x="12" y="48"/>
                  </a:lnTo>
                  <a:lnTo>
                    <a:pt x="0" y="48"/>
                  </a:lnTo>
                  <a:lnTo>
                    <a:pt x="17" y="0"/>
                  </a:lnTo>
                  <a:lnTo>
                    <a:pt x="29" y="0"/>
                  </a:lnTo>
                  <a:lnTo>
                    <a:pt x="47" y="48"/>
                  </a:lnTo>
                  <a:lnTo>
                    <a:pt x="37" y="48"/>
                  </a:lnTo>
                  <a:lnTo>
                    <a:pt x="32" y="37"/>
                  </a:lnTo>
                  <a:lnTo>
                    <a:pt x="15"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3" name="Freeform 33"/>
            <p:cNvSpPr>
              <a:spLocks noEditPoints="1"/>
            </p:cNvSpPr>
            <p:nvPr/>
          </p:nvSpPr>
          <p:spPr bwMode="auto">
            <a:xfrm>
              <a:off x="-4035425" y="2182813"/>
              <a:ext cx="58738" cy="76200"/>
            </a:xfrm>
            <a:custGeom>
              <a:avLst/>
              <a:gdLst>
                <a:gd name="T0" fmla="*/ 7 w 25"/>
                <a:gd name="T1" fmla="*/ 6 h 33"/>
                <a:gd name="T2" fmla="*/ 7 w 25"/>
                <a:gd name="T3" fmla="*/ 15 h 33"/>
                <a:gd name="T4" fmla="*/ 13 w 25"/>
                <a:gd name="T5" fmla="*/ 15 h 33"/>
                <a:gd name="T6" fmla="*/ 17 w 25"/>
                <a:gd name="T7" fmla="*/ 11 h 33"/>
                <a:gd name="T8" fmla="*/ 13 w 25"/>
                <a:gd name="T9" fmla="*/ 6 h 33"/>
                <a:gd name="T10" fmla="*/ 7 w 25"/>
                <a:gd name="T11" fmla="*/ 6 h 33"/>
                <a:gd name="T12" fmla="*/ 25 w 25"/>
                <a:gd name="T13" fmla="*/ 33 h 33"/>
                <a:gd name="T14" fmla="*/ 16 w 25"/>
                <a:gd name="T15" fmla="*/ 33 h 33"/>
                <a:gd name="T16" fmla="*/ 9 w 25"/>
                <a:gd name="T17" fmla="*/ 21 h 33"/>
                <a:gd name="T18" fmla="*/ 7 w 25"/>
                <a:gd name="T19" fmla="*/ 21 h 33"/>
                <a:gd name="T20" fmla="*/ 7 w 25"/>
                <a:gd name="T21" fmla="*/ 33 h 33"/>
                <a:gd name="T22" fmla="*/ 0 w 25"/>
                <a:gd name="T23" fmla="*/ 33 h 33"/>
                <a:gd name="T24" fmla="*/ 0 w 25"/>
                <a:gd name="T25" fmla="*/ 0 h 33"/>
                <a:gd name="T26" fmla="*/ 14 w 25"/>
                <a:gd name="T27" fmla="*/ 0 h 33"/>
                <a:gd name="T28" fmla="*/ 25 w 25"/>
                <a:gd name="T29" fmla="*/ 11 h 33"/>
                <a:gd name="T30" fmla="*/ 16 w 25"/>
                <a:gd name="T31" fmla="*/ 21 h 33"/>
                <a:gd name="T32" fmla="*/ 25 w 25"/>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3">
                  <a:moveTo>
                    <a:pt x="7" y="6"/>
                  </a:moveTo>
                  <a:cubicBezTo>
                    <a:pt x="7" y="15"/>
                    <a:pt x="7" y="15"/>
                    <a:pt x="7" y="15"/>
                  </a:cubicBezTo>
                  <a:cubicBezTo>
                    <a:pt x="13" y="15"/>
                    <a:pt x="13" y="15"/>
                    <a:pt x="13" y="15"/>
                  </a:cubicBezTo>
                  <a:cubicBezTo>
                    <a:pt x="16" y="15"/>
                    <a:pt x="17" y="13"/>
                    <a:pt x="17" y="11"/>
                  </a:cubicBezTo>
                  <a:cubicBezTo>
                    <a:pt x="17" y="9"/>
                    <a:pt x="16" y="6"/>
                    <a:pt x="13" y="6"/>
                  </a:cubicBezTo>
                  <a:lnTo>
                    <a:pt x="7" y="6"/>
                  </a:lnTo>
                  <a:close/>
                  <a:moveTo>
                    <a:pt x="25" y="33"/>
                  </a:moveTo>
                  <a:cubicBezTo>
                    <a:pt x="16" y="33"/>
                    <a:pt x="16" y="33"/>
                    <a:pt x="16" y="33"/>
                  </a:cubicBezTo>
                  <a:cubicBezTo>
                    <a:pt x="9" y="21"/>
                    <a:pt x="9" y="21"/>
                    <a:pt x="9" y="21"/>
                  </a:cubicBezTo>
                  <a:cubicBezTo>
                    <a:pt x="7" y="21"/>
                    <a:pt x="7" y="21"/>
                    <a:pt x="7" y="21"/>
                  </a:cubicBezTo>
                  <a:cubicBezTo>
                    <a:pt x="7" y="33"/>
                    <a:pt x="7" y="33"/>
                    <a:pt x="7" y="33"/>
                  </a:cubicBezTo>
                  <a:cubicBezTo>
                    <a:pt x="0" y="33"/>
                    <a:pt x="0" y="33"/>
                    <a:pt x="0" y="33"/>
                  </a:cubicBezTo>
                  <a:cubicBezTo>
                    <a:pt x="0" y="0"/>
                    <a:pt x="0" y="0"/>
                    <a:pt x="0" y="0"/>
                  </a:cubicBezTo>
                  <a:cubicBezTo>
                    <a:pt x="14" y="0"/>
                    <a:pt x="14" y="0"/>
                    <a:pt x="14" y="0"/>
                  </a:cubicBezTo>
                  <a:cubicBezTo>
                    <a:pt x="21" y="0"/>
                    <a:pt x="25" y="6"/>
                    <a:pt x="25" y="11"/>
                  </a:cubicBezTo>
                  <a:cubicBezTo>
                    <a:pt x="25" y="15"/>
                    <a:pt x="22" y="20"/>
                    <a:pt x="16" y="21"/>
                  </a:cubicBezTo>
                  <a:lnTo>
                    <a:pt x="2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4" name="Rectangle 34"/>
            <p:cNvSpPr>
              <a:spLocks noChangeArrowheads="1"/>
            </p:cNvSpPr>
            <p:nvPr/>
          </p:nvSpPr>
          <p:spPr bwMode="auto">
            <a:xfrm>
              <a:off x="-3962400" y="2182813"/>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5" name="Freeform 35"/>
            <p:cNvSpPr>
              <a:spLocks/>
            </p:cNvSpPr>
            <p:nvPr/>
          </p:nvSpPr>
          <p:spPr bwMode="auto">
            <a:xfrm>
              <a:off x="-3935413" y="2182813"/>
              <a:ext cx="55563" cy="76200"/>
            </a:xfrm>
            <a:custGeom>
              <a:avLst/>
              <a:gdLst>
                <a:gd name="T0" fmla="*/ 7 w 24"/>
                <a:gd name="T1" fmla="*/ 23 h 33"/>
                <a:gd name="T2" fmla="*/ 12 w 24"/>
                <a:gd name="T3" fmla="*/ 27 h 33"/>
                <a:gd name="T4" fmla="*/ 17 w 24"/>
                <a:gd name="T5" fmla="*/ 24 h 33"/>
                <a:gd name="T6" fmla="*/ 13 w 24"/>
                <a:gd name="T7" fmla="*/ 20 h 33"/>
                <a:gd name="T8" fmla="*/ 9 w 24"/>
                <a:gd name="T9" fmla="*/ 19 h 33"/>
                <a:gd name="T10" fmla="*/ 1 w 24"/>
                <a:gd name="T11" fmla="*/ 10 h 33"/>
                <a:gd name="T12" fmla="*/ 12 w 24"/>
                <a:gd name="T13" fmla="*/ 0 h 33"/>
                <a:gd name="T14" fmla="*/ 23 w 24"/>
                <a:gd name="T15" fmla="*/ 10 h 33"/>
                <a:gd name="T16" fmla="*/ 16 w 24"/>
                <a:gd name="T17" fmla="*/ 10 h 33"/>
                <a:gd name="T18" fmla="*/ 12 w 24"/>
                <a:gd name="T19" fmla="*/ 6 h 33"/>
                <a:gd name="T20" fmla="*/ 8 w 24"/>
                <a:gd name="T21" fmla="*/ 9 h 33"/>
                <a:gd name="T22" fmla="*/ 11 w 24"/>
                <a:gd name="T23" fmla="*/ 13 h 33"/>
                <a:gd name="T24" fmla="*/ 15 w 24"/>
                <a:gd name="T25" fmla="*/ 14 h 33"/>
                <a:gd name="T26" fmla="*/ 24 w 24"/>
                <a:gd name="T27" fmla="*/ 24 h 33"/>
                <a:gd name="T28" fmla="*/ 12 w 24"/>
                <a:gd name="T29" fmla="*/ 33 h 33"/>
                <a:gd name="T30" fmla="*/ 0 w 24"/>
                <a:gd name="T31" fmla="*/ 23 h 33"/>
                <a:gd name="T32" fmla="*/ 7 w 24"/>
                <a:gd name="T3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7" y="23"/>
                  </a:moveTo>
                  <a:cubicBezTo>
                    <a:pt x="7" y="25"/>
                    <a:pt x="9" y="27"/>
                    <a:pt x="12" y="27"/>
                  </a:cubicBezTo>
                  <a:cubicBezTo>
                    <a:pt x="15" y="27"/>
                    <a:pt x="17" y="26"/>
                    <a:pt x="17" y="24"/>
                  </a:cubicBezTo>
                  <a:cubicBezTo>
                    <a:pt x="17" y="22"/>
                    <a:pt x="16" y="21"/>
                    <a:pt x="13" y="20"/>
                  </a:cubicBezTo>
                  <a:cubicBezTo>
                    <a:pt x="9" y="19"/>
                    <a:pt x="9" y="19"/>
                    <a:pt x="9" y="19"/>
                  </a:cubicBezTo>
                  <a:cubicBezTo>
                    <a:pt x="2" y="17"/>
                    <a:pt x="1" y="12"/>
                    <a:pt x="1" y="10"/>
                  </a:cubicBezTo>
                  <a:cubicBezTo>
                    <a:pt x="1" y="4"/>
                    <a:pt x="6" y="0"/>
                    <a:pt x="12" y="0"/>
                  </a:cubicBezTo>
                  <a:cubicBezTo>
                    <a:pt x="18" y="0"/>
                    <a:pt x="23" y="4"/>
                    <a:pt x="23" y="10"/>
                  </a:cubicBezTo>
                  <a:cubicBezTo>
                    <a:pt x="16" y="10"/>
                    <a:pt x="16" y="10"/>
                    <a:pt x="16" y="10"/>
                  </a:cubicBezTo>
                  <a:cubicBezTo>
                    <a:pt x="16" y="8"/>
                    <a:pt x="15" y="6"/>
                    <a:pt x="12" y="6"/>
                  </a:cubicBezTo>
                  <a:cubicBezTo>
                    <a:pt x="9" y="6"/>
                    <a:pt x="8" y="7"/>
                    <a:pt x="8" y="9"/>
                  </a:cubicBezTo>
                  <a:cubicBezTo>
                    <a:pt x="8" y="10"/>
                    <a:pt x="8" y="12"/>
                    <a:pt x="11" y="13"/>
                  </a:cubicBezTo>
                  <a:cubicBezTo>
                    <a:pt x="15" y="14"/>
                    <a:pt x="15" y="14"/>
                    <a:pt x="15" y="14"/>
                  </a:cubicBezTo>
                  <a:cubicBezTo>
                    <a:pt x="23" y="16"/>
                    <a:pt x="24" y="21"/>
                    <a:pt x="24" y="24"/>
                  </a:cubicBezTo>
                  <a:cubicBezTo>
                    <a:pt x="24" y="30"/>
                    <a:pt x="18" y="33"/>
                    <a:pt x="12" y="33"/>
                  </a:cubicBezTo>
                  <a:cubicBezTo>
                    <a:pt x="5" y="33"/>
                    <a:pt x="0" y="29"/>
                    <a:pt x="0" y="23"/>
                  </a:cubicBezTo>
                  <a:lnTo>
                    <a:pt x="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6" name="Freeform 36"/>
            <p:cNvSpPr>
              <a:spLocks/>
            </p:cNvSpPr>
            <p:nvPr/>
          </p:nvSpPr>
          <p:spPr bwMode="auto">
            <a:xfrm>
              <a:off x="-4189413" y="2301875"/>
              <a:ext cx="57150" cy="76200"/>
            </a:xfrm>
            <a:custGeom>
              <a:avLst/>
              <a:gdLst>
                <a:gd name="T0" fmla="*/ 0 w 36"/>
                <a:gd name="T1" fmla="*/ 0 h 48"/>
                <a:gd name="T2" fmla="*/ 36 w 36"/>
                <a:gd name="T3" fmla="*/ 0 h 48"/>
                <a:gd name="T4" fmla="*/ 36 w 36"/>
                <a:gd name="T5" fmla="*/ 10 h 48"/>
                <a:gd name="T6" fmla="*/ 24 w 36"/>
                <a:gd name="T7" fmla="*/ 10 h 48"/>
                <a:gd name="T8" fmla="*/ 24 w 36"/>
                <a:gd name="T9" fmla="*/ 48 h 48"/>
                <a:gd name="T10" fmla="*/ 14 w 36"/>
                <a:gd name="T11" fmla="*/ 48 h 48"/>
                <a:gd name="T12" fmla="*/ 14 w 36"/>
                <a:gd name="T13" fmla="*/ 10 h 48"/>
                <a:gd name="T14" fmla="*/ 0 w 36"/>
                <a:gd name="T15" fmla="*/ 10 h 48"/>
                <a:gd name="T16" fmla="*/ 0 w 3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8">
                  <a:moveTo>
                    <a:pt x="0" y="0"/>
                  </a:moveTo>
                  <a:lnTo>
                    <a:pt x="36" y="0"/>
                  </a:lnTo>
                  <a:lnTo>
                    <a:pt x="36" y="10"/>
                  </a:lnTo>
                  <a:lnTo>
                    <a:pt x="24" y="10"/>
                  </a:lnTo>
                  <a:lnTo>
                    <a:pt x="24" y="48"/>
                  </a:lnTo>
                  <a:lnTo>
                    <a:pt x="14" y="48"/>
                  </a:lnTo>
                  <a:lnTo>
                    <a:pt x="14" y="10"/>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8" name="Freeform 37"/>
            <p:cNvSpPr>
              <a:spLocks/>
            </p:cNvSpPr>
            <p:nvPr/>
          </p:nvSpPr>
          <p:spPr bwMode="auto">
            <a:xfrm>
              <a:off x="-4121150" y="2301875"/>
              <a:ext cx="60325" cy="76200"/>
            </a:xfrm>
            <a:custGeom>
              <a:avLst/>
              <a:gdLst>
                <a:gd name="T0" fmla="*/ 19 w 26"/>
                <a:gd name="T1" fmla="*/ 21 h 33"/>
                <a:gd name="T2" fmla="*/ 19 w 26"/>
                <a:gd name="T3" fmla="*/ 0 h 33"/>
                <a:gd name="T4" fmla="*/ 26 w 26"/>
                <a:gd name="T5" fmla="*/ 0 h 33"/>
                <a:gd name="T6" fmla="*/ 26 w 26"/>
                <a:gd name="T7" fmla="*/ 21 h 33"/>
                <a:gd name="T8" fmla="*/ 13 w 26"/>
                <a:gd name="T9" fmla="*/ 33 h 33"/>
                <a:gd name="T10" fmla="*/ 0 w 26"/>
                <a:gd name="T11" fmla="*/ 21 h 33"/>
                <a:gd name="T12" fmla="*/ 0 w 26"/>
                <a:gd name="T13" fmla="*/ 0 h 33"/>
                <a:gd name="T14" fmla="*/ 7 w 26"/>
                <a:gd name="T15" fmla="*/ 0 h 33"/>
                <a:gd name="T16" fmla="*/ 7 w 26"/>
                <a:gd name="T17" fmla="*/ 21 h 33"/>
                <a:gd name="T18" fmla="*/ 13 w 26"/>
                <a:gd name="T19" fmla="*/ 27 h 33"/>
                <a:gd name="T20" fmla="*/ 19 w 26"/>
                <a:gd name="T21"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9" y="21"/>
                  </a:moveTo>
                  <a:cubicBezTo>
                    <a:pt x="19" y="0"/>
                    <a:pt x="19" y="0"/>
                    <a:pt x="19" y="0"/>
                  </a:cubicBezTo>
                  <a:cubicBezTo>
                    <a:pt x="26" y="0"/>
                    <a:pt x="26" y="0"/>
                    <a:pt x="26" y="0"/>
                  </a:cubicBezTo>
                  <a:cubicBezTo>
                    <a:pt x="26" y="21"/>
                    <a:pt x="26" y="21"/>
                    <a:pt x="26" y="21"/>
                  </a:cubicBezTo>
                  <a:cubicBezTo>
                    <a:pt x="26" y="29"/>
                    <a:pt x="20" y="33"/>
                    <a:pt x="13" y="33"/>
                  </a:cubicBezTo>
                  <a:cubicBezTo>
                    <a:pt x="6" y="33"/>
                    <a:pt x="0" y="29"/>
                    <a:pt x="0" y="21"/>
                  </a:cubicBezTo>
                  <a:cubicBezTo>
                    <a:pt x="0" y="0"/>
                    <a:pt x="0" y="0"/>
                    <a:pt x="0" y="0"/>
                  </a:cubicBezTo>
                  <a:cubicBezTo>
                    <a:pt x="7" y="0"/>
                    <a:pt x="7" y="0"/>
                    <a:pt x="7" y="0"/>
                  </a:cubicBezTo>
                  <a:cubicBezTo>
                    <a:pt x="7" y="21"/>
                    <a:pt x="7" y="21"/>
                    <a:pt x="7" y="21"/>
                  </a:cubicBezTo>
                  <a:cubicBezTo>
                    <a:pt x="7" y="25"/>
                    <a:pt x="10" y="27"/>
                    <a:pt x="13" y="27"/>
                  </a:cubicBezTo>
                  <a:cubicBezTo>
                    <a:pt x="16" y="27"/>
                    <a:pt x="19" y="25"/>
                    <a:pt x="19"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9" name="Freeform 38"/>
            <p:cNvSpPr>
              <a:spLocks noEditPoints="1"/>
            </p:cNvSpPr>
            <p:nvPr/>
          </p:nvSpPr>
          <p:spPr bwMode="auto">
            <a:xfrm>
              <a:off x="-4044950" y="2301875"/>
              <a:ext cx="57150" cy="76200"/>
            </a:xfrm>
            <a:custGeom>
              <a:avLst/>
              <a:gdLst>
                <a:gd name="T0" fmla="*/ 7 w 24"/>
                <a:gd name="T1" fmla="*/ 6 h 33"/>
                <a:gd name="T2" fmla="*/ 7 w 24"/>
                <a:gd name="T3" fmla="*/ 16 h 33"/>
                <a:gd name="T4" fmla="*/ 13 w 24"/>
                <a:gd name="T5" fmla="*/ 16 h 33"/>
                <a:gd name="T6" fmla="*/ 17 w 24"/>
                <a:gd name="T7" fmla="*/ 11 h 33"/>
                <a:gd name="T8" fmla="*/ 13 w 24"/>
                <a:gd name="T9" fmla="*/ 6 h 33"/>
                <a:gd name="T10" fmla="*/ 7 w 24"/>
                <a:gd name="T11" fmla="*/ 6 h 33"/>
                <a:gd name="T12" fmla="*/ 24 w 24"/>
                <a:gd name="T13" fmla="*/ 33 h 33"/>
                <a:gd name="T14" fmla="*/ 16 w 24"/>
                <a:gd name="T15" fmla="*/ 33 h 33"/>
                <a:gd name="T16" fmla="*/ 8 w 24"/>
                <a:gd name="T17" fmla="*/ 22 h 33"/>
                <a:gd name="T18" fmla="*/ 7 w 24"/>
                <a:gd name="T19" fmla="*/ 22 h 33"/>
                <a:gd name="T20" fmla="*/ 7 w 24"/>
                <a:gd name="T21" fmla="*/ 33 h 33"/>
                <a:gd name="T22" fmla="*/ 0 w 24"/>
                <a:gd name="T23" fmla="*/ 33 h 33"/>
                <a:gd name="T24" fmla="*/ 0 w 24"/>
                <a:gd name="T25" fmla="*/ 0 h 33"/>
                <a:gd name="T26" fmla="*/ 13 w 24"/>
                <a:gd name="T27" fmla="*/ 0 h 33"/>
                <a:gd name="T28" fmla="*/ 24 w 24"/>
                <a:gd name="T29" fmla="*/ 11 h 33"/>
                <a:gd name="T30" fmla="*/ 16 w 24"/>
                <a:gd name="T31" fmla="*/ 21 h 33"/>
                <a:gd name="T32" fmla="*/ 24 w 2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7" y="6"/>
                  </a:moveTo>
                  <a:cubicBezTo>
                    <a:pt x="7" y="16"/>
                    <a:pt x="7" y="16"/>
                    <a:pt x="7" y="16"/>
                  </a:cubicBezTo>
                  <a:cubicBezTo>
                    <a:pt x="13" y="16"/>
                    <a:pt x="13" y="16"/>
                    <a:pt x="13" y="16"/>
                  </a:cubicBezTo>
                  <a:cubicBezTo>
                    <a:pt x="15" y="16"/>
                    <a:pt x="17" y="13"/>
                    <a:pt x="17" y="11"/>
                  </a:cubicBezTo>
                  <a:cubicBezTo>
                    <a:pt x="17" y="9"/>
                    <a:pt x="15" y="6"/>
                    <a:pt x="13" y="6"/>
                  </a:cubicBezTo>
                  <a:lnTo>
                    <a:pt x="7" y="6"/>
                  </a:lnTo>
                  <a:close/>
                  <a:moveTo>
                    <a:pt x="24" y="33"/>
                  </a:moveTo>
                  <a:cubicBezTo>
                    <a:pt x="16" y="33"/>
                    <a:pt x="16" y="33"/>
                    <a:pt x="16" y="33"/>
                  </a:cubicBezTo>
                  <a:cubicBezTo>
                    <a:pt x="8" y="22"/>
                    <a:pt x="8" y="22"/>
                    <a:pt x="8" y="22"/>
                  </a:cubicBezTo>
                  <a:cubicBezTo>
                    <a:pt x="7" y="22"/>
                    <a:pt x="7" y="22"/>
                    <a:pt x="7" y="22"/>
                  </a:cubicBezTo>
                  <a:cubicBezTo>
                    <a:pt x="7" y="33"/>
                    <a:pt x="7" y="33"/>
                    <a:pt x="7" y="33"/>
                  </a:cubicBezTo>
                  <a:cubicBezTo>
                    <a:pt x="0" y="33"/>
                    <a:pt x="0" y="33"/>
                    <a:pt x="0" y="33"/>
                  </a:cubicBezTo>
                  <a:cubicBezTo>
                    <a:pt x="0" y="0"/>
                    <a:pt x="0" y="0"/>
                    <a:pt x="0" y="0"/>
                  </a:cubicBezTo>
                  <a:cubicBezTo>
                    <a:pt x="13" y="0"/>
                    <a:pt x="13" y="0"/>
                    <a:pt x="13" y="0"/>
                  </a:cubicBezTo>
                  <a:cubicBezTo>
                    <a:pt x="21" y="0"/>
                    <a:pt x="24" y="6"/>
                    <a:pt x="24" y="11"/>
                  </a:cubicBezTo>
                  <a:cubicBezTo>
                    <a:pt x="24" y="16"/>
                    <a:pt x="21" y="20"/>
                    <a:pt x="16" y="21"/>
                  </a:cubicBezTo>
                  <a:lnTo>
                    <a:pt x="2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0" name="Rectangle 39"/>
            <p:cNvSpPr>
              <a:spLocks noChangeArrowheads="1"/>
            </p:cNvSpPr>
            <p:nvPr/>
          </p:nvSpPr>
          <p:spPr bwMode="auto">
            <a:xfrm>
              <a:off x="-3975100" y="2301875"/>
              <a:ext cx="17463"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1" name="Freeform 40"/>
            <p:cNvSpPr>
              <a:spLocks/>
            </p:cNvSpPr>
            <p:nvPr/>
          </p:nvSpPr>
          <p:spPr bwMode="auto">
            <a:xfrm>
              <a:off x="-3940175" y="2301875"/>
              <a:ext cx="57150" cy="76200"/>
            </a:xfrm>
            <a:custGeom>
              <a:avLst/>
              <a:gdLst>
                <a:gd name="T0" fmla="*/ 36 w 36"/>
                <a:gd name="T1" fmla="*/ 48 h 48"/>
                <a:gd name="T2" fmla="*/ 27 w 36"/>
                <a:gd name="T3" fmla="*/ 48 h 48"/>
                <a:gd name="T4" fmla="*/ 9 w 36"/>
                <a:gd name="T5" fmla="*/ 19 h 48"/>
                <a:gd name="T6" fmla="*/ 9 w 36"/>
                <a:gd name="T7" fmla="*/ 48 h 48"/>
                <a:gd name="T8" fmla="*/ 0 w 36"/>
                <a:gd name="T9" fmla="*/ 48 h 48"/>
                <a:gd name="T10" fmla="*/ 0 w 36"/>
                <a:gd name="T11" fmla="*/ 0 h 48"/>
                <a:gd name="T12" fmla="*/ 9 w 36"/>
                <a:gd name="T13" fmla="*/ 0 h 48"/>
                <a:gd name="T14" fmla="*/ 25 w 36"/>
                <a:gd name="T15" fmla="*/ 29 h 48"/>
                <a:gd name="T16" fmla="*/ 25 w 36"/>
                <a:gd name="T17" fmla="*/ 0 h 48"/>
                <a:gd name="T18" fmla="*/ 36 w 36"/>
                <a:gd name="T19" fmla="*/ 0 h 48"/>
                <a:gd name="T20" fmla="*/ 36 w 36"/>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8">
                  <a:moveTo>
                    <a:pt x="36" y="48"/>
                  </a:moveTo>
                  <a:lnTo>
                    <a:pt x="27" y="48"/>
                  </a:lnTo>
                  <a:lnTo>
                    <a:pt x="9" y="19"/>
                  </a:lnTo>
                  <a:lnTo>
                    <a:pt x="9" y="48"/>
                  </a:lnTo>
                  <a:lnTo>
                    <a:pt x="0" y="48"/>
                  </a:lnTo>
                  <a:lnTo>
                    <a:pt x="0" y="0"/>
                  </a:lnTo>
                  <a:lnTo>
                    <a:pt x="9" y="0"/>
                  </a:lnTo>
                  <a:lnTo>
                    <a:pt x="25" y="29"/>
                  </a:lnTo>
                  <a:lnTo>
                    <a:pt x="25" y="0"/>
                  </a:lnTo>
                  <a:lnTo>
                    <a:pt x="36" y="0"/>
                  </a:lnTo>
                  <a:lnTo>
                    <a:pt x="3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2" name="Freeform 41"/>
            <p:cNvSpPr>
              <a:spLocks/>
            </p:cNvSpPr>
            <p:nvPr/>
          </p:nvSpPr>
          <p:spPr bwMode="auto">
            <a:xfrm>
              <a:off x="-4341813" y="2422525"/>
              <a:ext cx="96838" cy="74613"/>
            </a:xfrm>
            <a:custGeom>
              <a:avLst/>
              <a:gdLst>
                <a:gd name="T0" fmla="*/ 34 w 42"/>
                <a:gd name="T1" fmla="*/ 0 h 32"/>
                <a:gd name="T2" fmla="*/ 42 w 42"/>
                <a:gd name="T3" fmla="*/ 0 h 32"/>
                <a:gd name="T4" fmla="*/ 31 w 42"/>
                <a:gd name="T5" fmla="*/ 32 h 32"/>
                <a:gd name="T6" fmla="*/ 25 w 42"/>
                <a:gd name="T7" fmla="*/ 32 h 32"/>
                <a:gd name="T8" fmla="*/ 21 w 42"/>
                <a:gd name="T9" fmla="*/ 15 h 32"/>
                <a:gd name="T10" fmla="*/ 16 w 42"/>
                <a:gd name="T11" fmla="*/ 32 h 32"/>
                <a:gd name="T12" fmla="*/ 11 w 42"/>
                <a:gd name="T13" fmla="*/ 32 h 32"/>
                <a:gd name="T14" fmla="*/ 0 w 42"/>
                <a:gd name="T15" fmla="*/ 0 h 32"/>
                <a:gd name="T16" fmla="*/ 7 w 42"/>
                <a:gd name="T17" fmla="*/ 0 h 32"/>
                <a:gd name="T18" fmla="*/ 14 w 42"/>
                <a:gd name="T19" fmla="*/ 20 h 32"/>
                <a:gd name="T20" fmla="*/ 18 w 42"/>
                <a:gd name="T21" fmla="*/ 4 h 32"/>
                <a:gd name="T22" fmla="*/ 24 w 42"/>
                <a:gd name="T23" fmla="*/ 4 h 32"/>
                <a:gd name="T24" fmla="*/ 28 w 42"/>
                <a:gd name="T25" fmla="*/ 20 h 32"/>
                <a:gd name="T26" fmla="*/ 34 w 4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2">
                  <a:moveTo>
                    <a:pt x="34" y="0"/>
                  </a:moveTo>
                  <a:cubicBezTo>
                    <a:pt x="42" y="0"/>
                    <a:pt x="42" y="0"/>
                    <a:pt x="42" y="0"/>
                  </a:cubicBezTo>
                  <a:cubicBezTo>
                    <a:pt x="31" y="32"/>
                    <a:pt x="31" y="32"/>
                    <a:pt x="31" y="32"/>
                  </a:cubicBezTo>
                  <a:cubicBezTo>
                    <a:pt x="25" y="32"/>
                    <a:pt x="25" y="32"/>
                    <a:pt x="25" y="32"/>
                  </a:cubicBezTo>
                  <a:cubicBezTo>
                    <a:pt x="21" y="15"/>
                    <a:pt x="21" y="15"/>
                    <a:pt x="21" y="15"/>
                  </a:cubicBezTo>
                  <a:cubicBezTo>
                    <a:pt x="16" y="32"/>
                    <a:pt x="16" y="32"/>
                    <a:pt x="16" y="32"/>
                  </a:cubicBezTo>
                  <a:cubicBezTo>
                    <a:pt x="11" y="32"/>
                    <a:pt x="11" y="32"/>
                    <a:pt x="11" y="32"/>
                  </a:cubicBezTo>
                  <a:cubicBezTo>
                    <a:pt x="0" y="0"/>
                    <a:pt x="0" y="0"/>
                    <a:pt x="0" y="0"/>
                  </a:cubicBezTo>
                  <a:cubicBezTo>
                    <a:pt x="7" y="0"/>
                    <a:pt x="7" y="0"/>
                    <a:pt x="7" y="0"/>
                  </a:cubicBezTo>
                  <a:cubicBezTo>
                    <a:pt x="14" y="20"/>
                    <a:pt x="14" y="20"/>
                    <a:pt x="14" y="20"/>
                  </a:cubicBezTo>
                  <a:cubicBezTo>
                    <a:pt x="15" y="15"/>
                    <a:pt x="16" y="9"/>
                    <a:pt x="18" y="4"/>
                  </a:cubicBezTo>
                  <a:cubicBezTo>
                    <a:pt x="24" y="4"/>
                    <a:pt x="24" y="4"/>
                    <a:pt x="24" y="4"/>
                  </a:cubicBezTo>
                  <a:cubicBezTo>
                    <a:pt x="28" y="20"/>
                    <a:pt x="28" y="20"/>
                    <a:pt x="28" y="2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3" name="Freeform 42"/>
            <p:cNvSpPr>
              <a:spLocks noEditPoints="1"/>
            </p:cNvSpPr>
            <p:nvPr/>
          </p:nvSpPr>
          <p:spPr bwMode="auto">
            <a:xfrm>
              <a:off x="-4249738" y="2422525"/>
              <a:ext cx="74613" cy="74613"/>
            </a:xfrm>
            <a:custGeom>
              <a:avLst/>
              <a:gdLst>
                <a:gd name="T0" fmla="*/ 28 w 47"/>
                <a:gd name="T1" fmla="*/ 26 h 47"/>
                <a:gd name="T2" fmla="*/ 24 w 47"/>
                <a:gd name="T3" fmla="*/ 10 h 47"/>
                <a:gd name="T4" fmla="*/ 19 w 47"/>
                <a:gd name="T5" fmla="*/ 26 h 47"/>
                <a:gd name="T6" fmla="*/ 28 w 47"/>
                <a:gd name="T7" fmla="*/ 26 h 47"/>
                <a:gd name="T8" fmla="*/ 15 w 47"/>
                <a:gd name="T9" fmla="*/ 35 h 47"/>
                <a:gd name="T10" fmla="*/ 11 w 47"/>
                <a:gd name="T11" fmla="*/ 47 h 47"/>
                <a:gd name="T12" fmla="*/ 0 w 47"/>
                <a:gd name="T13" fmla="*/ 47 h 47"/>
                <a:gd name="T14" fmla="*/ 18 w 47"/>
                <a:gd name="T15" fmla="*/ 0 h 47"/>
                <a:gd name="T16" fmla="*/ 30 w 47"/>
                <a:gd name="T17" fmla="*/ 0 h 47"/>
                <a:gd name="T18" fmla="*/ 47 w 47"/>
                <a:gd name="T19" fmla="*/ 47 h 47"/>
                <a:gd name="T20" fmla="*/ 36 w 47"/>
                <a:gd name="T21" fmla="*/ 47 h 47"/>
                <a:gd name="T22" fmla="*/ 33 w 47"/>
                <a:gd name="T23" fmla="*/ 35 h 47"/>
                <a:gd name="T24" fmla="*/ 15 w 47"/>
                <a:gd name="T2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28" y="26"/>
                  </a:moveTo>
                  <a:lnTo>
                    <a:pt x="24" y="10"/>
                  </a:lnTo>
                  <a:lnTo>
                    <a:pt x="19" y="26"/>
                  </a:lnTo>
                  <a:lnTo>
                    <a:pt x="28" y="26"/>
                  </a:lnTo>
                  <a:close/>
                  <a:moveTo>
                    <a:pt x="15" y="35"/>
                  </a:moveTo>
                  <a:lnTo>
                    <a:pt x="11" y="47"/>
                  </a:lnTo>
                  <a:lnTo>
                    <a:pt x="0" y="47"/>
                  </a:lnTo>
                  <a:lnTo>
                    <a:pt x="18" y="0"/>
                  </a:lnTo>
                  <a:lnTo>
                    <a:pt x="30" y="0"/>
                  </a:lnTo>
                  <a:lnTo>
                    <a:pt x="47" y="47"/>
                  </a:lnTo>
                  <a:lnTo>
                    <a:pt x="36" y="47"/>
                  </a:lnTo>
                  <a:lnTo>
                    <a:pt x="33" y="35"/>
                  </a:lnTo>
                  <a:lnTo>
                    <a:pt x="1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4" name="Freeform 43"/>
            <p:cNvSpPr>
              <a:spLocks noEditPoints="1"/>
            </p:cNvSpPr>
            <p:nvPr/>
          </p:nvSpPr>
          <p:spPr bwMode="auto">
            <a:xfrm>
              <a:off x="-4167188" y="2422525"/>
              <a:ext cx="55563" cy="74613"/>
            </a:xfrm>
            <a:custGeom>
              <a:avLst/>
              <a:gdLst>
                <a:gd name="T0" fmla="*/ 7 w 24"/>
                <a:gd name="T1" fmla="*/ 6 h 32"/>
                <a:gd name="T2" fmla="*/ 7 w 24"/>
                <a:gd name="T3" fmla="*/ 15 h 32"/>
                <a:gd name="T4" fmla="*/ 13 w 24"/>
                <a:gd name="T5" fmla="*/ 15 h 32"/>
                <a:gd name="T6" fmla="*/ 17 w 24"/>
                <a:gd name="T7" fmla="*/ 10 h 32"/>
                <a:gd name="T8" fmla="*/ 13 w 24"/>
                <a:gd name="T9" fmla="*/ 6 h 32"/>
                <a:gd name="T10" fmla="*/ 7 w 24"/>
                <a:gd name="T11" fmla="*/ 6 h 32"/>
                <a:gd name="T12" fmla="*/ 24 w 24"/>
                <a:gd name="T13" fmla="*/ 32 h 32"/>
                <a:gd name="T14" fmla="*/ 16 w 24"/>
                <a:gd name="T15" fmla="*/ 32 h 32"/>
                <a:gd name="T16" fmla="*/ 9 w 24"/>
                <a:gd name="T17" fmla="*/ 21 h 32"/>
                <a:gd name="T18" fmla="*/ 7 w 24"/>
                <a:gd name="T19" fmla="*/ 21 h 32"/>
                <a:gd name="T20" fmla="*/ 7 w 24"/>
                <a:gd name="T21" fmla="*/ 32 h 32"/>
                <a:gd name="T22" fmla="*/ 0 w 24"/>
                <a:gd name="T23" fmla="*/ 32 h 32"/>
                <a:gd name="T24" fmla="*/ 0 w 24"/>
                <a:gd name="T25" fmla="*/ 0 h 32"/>
                <a:gd name="T26" fmla="*/ 14 w 24"/>
                <a:gd name="T27" fmla="*/ 0 h 32"/>
                <a:gd name="T28" fmla="*/ 24 w 24"/>
                <a:gd name="T29" fmla="*/ 10 h 32"/>
                <a:gd name="T30" fmla="*/ 16 w 24"/>
                <a:gd name="T31" fmla="*/ 21 h 32"/>
                <a:gd name="T32" fmla="*/ 24 w 24"/>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7" y="6"/>
                  </a:moveTo>
                  <a:cubicBezTo>
                    <a:pt x="7" y="15"/>
                    <a:pt x="7" y="15"/>
                    <a:pt x="7" y="15"/>
                  </a:cubicBezTo>
                  <a:cubicBezTo>
                    <a:pt x="13" y="15"/>
                    <a:pt x="13" y="15"/>
                    <a:pt x="13" y="15"/>
                  </a:cubicBezTo>
                  <a:cubicBezTo>
                    <a:pt x="16" y="15"/>
                    <a:pt x="17" y="12"/>
                    <a:pt x="17" y="10"/>
                  </a:cubicBezTo>
                  <a:cubicBezTo>
                    <a:pt x="17" y="8"/>
                    <a:pt x="16" y="6"/>
                    <a:pt x="13" y="6"/>
                  </a:cubicBezTo>
                  <a:lnTo>
                    <a:pt x="7" y="6"/>
                  </a:lnTo>
                  <a:close/>
                  <a:moveTo>
                    <a:pt x="24" y="32"/>
                  </a:moveTo>
                  <a:cubicBezTo>
                    <a:pt x="16" y="32"/>
                    <a:pt x="16" y="32"/>
                    <a:pt x="16" y="32"/>
                  </a:cubicBezTo>
                  <a:cubicBezTo>
                    <a:pt x="9" y="21"/>
                    <a:pt x="9" y="21"/>
                    <a:pt x="9" y="21"/>
                  </a:cubicBezTo>
                  <a:cubicBezTo>
                    <a:pt x="7" y="21"/>
                    <a:pt x="7" y="21"/>
                    <a:pt x="7" y="21"/>
                  </a:cubicBezTo>
                  <a:cubicBezTo>
                    <a:pt x="7" y="32"/>
                    <a:pt x="7" y="32"/>
                    <a:pt x="7" y="32"/>
                  </a:cubicBezTo>
                  <a:cubicBezTo>
                    <a:pt x="0" y="32"/>
                    <a:pt x="0" y="32"/>
                    <a:pt x="0" y="32"/>
                  </a:cubicBezTo>
                  <a:cubicBezTo>
                    <a:pt x="0" y="0"/>
                    <a:pt x="0" y="0"/>
                    <a:pt x="0" y="0"/>
                  </a:cubicBezTo>
                  <a:cubicBezTo>
                    <a:pt x="14" y="0"/>
                    <a:pt x="14" y="0"/>
                    <a:pt x="14" y="0"/>
                  </a:cubicBezTo>
                  <a:cubicBezTo>
                    <a:pt x="21" y="0"/>
                    <a:pt x="24" y="5"/>
                    <a:pt x="24" y="10"/>
                  </a:cubicBezTo>
                  <a:cubicBezTo>
                    <a:pt x="24" y="15"/>
                    <a:pt x="22" y="19"/>
                    <a:pt x="16" y="21"/>
                  </a:cubicBezTo>
                  <a:lnTo>
                    <a:pt x="2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5" name="Freeform 44"/>
            <p:cNvSpPr>
              <a:spLocks/>
            </p:cNvSpPr>
            <p:nvPr/>
          </p:nvSpPr>
          <p:spPr bwMode="auto">
            <a:xfrm>
              <a:off x="-4100513" y="2419350"/>
              <a:ext cx="53975" cy="79375"/>
            </a:xfrm>
            <a:custGeom>
              <a:avLst/>
              <a:gdLst>
                <a:gd name="T0" fmla="*/ 7 w 23"/>
                <a:gd name="T1" fmla="*/ 24 h 34"/>
                <a:gd name="T2" fmla="*/ 12 w 23"/>
                <a:gd name="T3" fmla="*/ 28 h 34"/>
                <a:gd name="T4" fmla="*/ 16 w 23"/>
                <a:gd name="T5" fmla="*/ 24 h 34"/>
                <a:gd name="T6" fmla="*/ 12 w 23"/>
                <a:gd name="T7" fmla="*/ 20 h 34"/>
                <a:gd name="T8" fmla="*/ 8 w 23"/>
                <a:gd name="T9" fmla="*/ 19 h 34"/>
                <a:gd name="T10" fmla="*/ 0 w 23"/>
                <a:gd name="T11" fmla="*/ 10 h 34"/>
                <a:gd name="T12" fmla="*/ 11 w 23"/>
                <a:gd name="T13" fmla="*/ 0 h 34"/>
                <a:gd name="T14" fmla="*/ 22 w 23"/>
                <a:gd name="T15" fmla="*/ 10 h 34"/>
                <a:gd name="T16" fmla="*/ 15 w 23"/>
                <a:gd name="T17" fmla="*/ 10 h 34"/>
                <a:gd name="T18" fmla="*/ 11 w 23"/>
                <a:gd name="T19" fmla="*/ 7 h 34"/>
                <a:gd name="T20" fmla="*/ 7 w 23"/>
                <a:gd name="T21" fmla="*/ 10 h 34"/>
                <a:gd name="T22" fmla="*/ 10 w 23"/>
                <a:gd name="T23" fmla="*/ 13 h 34"/>
                <a:gd name="T24" fmla="*/ 14 w 23"/>
                <a:gd name="T25" fmla="*/ 14 h 34"/>
                <a:gd name="T26" fmla="*/ 23 w 23"/>
                <a:gd name="T27" fmla="*/ 24 h 34"/>
                <a:gd name="T28" fmla="*/ 12 w 23"/>
                <a:gd name="T29" fmla="*/ 34 h 34"/>
                <a:gd name="T30" fmla="*/ 0 w 23"/>
                <a:gd name="T31" fmla="*/ 24 h 34"/>
                <a:gd name="T32" fmla="*/ 7 w 23"/>
                <a:gd name="T3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4">
                  <a:moveTo>
                    <a:pt x="7" y="24"/>
                  </a:moveTo>
                  <a:cubicBezTo>
                    <a:pt x="7" y="26"/>
                    <a:pt x="8" y="28"/>
                    <a:pt x="12" y="28"/>
                  </a:cubicBezTo>
                  <a:cubicBezTo>
                    <a:pt x="14" y="28"/>
                    <a:pt x="16" y="26"/>
                    <a:pt x="16" y="24"/>
                  </a:cubicBezTo>
                  <a:cubicBezTo>
                    <a:pt x="16" y="23"/>
                    <a:pt x="16" y="21"/>
                    <a:pt x="12" y="20"/>
                  </a:cubicBezTo>
                  <a:cubicBezTo>
                    <a:pt x="8" y="19"/>
                    <a:pt x="8" y="19"/>
                    <a:pt x="8" y="19"/>
                  </a:cubicBezTo>
                  <a:cubicBezTo>
                    <a:pt x="1" y="17"/>
                    <a:pt x="0" y="13"/>
                    <a:pt x="0" y="10"/>
                  </a:cubicBezTo>
                  <a:cubicBezTo>
                    <a:pt x="0" y="4"/>
                    <a:pt x="5" y="0"/>
                    <a:pt x="11" y="0"/>
                  </a:cubicBezTo>
                  <a:cubicBezTo>
                    <a:pt x="18" y="0"/>
                    <a:pt x="22" y="4"/>
                    <a:pt x="22" y="10"/>
                  </a:cubicBezTo>
                  <a:cubicBezTo>
                    <a:pt x="15" y="10"/>
                    <a:pt x="15" y="10"/>
                    <a:pt x="15" y="10"/>
                  </a:cubicBezTo>
                  <a:cubicBezTo>
                    <a:pt x="15" y="8"/>
                    <a:pt x="14" y="7"/>
                    <a:pt x="11" y="7"/>
                  </a:cubicBezTo>
                  <a:cubicBezTo>
                    <a:pt x="9" y="7"/>
                    <a:pt x="7" y="8"/>
                    <a:pt x="7" y="10"/>
                  </a:cubicBezTo>
                  <a:cubicBezTo>
                    <a:pt x="7" y="11"/>
                    <a:pt x="7" y="12"/>
                    <a:pt x="10" y="13"/>
                  </a:cubicBezTo>
                  <a:cubicBezTo>
                    <a:pt x="14" y="14"/>
                    <a:pt x="14" y="14"/>
                    <a:pt x="14" y="14"/>
                  </a:cubicBezTo>
                  <a:cubicBezTo>
                    <a:pt x="22" y="17"/>
                    <a:pt x="23" y="21"/>
                    <a:pt x="23" y="24"/>
                  </a:cubicBezTo>
                  <a:cubicBezTo>
                    <a:pt x="23" y="31"/>
                    <a:pt x="17" y="34"/>
                    <a:pt x="12" y="34"/>
                  </a:cubicBezTo>
                  <a:cubicBezTo>
                    <a:pt x="4" y="34"/>
                    <a:pt x="0" y="29"/>
                    <a:pt x="0" y="24"/>
                  </a:cubicBez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6" name="Freeform 45"/>
            <p:cNvSpPr>
              <a:spLocks noEditPoints="1"/>
            </p:cNvSpPr>
            <p:nvPr/>
          </p:nvSpPr>
          <p:spPr bwMode="auto">
            <a:xfrm>
              <a:off x="-4041775" y="2422525"/>
              <a:ext cx="74613" cy="74613"/>
            </a:xfrm>
            <a:custGeom>
              <a:avLst/>
              <a:gdLst>
                <a:gd name="T0" fmla="*/ 28 w 47"/>
                <a:gd name="T1" fmla="*/ 26 h 47"/>
                <a:gd name="T2" fmla="*/ 23 w 47"/>
                <a:gd name="T3" fmla="*/ 10 h 47"/>
                <a:gd name="T4" fmla="*/ 17 w 47"/>
                <a:gd name="T5" fmla="*/ 26 h 47"/>
                <a:gd name="T6" fmla="*/ 28 w 47"/>
                <a:gd name="T7" fmla="*/ 26 h 47"/>
                <a:gd name="T8" fmla="*/ 14 w 47"/>
                <a:gd name="T9" fmla="*/ 35 h 47"/>
                <a:gd name="T10" fmla="*/ 10 w 47"/>
                <a:gd name="T11" fmla="*/ 47 h 47"/>
                <a:gd name="T12" fmla="*/ 0 w 47"/>
                <a:gd name="T13" fmla="*/ 47 h 47"/>
                <a:gd name="T14" fmla="*/ 17 w 47"/>
                <a:gd name="T15" fmla="*/ 0 h 47"/>
                <a:gd name="T16" fmla="*/ 28 w 47"/>
                <a:gd name="T17" fmla="*/ 0 h 47"/>
                <a:gd name="T18" fmla="*/ 47 w 47"/>
                <a:gd name="T19" fmla="*/ 47 h 47"/>
                <a:gd name="T20" fmla="*/ 35 w 47"/>
                <a:gd name="T21" fmla="*/ 47 h 47"/>
                <a:gd name="T22" fmla="*/ 31 w 47"/>
                <a:gd name="T23" fmla="*/ 35 h 47"/>
                <a:gd name="T24" fmla="*/ 14 w 47"/>
                <a:gd name="T2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28" y="26"/>
                  </a:moveTo>
                  <a:lnTo>
                    <a:pt x="23" y="10"/>
                  </a:lnTo>
                  <a:lnTo>
                    <a:pt x="17" y="26"/>
                  </a:lnTo>
                  <a:lnTo>
                    <a:pt x="28" y="26"/>
                  </a:lnTo>
                  <a:close/>
                  <a:moveTo>
                    <a:pt x="14" y="35"/>
                  </a:moveTo>
                  <a:lnTo>
                    <a:pt x="10" y="47"/>
                  </a:lnTo>
                  <a:lnTo>
                    <a:pt x="0" y="47"/>
                  </a:lnTo>
                  <a:lnTo>
                    <a:pt x="17" y="0"/>
                  </a:lnTo>
                  <a:lnTo>
                    <a:pt x="28" y="0"/>
                  </a:lnTo>
                  <a:lnTo>
                    <a:pt x="47" y="47"/>
                  </a:lnTo>
                  <a:lnTo>
                    <a:pt x="35" y="47"/>
                  </a:lnTo>
                  <a:lnTo>
                    <a:pt x="31" y="35"/>
                  </a:lnTo>
                  <a:lnTo>
                    <a:pt x="1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7" name="Freeform 46"/>
            <p:cNvSpPr>
              <a:spLocks/>
            </p:cNvSpPr>
            <p:nvPr/>
          </p:nvSpPr>
          <p:spPr bwMode="auto">
            <a:xfrm>
              <a:off x="-3971925" y="2422525"/>
              <a:ext cx="96838" cy="74613"/>
            </a:xfrm>
            <a:custGeom>
              <a:avLst/>
              <a:gdLst>
                <a:gd name="T0" fmla="*/ 34 w 42"/>
                <a:gd name="T1" fmla="*/ 0 h 32"/>
                <a:gd name="T2" fmla="*/ 42 w 42"/>
                <a:gd name="T3" fmla="*/ 0 h 32"/>
                <a:gd name="T4" fmla="*/ 31 w 42"/>
                <a:gd name="T5" fmla="*/ 32 h 32"/>
                <a:gd name="T6" fmla="*/ 25 w 42"/>
                <a:gd name="T7" fmla="*/ 32 h 32"/>
                <a:gd name="T8" fmla="*/ 21 w 42"/>
                <a:gd name="T9" fmla="*/ 15 h 32"/>
                <a:gd name="T10" fmla="*/ 16 w 42"/>
                <a:gd name="T11" fmla="*/ 32 h 32"/>
                <a:gd name="T12" fmla="*/ 11 w 42"/>
                <a:gd name="T13" fmla="*/ 32 h 32"/>
                <a:gd name="T14" fmla="*/ 0 w 42"/>
                <a:gd name="T15" fmla="*/ 0 h 32"/>
                <a:gd name="T16" fmla="*/ 7 w 42"/>
                <a:gd name="T17" fmla="*/ 0 h 32"/>
                <a:gd name="T18" fmla="*/ 14 w 42"/>
                <a:gd name="T19" fmla="*/ 20 h 32"/>
                <a:gd name="T20" fmla="*/ 18 w 42"/>
                <a:gd name="T21" fmla="*/ 4 h 32"/>
                <a:gd name="T22" fmla="*/ 24 w 42"/>
                <a:gd name="T23" fmla="*/ 4 h 32"/>
                <a:gd name="T24" fmla="*/ 28 w 42"/>
                <a:gd name="T25" fmla="*/ 20 h 32"/>
                <a:gd name="T26" fmla="*/ 34 w 4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2">
                  <a:moveTo>
                    <a:pt x="34" y="0"/>
                  </a:moveTo>
                  <a:cubicBezTo>
                    <a:pt x="42" y="0"/>
                    <a:pt x="42" y="0"/>
                    <a:pt x="42" y="0"/>
                  </a:cubicBezTo>
                  <a:cubicBezTo>
                    <a:pt x="31" y="32"/>
                    <a:pt x="31" y="32"/>
                    <a:pt x="31" y="32"/>
                  </a:cubicBezTo>
                  <a:cubicBezTo>
                    <a:pt x="25" y="32"/>
                    <a:pt x="25" y="32"/>
                    <a:pt x="25" y="32"/>
                  </a:cubicBezTo>
                  <a:cubicBezTo>
                    <a:pt x="21" y="15"/>
                    <a:pt x="21" y="15"/>
                    <a:pt x="21" y="15"/>
                  </a:cubicBezTo>
                  <a:cubicBezTo>
                    <a:pt x="16" y="32"/>
                    <a:pt x="16" y="32"/>
                    <a:pt x="16" y="32"/>
                  </a:cubicBezTo>
                  <a:cubicBezTo>
                    <a:pt x="11" y="32"/>
                    <a:pt x="11" y="32"/>
                    <a:pt x="11" y="32"/>
                  </a:cubicBezTo>
                  <a:cubicBezTo>
                    <a:pt x="0" y="0"/>
                    <a:pt x="0" y="0"/>
                    <a:pt x="0" y="0"/>
                  </a:cubicBezTo>
                  <a:cubicBezTo>
                    <a:pt x="7" y="0"/>
                    <a:pt x="7" y="0"/>
                    <a:pt x="7" y="0"/>
                  </a:cubicBezTo>
                  <a:cubicBezTo>
                    <a:pt x="14" y="20"/>
                    <a:pt x="14" y="20"/>
                    <a:pt x="14" y="20"/>
                  </a:cubicBezTo>
                  <a:cubicBezTo>
                    <a:pt x="15" y="15"/>
                    <a:pt x="17" y="9"/>
                    <a:pt x="18" y="4"/>
                  </a:cubicBezTo>
                  <a:cubicBezTo>
                    <a:pt x="24" y="4"/>
                    <a:pt x="24" y="4"/>
                    <a:pt x="24" y="4"/>
                  </a:cubicBezTo>
                  <a:cubicBezTo>
                    <a:pt x="28" y="20"/>
                    <a:pt x="28" y="20"/>
                    <a:pt x="28" y="2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grpSp>
    </p:spTree>
    <p:extLst>
      <p:ext uri="{BB962C8B-B14F-4D97-AF65-F5344CB8AC3E}">
        <p14:creationId xmlns:p14="http://schemas.microsoft.com/office/powerpoint/2010/main" val="274478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amp; Graph">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477423206"/>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925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Picture Placeholder 14"/>
          <p:cNvSpPr>
            <a:spLocks noGrp="1"/>
          </p:cNvSpPr>
          <p:nvPr>
            <p:ph type="pic" sz="quarter" idx="16" hasCustomPrompt="1"/>
          </p:nvPr>
        </p:nvSpPr>
        <p:spPr>
          <a:xfrm>
            <a:off x="192882" y="269081"/>
            <a:ext cx="4083844" cy="6329364"/>
          </a:xfrm>
          <a:prstGeom prst="rect">
            <a:avLst/>
          </a:prstGeom>
          <a:solidFill>
            <a:srgbClr val="B2B2B2"/>
          </a:solidFill>
          <a:ln>
            <a:noFill/>
          </a:ln>
          <a:extLst>
            <a:ext uri="{91240B29-F687-4F45-9708-019B960494DF}">
              <a14:hiddenLine xmlns:a14="http://schemas.microsoft.com/office/drawing/2010/main">
                <a:solidFill>
                  <a:srgbClr val="FFFFFF"/>
                </a:solidFill>
              </a14:hiddenLine>
            </a:ext>
          </a:extLst>
        </p:spPr>
        <p:txBody>
          <a:bodyPr anchor="ctr"/>
          <a:lstStyle>
            <a:lvl1pPr algn="ctr">
              <a:defRPr sz="2800" b="0" i="0">
                <a:latin typeface="Gill Sans Normal" charset="0"/>
              </a:defRPr>
            </a:lvl1pPr>
          </a:lstStyle>
          <a:p>
            <a:r>
              <a:rPr lang="en-GB" dirty="0" err="1" smtClean="0"/>
              <a:t>visuel</a:t>
            </a:r>
            <a:endParaRPr lang="en-GB" dirty="0"/>
          </a:p>
        </p:txBody>
      </p:sp>
      <p:sp>
        <p:nvSpPr>
          <p:cNvPr id="15" name="Title 1"/>
          <p:cNvSpPr>
            <a:spLocks noGrp="1"/>
          </p:cNvSpPr>
          <p:nvPr>
            <p:ph type="title" hasCustomPrompt="1"/>
          </p:nvPr>
        </p:nvSpPr>
        <p:spPr>
          <a:xfrm>
            <a:off x="4572000" y="755423"/>
            <a:ext cx="4158855" cy="625331"/>
          </a:xfrm>
        </p:spPr>
        <p:txBody>
          <a:bodyPr/>
          <a:lstStyle>
            <a:lvl1pPr>
              <a:defRPr/>
            </a:lvl1pPr>
          </a:lstStyle>
          <a:p>
            <a:r>
              <a:rPr lang="en-GB" smtClean="0"/>
              <a:t>Title</a:t>
            </a:r>
            <a:endParaRPr lang="en-GB" noProof="0" dirty="0"/>
          </a:p>
        </p:txBody>
      </p:sp>
      <p:sp>
        <p:nvSpPr>
          <p:cNvPr id="16" name="Text Placeholder 6"/>
          <p:cNvSpPr>
            <a:spLocks noGrp="1"/>
          </p:cNvSpPr>
          <p:nvPr>
            <p:ph type="body" sz="quarter" idx="10" hasCustomPrompt="1"/>
          </p:nvPr>
        </p:nvSpPr>
        <p:spPr>
          <a:xfrm>
            <a:off x="4572000" y="1380754"/>
            <a:ext cx="4158855" cy="492647"/>
          </a:xfrm>
        </p:spPr>
        <p:txBody>
          <a:bodyPr/>
          <a:lstStyle>
            <a:lvl1pPr>
              <a:defRPr sz="3200" b="0" i="0">
                <a:latin typeface="Gill Sans Normal" charset="0"/>
              </a:defRPr>
            </a:lvl1pPr>
          </a:lstStyle>
          <a:p>
            <a:pPr lvl="0"/>
            <a:r>
              <a:rPr lang="en-GB" dirty="0" smtClean="0"/>
              <a:t>Subtitle 1</a:t>
            </a:r>
          </a:p>
        </p:txBody>
      </p:sp>
      <p:sp>
        <p:nvSpPr>
          <p:cNvPr id="17" name="Text Placeholder 8"/>
          <p:cNvSpPr>
            <a:spLocks noGrp="1"/>
          </p:cNvSpPr>
          <p:nvPr>
            <p:ph type="body" sz="quarter" idx="11" hasCustomPrompt="1"/>
          </p:nvPr>
        </p:nvSpPr>
        <p:spPr>
          <a:xfrm>
            <a:off x="4572000" y="1873400"/>
            <a:ext cx="4158855" cy="325438"/>
          </a:xfrm>
        </p:spPr>
        <p:txBody>
          <a:bodyPr/>
          <a:lstStyle>
            <a:lvl1pPr>
              <a:defRPr sz="2100" b="0" i="0">
                <a:latin typeface="Gill Sans Fin" charset="0"/>
              </a:defRPr>
            </a:lvl1pPr>
            <a:lvl2pPr>
              <a:defRPr/>
            </a:lvl2pPr>
          </a:lstStyle>
          <a:p>
            <a:pPr lvl="0"/>
            <a:r>
              <a:rPr lang="en-GB" dirty="0" smtClean="0"/>
              <a:t>Subtitle 2</a:t>
            </a:r>
          </a:p>
        </p:txBody>
      </p:sp>
      <p:sp>
        <p:nvSpPr>
          <p:cNvPr id="3" name="Content Placeholder 2"/>
          <p:cNvSpPr>
            <a:spLocks noGrp="1"/>
          </p:cNvSpPr>
          <p:nvPr>
            <p:ph sz="quarter" idx="17"/>
          </p:nvPr>
        </p:nvSpPr>
        <p:spPr>
          <a:xfrm>
            <a:off x="4572001" y="2388410"/>
            <a:ext cx="4158854" cy="3129741"/>
          </a:xfrm>
        </p:spPr>
        <p:txBody>
          <a:bodyPr/>
          <a:lstStyle>
            <a:lvl1pPr>
              <a:defRPr kumimoji="0" lang="en-US" sz="1400" b="1" i="0" u="none" strike="noStrike" kern="1200" cap="none" spc="0" normalizeH="0" baseline="0" noProof="0" dirty="0" smtClean="0">
                <a:ln>
                  <a:noFill/>
                </a:ln>
                <a:solidFill>
                  <a:srgbClr val="1C385B"/>
                </a:solidFill>
                <a:effectLst/>
                <a:uLnTx/>
                <a:uFillTx/>
                <a:latin typeface="Gill Sans Semi-gras" charset="0"/>
                <a:ea typeface="+mn-ea"/>
                <a:cs typeface="+mn-cs"/>
              </a:defRPr>
            </a:lvl1pPr>
            <a:lvl2pPr>
              <a:defRPr kumimoji="0" lang="en-US" sz="1400" b="0" i="0" u="none" strike="noStrike" kern="1200" cap="none" spc="0" normalizeH="0" baseline="0" noProof="0" dirty="0" smtClean="0">
                <a:ln>
                  <a:noFill/>
                </a:ln>
                <a:solidFill>
                  <a:srgbClr val="1C385B"/>
                </a:solidFill>
                <a:effectLst/>
                <a:uLnTx/>
                <a:uFillTx/>
                <a:latin typeface="Gill Sans Fin" charset="0"/>
                <a:ea typeface="+mn-ea"/>
                <a:cs typeface="+mn-cs"/>
              </a:defRPr>
            </a:lvl2pPr>
            <a:lvl3pPr>
              <a:defRPr sz="1400"/>
            </a:lvl3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82582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amp; 2 Imag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874912284"/>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28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Picture Placeholder 14"/>
          <p:cNvSpPr>
            <a:spLocks noGrp="1"/>
          </p:cNvSpPr>
          <p:nvPr>
            <p:ph type="pic" sz="quarter" idx="16" hasCustomPrompt="1"/>
          </p:nvPr>
        </p:nvSpPr>
        <p:spPr>
          <a:xfrm>
            <a:off x="192882" y="269081"/>
            <a:ext cx="4079210" cy="3164400"/>
          </a:xfrm>
          <a:prstGeom prst="rect">
            <a:avLst/>
          </a:prstGeom>
          <a:solidFill>
            <a:srgbClr val="B2B2B2"/>
          </a:solidFill>
          <a:ln>
            <a:noFill/>
          </a:ln>
          <a:extLst>
            <a:ext uri="{91240B29-F687-4F45-9708-019B960494DF}">
              <a14:hiddenLine xmlns:a14="http://schemas.microsoft.com/office/drawing/2010/main">
                <a:solidFill>
                  <a:srgbClr val="FFFFFF"/>
                </a:solidFill>
              </a14:hiddenLine>
            </a:ext>
          </a:extLst>
        </p:spPr>
        <p:txBody>
          <a:bodyPr anchor="ctr"/>
          <a:lstStyle>
            <a:lvl1pPr algn="ctr">
              <a:defRPr sz="2800" b="0" i="0">
                <a:latin typeface="Gill Sans Normal" charset="0"/>
              </a:defRPr>
            </a:lvl1pPr>
          </a:lstStyle>
          <a:p>
            <a:r>
              <a:rPr lang="en-GB" dirty="0" err="1" smtClean="0"/>
              <a:t>visuel</a:t>
            </a:r>
            <a:endParaRPr lang="en-GB" dirty="0"/>
          </a:p>
        </p:txBody>
      </p:sp>
      <p:sp>
        <p:nvSpPr>
          <p:cNvPr id="11" name="Picture Placeholder 14"/>
          <p:cNvSpPr>
            <a:spLocks noGrp="1"/>
          </p:cNvSpPr>
          <p:nvPr>
            <p:ph type="pic" sz="quarter" idx="17" hasCustomPrompt="1"/>
          </p:nvPr>
        </p:nvSpPr>
        <p:spPr>
          <a:xfrm>
            <a:off x="192882" y="3433481"/>
            <a:ext cx="4079210" cy="3164964"/>
          </a:xfrm>
          <a:prstGeom prst="rect">
            <a:avLst/>
          </a:prstGeom>
          <a:solidFill>
            <a:schemeClr val="bg1">
              <a:lumMod val="75000"/>
            </a:schemeClr>
          </a:solidFill>
          <a:ln>
            <a:noFill/>
          </a:ln>
          <a:extLst>
            <a:ext uri="{91240B29-F687-4F45-9708-019B960494DF}">
              <a14:hiddenLine xmlns:a14="http://schemas.microsoft.com/office/drawing/2010/main">
                <a:solidFill>
                  <a:srgbClr val="FFFFFF"/>
                </a:solidFill>
              </a14:hiddenLine>
            </a:ext>
          </a:extLst>
        </p:spPr>
        <p:txBody>
          <a:bodyPr anchor="ctr"/>
          <a:lstStyle>
            <a:lvl1pPr algn="ctr">
              <a:defRPr sz="2800" b="0" i="0">
                <a:latin typeface="Gill Sans Normal" charset="0"/>
              </a:defRPr>
            </a:lvl1pPr>
          </a:lstStyle>
          <a:p>
            <a:r>
              <a:rPr lang="en-GB" dirty="0" err="1" smtClean="0"/>
              <a:t>visuel</a:t>
            </a:r>
            <a:endParaRPr lang="en-GB" dirty="0"/>
          </a:p>
        </p:txBody>
      </p:sp>
      <p:sp>
        <p:nvSpPr>
          <p:cNvPr id="10" name="Title 1"/>
          <p:cNvSpPr>
            <a:spLocks noGrp="1"/>
          </p:cNvSpPr>
          <p:nvPr>
            <p:ph type="title" hasCustomPrompt="1"/>
          </p:nvPr>
        </p:nvSpPr>
        <p:spPr>
          <a:xfrm>
            <a:off x="4572000" y="755423"/>
            <a:ext cx="4158855" cy="625331"/>
          </a:xfrm>
        </p:spPr>
        <p:txBody>
          <a:bodyPr/>
          <a:lstStyle>
            <a:lvl1pPr>
              <a:defRPr/>
            </a:lvl1pPr>
          </a:lstStyle>
          <a:p>
            <a:r>
              <a:rPr lang="en-GB" smtClean="0"/>
              <a:t>Title</a:t>
            </a:r>
            <a:endParaRPr lang="en-GB" noProof="0" dirty="0"/>
          </a:p>
        </p:txBody>
      </p:sp>
      <p:sp>
        <p:nvSpPr>
          <p:cNvPr id="12" name="Text Placeholder 6"/>
          <p:cNvSpPr>
            <a:spLocks noGrp="1"/>
          </p:cNvSpPr>
          <p:nvPr>
            <p:ph type="body" sz="quarter" idx="10" hasCustomPrompt="1"/>
          </p:nvPr>
        </p:nvSpPr>
        <p:spPr>
          <a:xfrm>
            <a:off x="4572000" y="1380754"/>
            <a:ext cx="4158855" cy="492647"/>
          </a:xfrm>
        </p:spPr>
        <p:txBody>
          <a:bodyPr/>
          <a:lstStyle>
            <a:lvl1pPr>
              <a:defRPr sz="3200" b="0" i="0">
                <a:latin typeface="Gill Sans Normal" charset="0"/>
              </a:defRPr>
            </a:lvl1pPr>
          </a:lstStyle>
          <a:p>
            <a:pPr lvl="0"/>
            <a:r>
              <a:rPr lang="en-GB" dirty="0" smtClean="0"/>
              <a:t>Subtitle 1</a:t>
            </a:r>
          </a:p>
        </p:txBody>
      </p:sp>
      <p:sp>
        <p:nvSpPr>
          <p:cNvPr id="13" name="Text Placeholder 8"/>
          <p:cNvSpPr>
            <a:spLocks noGrp="1"/>
          </p:cNvSpPr>
          <p:nvPr>
            <p:ph type="body" sz="quarter" idx="11" hasCustomPrompt="1"/>
          </p:nvPr>
        </p:nvSpPr>
        <p:spPr>
          <a:xfrm>
            <a:off x="4572000" y="1873400"/>
            <a:ext cx="4158855" cy="325438"/>
          </a:xfrm>
        </p:spPr>
        <p:txBody>
          <a:bodyPr/>
          <a:lstStyle>
            <a:lvl1pPr>
              <a:defRPr sz="2100" b="0" i="0">
                <a:latin typeface="Gill Sans Fin" charset="0"/>
              </a:defRPr>
            </a:lvl1pPr>
            <a:lvl2pPr>
              <a:defRPr/>
            </a:lvl2pPr>
          </a:lstStyle>
          <a:p>
            <a:pPr lvl="0"/>
            <a:r>
              <a:rPr lang="en-GB" dirty="0" smtClean="0"/>
              <a:t>Subtitle 2</a:t>
            </a:r>
          </a:p>
        </p:txBody>
      </p:sp>
      <p:sp>
        <p:nvSpPr>
          <p:cNvPr id="14" name="Content Placeholder 2"/>
          <p:cNvSpPr>
            <a:spLocks noGrp="1"/>
          </p:cNvSpPr>
          <p:nvPr>
            <p:ph sz="quarter" idx="18"/>
          </p:nvPr>
        </p:nvSpPr>
        <p:spPr>
          <a:xfrm>
            <a:off x="4572001" y="2388410"/>
            <a:ext cx="4158854" cy="3129741"/>
          </a:xfrm>
        </p:spPr>
        <p:txBody>
          <a:bodyPr/>
          <a:lstStyle>
            <a:lvl1pPr>
              <a:defRPr kumimoji="0" lang="en-US" sz="1400" b="1" i="0" u="none" strike="noStrike" kern="1200" cap="none" spc="0" normalizeH="0" baseline="0" noProof="0" dirty="0" smtClean="0">
                <a:ln>
                  <a:noFill/>
                </a:ln>
                <a:solidFill>
                  <a:srgbClr val="1C385B"/>
                </a:solidFill>
                <a:effectLst/>
                <a:uLnTx/>
                <a:uFillTx/>
                <a:latin typeface="Gill Sans Semi-gras" charset="0"/>
                <a:ea typeface="+mn-ea"/>
                <a:cs typeface="+mn-cs"/>
              </a:defRPr>
            </a:lvl1pPr>
            <a:lvl2pPr>
              <a:defRPr kumimoji="0" lang="en-US" sz="1400" b="0" i="0" u="none" strike="noStrike" kern="1200" cap="none" spc="0" normalizeH="0" baseline="0" noProof="0" dirty="0" smtClean="0">
                <a:ln>
                  <a:noFill/>
                </a:ln>
                <a:solidFill>
                  <a:srgbClr val="1C385B"/>
                </a:solidFill>
                <a:effectLst/>
                <a:uLnTx/>
                <a:uFillTx/>
                <a:latin typeface="Gill Sans Fin" charset="0"/>
                <a:ea typeface="+mn-ea"/>
                <a:cs typeface="+mn-cs"/>
              </a:defRPr>
            </a:lvl2pPr>
            <a:lvl3pPr>
              <a:defRPr sz="1400"/>
            </a:lvl3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69728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amp; 1 Imag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02925328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130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Chart Placeholder 18"/>
          <p:cNvSpPr>
            <a:spLocks noGrp="1"/>
          </p:cNvSpPr>
          <p:nvPr>
            <p:ph type="chart" sz="quarter" idx="17" hasCustomPrompt="1"/>
          </p:nvPr>
        </p:nvSpPr>
        <p:spPr>
          <a:xfrm>
            <a:off x="192882" y="269081"/>
            <a:ext cx="4083844" cy="6329364"/>
          </a:xfrm>
          <a:solidFill>
            <a:srgbClr val="B2B2B2"/>
          </a:solidFill>
          <a:ln/>
        </p:spPr>
        <p:txBody>
          <a:bodyPr anchor="ctr"/>
          <a:lstStyle>
            <a:lvl1pPr algn="ctr">
              <a:defRPr/>
            </a:lvl1pPr>
          </a:lstStyle>
          <a:p>
            <a:r>
              <a:rPr lang="en-GB" smtClean="0"/>
              <a:t>Graphique</a:t>
            </a:r>
            <a:endParaRPr lang="en-GB" dirty="0"/>
          </a:p>
        </p:txBody>
      </p:sp>
      <p:sp>
        <p:nvSpPr>
          <p:cNvPr id="12" name="Title 1"/>
          <p:cNvSpPr>
            <a:spLocks noGrp="1"/>
          </p:cNvSpPr>
          <p:nvPr>
            <p:ph type="title" hasCustomPrompt="1"/>
          </p:nvPr>
        </p:nvSpPr>
        <p:spPr>
          <a:xfrm>
            <a:off x="4572000" y="755423"/>
            <a:ext cx="4158855" cy="625331"/>
          </a:xfrm>
        </p:spPr>
        <p:txBody>
          <a:bodyPr/>
          <a:lstStyle>
            <a:lvl1pPr>
              <a:defRPr/>
            </a:lvl1pPr>
          </a:lstStyle>
          <a:p>
            <a:r>
              <a:rPr lang="en-GB" smtClean="0"/>
              <a:t>Title</a:t>
            </a:r>
            <a:endParaRPr lang="en-GB" noProof="0" dirty="0"/>
          </a:p>
        </p:txBody>
      </p:sp>
      <p:sp>
        <p:nvSpPr>
          <p:cNvPr id="14" name="Text Placeholder 6"/>
          <p:cNvSpPr>
            <a:spLocks noGrp="1"/>
          </p:cNvSpPr>
          <p:nvPr>
            <p:ph type="body" sz="quarter" idx="10" hasCustomPrompt="1"/>
          </p:nvPr>
        </p:nvSpPr>
        <p:spPr>
          <a:xfrm>
            <a:off x="4572000" y="1380754"/>
            <a:ext cx="4158855" cy="492647"/>
          </a:xfrm>
        </p:spPr>
        <p:txBody>
          <a:bodyPr/>
          <a:lstStyle>
            <a:lvl1pPr>
              <a:defRPr sz="3200" b="0" i="0">
                <a:latin typeface="Gill Sans Normal" charset="0"/>
              </a:defRPr>
            </a:lvl1pPr>
          </a:lstStyle>
          <a:p>
            <a:pPr lvl="0"/>
            <a:r>
              <a:rPr lang="en-GB" dirty="0" smtClean="0"/>
              <a:t>Subtitle 1</a:t>
            </a:r>
          </a:p>
        </p:txBody>
      </p:sp>
      <p:sp>
        <p:nvSpPr>
          <p:cNvPr id="15" name="Text Placeholder 8"/>
          <p:cNvSpPr>
            <a:spLocks noGrp="1"/>
          </p:cNvSpPr>
          <p:nvPr>
            <p:ph type="body" sz="quarter" idx="11" hasCustomPrompt="1"/>
          </p:nvPr>
        </p:nvSpPr>
        <p:spPr>
          <a:xfrm>
            <a:off x="4572000" y="1873400"/>
            <a:ext cx="4158855" cy="325438"/>
          </a:xfrm>
        </p:spPr>
        <p:txBody>
          <a:bodyPr/>
          <a:lstStyle>
            <a:lvl1pPr>
              <a:defRPr sz="2100" b="0" i="0">
                <a:latin typeface="Gill Sans Fin" charset="0"/>
              </a:defRPr>
            </a:lvl1pPr>
            <a:lvl2pPr>
              <a:defRPr/>
            </a:lvl2pPr>
          </a:lstStyle>
          <a:p>
            <a:pPr lvl="0"/>
            <a:r>
              <a:rPr lang="en-GB" dirty="0" smtClean="0"/>
              <a:t>Subtitle 2</a:t>
            </a:r>
          </a:p>
        </p:txBody>
      </p:sp>
      <p:sp>
        <p:nvSpPr>
          <p:cNvPr id="10" name="Content Placeholder 2"/>
          <p:cNvSpPr>
            <a:spLocks noGrp="1"/>
          </p:cNvSpPr>
          <p:nvPr>
            <p:ph sz="quarter" idx="18"/>
          </p:nvPr>
        </p:nvSpPr>
        <p:spPr>
          <a:xfrm>
            <a:off x="4572001" y="2388410"/>
            <a:ext cx="4158854" cy="3129741"/>
          </a:xfrm>
        </p:spPr>
        <p:txBody>
          <a:bodyPr/>
          <a:lstStyle>
            <a:lvl1pPr>
              <a:defRPr kumimoji="0" lang="en-US" sz="1400" b="1" i="0" u="none" strike="noStrike" kern="1200" cap="none" spc="0" normalizeH="0" baseline="0" noProof="0" dirty="0" smtClean="0">
                <a:ln>
                  <a:noFill/>
                </a:ln>
                <a:solidFill>
                  <a:srgbClr val="1C385B"/>
                </a:solidFill>
                <a:effectLst/>
                <a:uLnTx/>
                <a:uFillTx/>
                <a:latin typeface="Gill Sans Semi-gras" charset="0"/>
                <a:ea typeface="+mn-ea"/>
                <a:cs typeface="+mn-cs"/>
              </a:defRPr>
            </a:lvl1pPr>
            <a:lvl2pPr>
              <a:defRPr kumimoji="0" lang="en-US" sz="1400" b="0" i="0" u="none" strike="noStrike" kern="1200" cap="none" spc="0" normalizeH="0" baseline="0" noProof="0" dirty="0" smtClean="0">
                <a:ln>
                  <a:noFill/>
                </a:ln>
                <a:solidFill>
                  <a:srgbClr val="1C385B"/>
                </a:solidFill>
                <a:effectLst/>
                <a:uLnTx/>
                <a:uFillTx/>
                <a:latin typeface="Gill Sans Fin" charset="0"/>
                <a:ea typeface="+mn-ea"/>
                <a:cs typeface="+mn-cs"/>
              </a:defRPr>
            </a:lvl2pPr>
            <a:lvl3pPr>
              <a:defRPr sz="1400"/>
            </a:lvl3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24849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and Foot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BF89AB26-793C-4D0C-AF4E-7465A06A6875}"/>
              </a:ext>
            </a:extLst>
          </p:cNvPr>
          <p:cNvGraphicFramePr>
            <a:graphicFrameLocks noChangeAspect="1"/>
          </p:cNvGraphicFramePr>
          <p:nvPr userDrawn="1">
            <p:custDataLst>
              <p:tags r:id="rId2"/>
            </p:custDataLst>
            <p:extLst>
              <p:ext uri="{D42A27DB-BD31-4B8C-83A1-F6EECF244321}">
                <p14:modId xmlns:p14="http://schemas.microsoft.com/office/powerpoint/2010/main" val="1379079701"/>
              </p:ext>
            </p:ext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spid="_x0000_s12330" name="think-cell Slide" r:id="rId4" imgW="470" imgH="469" progId="TCLayout.ActiveDocument.1">
                  <p:embed/>
                </p:oleObj>
              </mc:Choice>
              <mc:Fallback>
                <p:oleObj name="think-cell Slide" r:id="rId4" imgW="470" imgH="469" progId="TCLayout.ActiveDocument.1">
                  <p:embed/>
                  <p:pic>
                    <p:nvPicPr>
                      <p:cNvPr id="0" name=""/>
                      <p:cNvPicPr/>
                      <p:nvPr/>
                    </p:nvPicPr>
                    <p:blipFill>
                      <a:blip r:embed="rId5"/>
                      <a:stretch>
                        <a:fillRect/>
                      </a:stretch>
                    </p:blipFill>
                    <p:spPr>
                      <a:xfrm>
                        <a:off x="1467" y="1591"/>
                        <a:ext cx="1465" cy="1587"/>
                      </a:xfrm>
                      <a:prstGeom prst="rect">
                        <a:avLst/>
                      </a:prstGeom>
                    </p:spPr>
                  </p:pic>
                </p:oleObj>
              </mc:Fallback>
            </mc:AlternateContent>
          </a:graphicData>
        </a:graphic>
      </p:graphicFrame>
      <p:sp>
        <p:nvSpPr>
          <p:cNvPr id="2" name="Title 1"/>
          <p:cNvSpPr>
            <a:spLocks noGrp="1"/>
          </p:cNvSpPr>
          <p:nvPr>
            <p:ph type="title" hasCustomPrompt="1"/>
          </p:nvPr>
        </p:nvSpPr>
        <p:spPr>
          <a:xfrm>
            <a:off x="390180" y="174298"/>
            <a:ext cx="8296620" cy="474780"/>
          </a:xfrm>
          <a:prstGeom prst="rect">
            <a:avLst/>
          </a:prstGeom>
        </p:spPr>
        <p:txBody>
          <a:bodyPr/>
          <a:lstStyle>
            <a:lvl1pPr>
              <a:defRPr lang="en-US" dirty="0"/>
            </a:lvl1pPr>
          </a:lstStyle>
          <a:p>
            <a:r>
              <a:rPr lang="en-US" dirty="0"/>
              <a:t>CLICK TO EDIT MASTER TITLE STYLE</a:t>
            </a:r>
          </a:p>
        </p:txBody>
      </p:sp>
      <p:sp>
        <p:nvSpPr>
          <p:cNvPr id="4" name="Date Placeholder 3"/>
          <p:cNvSpPr>
            <a:spLocks noGrp="1"/>
          </p:cNvSpPr>
          <p:nvPr>
            <p:ph type="dt" sz="half" idx="10"/>
          </p:nvPr>
        </p:nvSpPr>
        <p:spPr>
          <a:xfrm>
            <a:off x="457200" y="8333737"/>
            <a:ext cx="2133600" cy="365125"/>
          </a:xfrm>
          <a:prstGeom prst="rect">
            <a:avLst/>
          </a:prstGeom>
        </p:spPr>
        <p:txBody>
          <a:bodyPr/>
          <a:lstStyle/>
          <a:p>
            <a:pPr defTabSz="515813"/>
            <a:endParaRPr lang="en-GB" sz="2031" dirty="0">
              <a:solidFill>
                <a:srgbClr val="000000"/>
              </a:solidFill>
            </a:endParaRPr>
          </a:p>
        </p:txBody>
      </p:sp>
      <p:sp>
        <p:nvSpPr>
          <p:cNvPr id="6" name="Slide Number Placeholder 5"/>
          <p:cNvSpPr>
            <a:spLocks noGrp="1"/>
          </p:cNvSpPr>
          <p:nvPr>
            <p:ph type="sldNum" sz="quarter" idx="12"/>
          </p:nvPr>
        </p:nvSpPr>
        <p:spPr>
          <a:xfrm>
            <a:off x="6553200" y="6298431"/>
            <a:ext cx="2133600" cy="365125"/>
          </a:xfrm>
          <a:prstGeom prst="rect">
            <a:avLst/>
          </a:prstGeom>
        </p:spPr>
        <p:txBody>
          <a:bodyPr/>
          <a:lstStyle/>
          <a:p>
            <a:fld id="{A086BC1E-1B8C-4310-9754-C96DF6993F7B}" type="slidenum">
              <a:rPr lang="en-GB">
                <a:solidFill>
                  <a:srgbClr val="000000">
                    <a:tint val="75000"/>
                  </a:srgbClr>
                </a:solidFill>
              </a:rPr>
              <a:pPr/>
              <a:t>‹N°›</a:t>
            </a:fld>
            <a:endParaRPr lang="en-GB" dirty="0">
              <a:solidFill>
                <a:srgbClr val="000000">
                  <a:tint val="75000"/>
                </a:srgbClr>
              </a:solidFill>
            </a:endParaRPr>
          </a:p>
        </p:txBody>
      </p:sp>
    </p:spTree>
    <p:extLst>
      <p:ext uri="{BB962C8B-B14F-4D97-AF65-F5344CB8AC3E}">
        <p14:creationId xmlns:p14="http://schemas.microsoft.com/office/powerpoint/2010/main" val="103466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Shape 50"/>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1021178775"/>
              </p:ext>
            </p:ext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spid="_x0000_s14378" name="think-cell Slide" r:id="rId4" imgW="470" imgH="469" progId="TCLayout.ActiveDocument.1">
                  <p:embed/>
                </p:oleObj>
              </mc:Choice>
              <mc:Fallback>
                <p:oleObj name="think-cell Slide" r:id="rId4" imgW="470" imgH="469" progId="TCLayout.ActiveDocument.1">
                  <p:embed/>
                  <p:pic>
                    <p:nvPicPr>
                      <p:cNvPr id="0" name=""/>
                      <p:cNvPicPr/>
                      <p:nvPr/>
                    </p:nvPicPr>
                    <p:blipFill>
                      <a:blip r:embed="rId5"/>
                      <a:stretch>
                        <a:fillRect/>
                      </a:stretch>
                    </p:blipFill>
                    <p:spPr>
                      <a:xfrm>
                        <a:off x="1467" y="1591"/>
                        <a:ext cx="1465" cy="1587"/>
                      </a:xfrm>
                      <a:prstGeom prst="rect">
                        <a:avLst/>
                      </a:prstGeom>
                    </p:spPr>
                  </p:pic>
                </p:oleObj>
              </mc:Fallback>
            </mc:AlternateContent>
          </a:graphicData>
        </a:graphic>
      </p:graphicFrame>
      <p:sp>
        <p:nvSpPr>
          <p:cNvPr id="4" name="Shape 55">
            <a:extLst>
              <a:ext uri="{FF2B5EF4-FFF2-40B4-BE49-F238E27FC236}">
                <a16:creationId xmlns:a16="http://schemas.microsoft.com/office/drawing/2014/main" xmlns="" id="{B959470A-B48D-4158-AAA3-D5B29887A65D}"/>
              </a:ext>
            </a:extLst>
          </p:cNvPr>
          <p:cNvSpPr txBox="1">
            <a:spLocks noGrp="1"/>
          </p:cNvSpPr>
          <p:nvPr>
            <p:ph type="sldNum" idx="12"/>
          </p:nvPr>
        </p:nvSpPr>
        <p:spPr>
          <a:xfrm>
            <a:off x="6665913" y="6395785"/>
            <a:ext cx="2133600" cy="365125"/>
          </a:xfrm>
          <a:prstGeom prst="rect">
            <a:avLst/>
          </a:prstGeom>
        </p:spPr>
        <p:txBody>
          <a:bodyPr/>
          <a:lstStyle>
            <a:lvl1pPr>
              <a:defRPr/>
            </a:lvl1pPr>
          </a:lstStyle>
          <a:p>
            <a:fld id="{4F6CF836-3893-1D43-A1F7-5615B0BC4528}" type="slidenum">
              <a:rPr lang="en-GB" smtClean="0">
                <a:solidFill>
                  <a:srgbClr val="000000">
                    <a:tint val="75000"/>
                  </a:srgbClr>
                </a:solidFill>
              </a:rPr>
              <a:pPr/>
              <a:t>‹N°›</a:t>
            </a:fld>
            <a:endParaRPr lang="en-GB" dirty="0">
              <a:solidFill>
                <a:srgbClr val="000000">
                  <a:tint val="75000"/>
                </a:srgbClr>
              </a:solidFill>
            </a:endParaRPr>
          </a:p>
        </p:txBody>
      </p:sp>
    </p:spTree>
    <p:extLst>
      <p:ext uri="{BB962C8B-B14F-4D97-AF65-F5344CB8AC3E}">
        <p14:creationId xmlns:p14="http://schemas.microsoft.com/office/powerpoint/2010/main" val="2675739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Shape 50"/>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spid="_x0000_s15402" name="think-cell Slide" r:id="rId4" imgW="470" imgH="469" progId="TCLayout.ActiveDocument.1">
                  <p:embed/>
                </p:oleObj>
              </mc:Choice>
              <mc:Fallback>
                <p:oleObj name="think-cell Slide" r:id="rId4" imgW="470" imgH="469" progId="TCLayout.ActiveDocument.1">
                  <p:embed/>
                  <p:pic>
                    <p:nvPicPr>
                      <p:cNvPr id="0" name=""/>
                      <p:cNvPicPr/>
                      <p:nvPr/>
                    </p:nvPicPr>
                    <p:blipFill>
                      <a:blip r:embed="rId5"/>
                      <a:stretch>
                        <a:fillRect/>
                      </a:stretch>
                    </p:blipFill>
                    <p:spPr>
                      <a:xfrm>
                        <a:off x="1467" y="1591"/>
                        <a:ext cx="1465" cy="1587"/>
                      </a:xfrm>
                      <a:prstGeom prst="rect">
                        <a:avLst/>
                      </a:prstGeom>
                    </p:spPr>
                  </p:pic>
                </p:oleObj>
              </mc:Fallback>
            </mc:AlternateContent>
          </a:graphicData>
        </a:graphic>
      </p:graphicFrame>
      <p:sp>
        <p:nvSpPr>
          <p:cNvPr id="9" name="Text Placeholder 11"/>
          <p:cNvSpPr>
            <a:spLocks noGrp="1"/>
          </p:cNvSpPr>
          <p:nvPr>
            <p:ph type="body" sz="quarter" idx="13" hasCustomPrompt="1"/>
          </p:nvPr>
        </p:nvSpPr>
        <p:spPr>
          <a:xfrm>
            <a:off x="422032" y="204601"/>
            <a:ext cx="8650533" cy="424732"/>
          </a:xfrm>
          <a:extLst/>
        </p:spPr>
        <p:txBody>
          <a:bodyPr vert="horz" lIns="0" tIns="0" rIns="0" bIns="0" rtlCol="0" anchor="ctr">
            <a:noAutofit/>
          </a:bodyPr>
          <a:lstStyle>
            <a:lvl1pPr>
              <a:defRPr lang="en-GB" b="1" dirty="0">
                <a:ea typeface="+mj-ea"/>
              </a:defRPr>
            </a:lvl1pPr>
          </a:lstStyle>
          <a:p>
            <a:pPr lvl="0">
              <a:spcBef>
                <a:spcPct val="0"/>
              </a:spcBef>
              <a:buNone/>
            </a:pPr>
            <a:r>
              <a:rPr lang="en-GB" dirty="0"/>
              <a:t>Title</a:t>
            </a:r>
          </a:p>
        </p:txBody>
      </p:sp>
      <p:sp>
        <p:nvSpPr>
          <p:cNvPr id="5" name="Shape 55">
            <a:extLst>
              <a:ext uri="{FF2B5EF4-FFF2-40B4-BE49-F238E27FC236}">
                <a16:creationId xmlns:a16="http://schemas.microsoft.com/office/drawing/2014/main" xmlns="" id="{6DE3F665-8C26-49AE-AE61-8CBE10DACB86}"/>
              </a:ext>
            </a:extLst>
          </p:cNvPr>
          <p:cNvSpPr txBox="1">
            <a:spLocks noGrp="1"/>
          </p:cNvSpPr>
          <p:nvPr>
            <p:ph type="sldNum" idx="12"/>
          </p:nvPr>
        </p:nvSpPr>
        <p:spPr>
          <a:xfrm>
            <a:off x="6665913" y="6395785"/>
            <a:ext cx="2133600" cy="365125"/>
          </a:xfrm>
          <a:prstGeom prst="rect">
            <a:avLst/>
          </a:prstGeom>
        </p:spPr>
        <p:txBody>
          <a:bodyPr/>
          <a:lstStyle>
            <a:lvl1pPr>
              <a:defRPr/>
            </a:lvl1pPr>
          </a:lstStyle>
          <a:p>
            <a:fld id="{4F6CF836-3893-1D43-A1F7-5615B0BC4528}" type="slidenum">
              <a:rPr lang="en-GB" smtClean="0">
                <a:solidFill>
                  <a:srgbClr val="000000">
                    <a:tint val="75000"/>
                  </a:srgbClr>
                </a:solidFill>
              </a:rPr>
              <a:pPr/>
              <a:t>‹N°›</a:t>
            </a:fld>
            <a:endParaRPr lang="en-GB" dirty="0">
              <a:solidFill>
                <a:srgbClr val="000000">
                  <a:tint val="75000"/>
                </a:srgbClr>
              </a:solidFill>
            </a:endParaRPr>
          </a:p>
        </p:txBody>
      </p:sp>
    </p:spTree>
    <p:extLst>
      <p:ext uri="{BB962C8B-B14F-4D97-AF65-F5344CB8AC3E}">
        <p14:creationId xmlns:p14="http://schemas.microsoft.com/office/powerpoint/2010/main" val="337876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Shape 50"/>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spid="_x0000_s16426" name="think-cell Slide" r:id="rId4" imgW="470" imgH="469" progId="TCLayout.ActiveDocument.1">
                  <p:embed/>
                </p:oleObj>
              </mc:Choice>
              <mc:Fallback>
                <p:oleObj name="think-cell Slide" r:id="rId4" imgW="470" imgH="469" progId="TCLayout.ActiveDocument.1">
                  <p:embed/>
                  <p:pic>
                    <p:nvPicPr>
                      <p:cNvPr id="0" name=""/>
                      <p:cNvPicPr/>
                      <p:nvPr/>
                    </p:nvPicPr>
                    <p:blipFill>
                      <a:blip r:embed="rId5"/>
                      <a:stretch>
                        <a:fillRect/>
                      </a:stretch>
                    </p:blipFill>
                    <p:spPr>
                      <a:xfrm>
                        <a:off x="1467" y="1591"/>
                        <a:ext cx="1465" cy="1587"/>
                      </a:xfrm>
                      <a:prstGeom prst="rect">
                        <a:avLst/>
                      </a:prstGeom>
                    </p:spPr>
                  </p:pic>
                </p:oleObj>
              </mc:Fallback>
            </mc:AlternateContent>
          </a:graphicData>
        </a:graphic>
      </p:graphicFrame>
      <p:sp>
        <p:nvSpPr>
          <p:cNvPr id="5" name="Shape 53"/>
          <p:cNvSpPr txBox="1">
            <a:spLocks noGrp="1"/>
          </p:cNvSpPr>
          <p:nvPr>
            <p:ph type="dt" idx="10"/>
          </p:nvPr>
        </p:nvSpPr>
        <p:spPr>
          <a:xfrm>
            <a:off x="7832725" y="6546854"/>
            <a:ext cx="2133600" cy="365125"/>
          </a:xfrm>
        </p:spPr>
        <p:txBody>
          <a:bodyPr/>
          <a:lstStyle>
            <a:lvl1pPr marL="0" marR="0" indent="0" algn="l" rtl="0">
              <a:spcBef>
                <a:spcPts val="0"/>
              </a:spcBef>
              <a:defRPr sz="1000" b="0" i="0" u="none" strike="noStrike" cap="none" baseline="0">
                <a:solidFill>
                  <a:srgbClr val="C0C0C0"/>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pPr defTabSz="515813">
              <a:defRPr/>
            </a:pPr>
            <a:endParaRPr lang="en-GB" dirty="0"/>
          </a:p>
        </p:txBody>
      </p:sp>
      <p:sp>
        <p:nvSpPr>
          <p:cNvPr id="6" name="Shape 54"/>
          <p:cNvSpPr txBox="1">
            <a:spLocks noGrp="1"/>
          </p:cNvSpPr>
          <p:nvPr>
            <p:ph type="ftr" idx="11"/>
          </p:nvPr>
        </p:nvSpPr>
        <p:spPr>
          <a:xfrm>
            <a:off x="328613" y="6546854"/>
            <a:ext cx="2895600" cy="365125"/>
          </a:xfrm>
        </p:spPr>
        <p:txBody>
          <a:bodyPr/>
          <a:lstStyle>
            <a:lvl1pPr marL="0" marR="0" indent="0" algn="r" rtl="0">
              <a:spcBef>
                <a:spcPts val="0"/>
              </a:spcBef>
              <a:defRPr sz="1000" b="0" i="0" u="none" strike="noStrike" cap="none" baseline="0">
                <a:solidFill>
                  <a:srgbClr val="C0C0C0"/>
                </a:solidFill>
                <a:latin typeface="Times New Roman"/>
                <a:ea typeface="Times New Roman"/>
                <a:cs typeface="Times New Roman"/>
                <a:sym typeface="Times New Roman"/>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pPr defTabSz="515813">
              <a:defRPr/>
            </a:pPr>
            <a:r>
              <a:rPr lang="en-GB" smtClean="0"/>
              <a:t>Giang PHUNG</a:t>
            </a:r>
            <a:endParaRPr lang="en-GB" dirty="0"/>
          </a:p>
        </p:txBody>
      </p:sp>
      <p:sp>
        <p:nvSpPr>
          <p:cNvPr id="7" name="Shape 55"/>
          <p:cNvSpPr txBox="1">
            <a:spLocks noGrp="1"/>
          </p:cNvSpPr>
          <p:nvPr>
            <p:ph type="sldNum" idx="12"/>
          </p:nvPr>
        </p:nvSpPr>
        <p:spPr>
          <a:xfrm>
            <a:off x="6665913" y="6395785"/>
            <a:ext cx="2133600" cy="365125"/>
          </a:xfrm>
          <a:prstGeom prst="rect">
            <a:avLst/>
          </a:prstGeom>
        </p:spPr>
        <p:txBody>
          <a:bodyPr/>
          <a:lstStyle>
            <a:lvl1pPr>
              <a:defRPr/>
            </a:lvl1pPr>
          </a:lstStyle>
          <a:p>
            <a:fld id="{4F6CF836-3893-1D43-A1F7-5615B0BC4528}" type="slidenum">
              <a:rPr lang="en-GB" smtClean="0">
                <a:solidFill>
                  <a:srgbClr val="000000">
                    <a:tint val="75000"/>
                  </a:srgbClr>
                </a:solidFill>
              </a:rPr>
              <a:pPr/>
              <a:t>‹N°›</a:t>
            </a:fld>
            <a:endParaRPr lang="en-GB" dirty="0">
              <a:solidFill>
                <a:srgbClr val="000000">
                  <a:tint val="75000"/>
                </a:srgbClr>
              </a:solidFill>
            </a:endParaRPr>
          </a:p>
        </p:txBody>
      </p:sp>
      <p:sp>
        <p:nvSpPr>
          <p:cNvPr id="9" name="Title 1"/>
          <p:cNvSpPr>
            <a:spLocks noGrp="1"/>
          </p:cNvSpPr>
          <p:nvPr>
            <p:ph type="title" hasCustomPrompt="1"/>
          </p:nvPr>
        </p:nvSpPr>
        <p:spPr>
          <a:xfrm>
            <a:off x="390180" y="174298"/>
            <a:ext cx="8296620" cy="474780"/>
          </a:xfrm>
          <a:prstGeom prst="rect">
            <a:avLst/>
          </a:prstGeom>
        </p:spPr>
        <p:txBody>
          <a:bodyPr/>
          <a:lstStyle>
            <a:lvl1pPr>
              <a:defRPr lang="en-US" dirty="0"/>
            </a:lvl1pPr>
          </a:lstStyle>
          <a:p>
            <a:r>
              <a:rPr lang="en-US" dirty="0"/>
              <a:t>CLICK TO EDIT MASTER TITLE STYLE</a:t>
            </a:r>
          </a:p>
        </p:txBody>
      </p:sp>
    </p:spTree>
    <p:extLst>
      <p:ext uri="{BB962C8B-B14F-4D97-AF65-F5344CB8AC3E}">
        <p14:creationId xmlns:p14="http://schemas.microsoft.com/office/powerpoint/2010/main" val="401133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Rechteck 1"/>
          <p:cNvSpPr/>
          <p:nvPr userDrawn="1"/>
        </p:nvSpPr>
        <p:spPr>
          <a:xfrm>
            <a:off x="0" y="1124744"/>
            <a:ext cx="9144000" cy="482453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5813"/>
            <a:endParaRPr lang="de-DE">
              <a:solidFill>
                <a:prstClr val="white"/>
              </a:solidFill>
            </a:endParaRPr>
          </a:p>
        </p:txBody>
      </p:sp>
      <p:pic>
        <p:nvPicPr>
          <p:cNvPr id="6" name="Picture 2" descr="C:\Users\sanrec\Desktop\eur_id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328" t="31081" r="5218" b="31206"/>
          <a:stretch/>
        </p:blipFill>
        <p:spPr bwMode="auto">
          <a:xfrm>
            <a:off x="7020274" y="6109866"/>
            <a:ext cx="1900783" cy="5941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anrec\Desktop\cci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2470" b="35060"/>
          <a:stretch/>
        </p:blipFill>
        <p:spPr bwMode="auto">
          <a:xfrm>
            <a:off x="179513" y="6182836"/>
            <a:ext cx="1841227" cy="448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K:\ESCP\PPT_Präsentation_2015\_dateien\png\escp_keyvisual_ohneskills_PPT_20151009_sanre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06107" y="-171400"/>
            <a:ext cx="9126380" cy="81650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platzhalter 12"/>
          <p:cNvSpPr>
            <a:spLocks noGrp="1"/>
          </p:cNvSpPr>
          <p:nvPr>
            <p:ph type="body" sz="quarter" idx="10"/>
          </p:nvPr>
        </p:nvSpPr>
        <p:spPr>
          <a:xfrm>
            <a:off x="4643958" y="3357687"/>
            <a:ext cx="3600451" cy="287338"/>
          </a:xfrm>
          <a:prstGeom prst="rect">
            <a:avLst/>
          </a:prstGeom>
        </p:spPr>
        <p:txBody>
          <a:bodyPr/>
          <a:lstStyle>
            <a:lvl1pPr marL="0" indent="0">
              <a:buNone/>
              <a:defRPr sz="1400" cap="all"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de-DE" dirty="0"/>
          </a:p>
        </p:txBody>
      </p:sp>
      <p:sp>
        <p:nvSpPr>
          <p:cNvPr id="10" name="Textfeld 9"/>
          <p:cNvSpPr txBox="1"/>
          <p:nvPr userDrawn="1"/>
        </p:nvSpPr>
        <p:spPr>
          <a:xfrm>
            <a:off x="4644009" y="2276874"/>
            <a:ext cx="4277047" cy="492443"/>
          </a:xfrm>
          <a:prstGeom prst="rect">
            <a:avLst/>
          </a:prstGeom>
          <a:noFill/>
        </p:spPr>
        <p:txBody>
          <a:bodyPr wrap="square" rtlCol="0">
            <a:spAutoFit/>
          </a:bodyPr>
          <a:lstStyle/>
          <a:p>
            <a:pPr defTabSz="515813"/>
            <a:r>
              <a:rPr lang="de-DE" altLang="de-DE" sz="2600" b="1" cap="all" spc="-30" dirty="0">
                <a:solidFill>
                  <a:srgbClr val="003470"/>
                </a:solidFill>
                <a:latin typeface="Century Gothic" panose="020B0502020202020204" pitchFamily="34" charset="0"/>
              </a:rPr>
              <a:t>Vision for the Faculty </a:t>
            </a:r>
            <a:endParaRPr lang="de-DE" sz="26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4875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7" name="Rechteck 6"/>
          <p:cNvSpPr/>
          <p:nvPr userDrawn="1"/>
        </p:nvSpPr>
        <p:spPr>
          <a:xfrm>
            <a:off x="0" y="1"/>
            <a:ext cx="9144000" cy="1124744"/>
          </a:xfrm>
          <a:prstGeom prst="rect">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5813"/>
            <a:endParaRPr lang="de-DE">
              <a:solidFill>
                <a:prstClr val="white"/>
              </a:solidFill>
            </a:endParaRPr>
          </a:p>
        </p:txBody>
      </p:sp>
      <p:sp>
        <p:nvSpPr>
          <p:cNvPr id="8" name="Titel 1"/>
          <p:cNvSpPr>
            <a:spLocks noGrp="1"/>
          </p:cNvSpPr>
          <p:nvPr>
            <p:ph type="title" hasCustomPrompt="1"/>
          </p:nvPr>
        </p:nvSpPr>
        <p:spPr>
          <a:xfrm>
            <a:off x="323851" y="2708923"/>
            <a:ext cx="8496299" cy="1362075"/>
          </a:xfrm>
          <a:prstGeom prst="rect">
            <a:avLst/>
          </a:prstGeom>
        </p:spPr>
        <p:txBody>
          <a:bodyPr anchor="ctr">
            <a:normAutofit/>
          </a:bodyPr>
          <a:lstStyle>
            <a:lvl1pPr algn="ctr">
              <a:defRPr sz="3200" b="1" cap="all">
                <a:solidFill>
                  <a:srgbClr val="1C3A6B"/>
                </a:solidFill>
                <a:latin typeface="Century Gothic" panose="020B0502020202020204" pitchFamily="34" charset="0"/>
              </a:defRPr>
            </a:lvl1pPr>
          </a:lstStyle>
          <a:p>
            <a:r>
              <a:rPr lang="de-DE" dirty="0"/>
              <a:t>TITLE</a:t>
            </a:r>
          </a:p>
        </p:txBody>
      </p:sp>
      <p:pic>
        <p:nvPicPr>
          <p:cNvPr id="9" name="Picture 2" descr="K:\ESCP\_ressourcen\logo_escp\ESCP Europe JPEG\ESCP EUROPE BS_RV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379" y="120827"/>
            <a:ext cx="1426316" cy="9487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ESCP\Powerpoint_Präsentation\Folienmaster\_dateien\png\krak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7865" t="16633" r="20750" b="24882"/>
          <a:stretch/>
        </p:blipFill>
        <p:spPr bwMode="auto">
          <a:xfrm>
            <a:off x="-2149848" y="4437115"/>
            <a:ext cx="5112568" cy="36537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ESCP\Powerpoint_Präsentation\Folienmaster\_dateien\png\krak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7865" t="51127" r="20750" b="24882"/>
          <a:stretch/>
        </p:blipFill>
        <p:spPr bwMode="auto">
          <a:xfrm>
            <a:off x="5868144" y="4894291"/>
            <a:ext cx="5112568" cy="149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606" y="85109"/>
            <a:ext cx="936104" cy="1039636"/>
          </a:xfrm>
          <a:prstGeom prst="rect">
            <a:avLst/>
          </a:prstGeom>
        </p:spPr>
      </p:pic>
    </p:spTree>
    <p:extLst>
      <p:ext uri="{BB962C8B-B14F-4D97-AF65-F5344CB8AC3E}">
        <p14:creationId xmlns:p14="http://schemas.microsoft.com/office/powerpoint/2010/main" val="21379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9" name="Rechteck 8"/>
          <p:cNvSpPr/>
          <p:nvPr userDrawn="1"/>
        </p:nvSpPr>
        <p:spPr>
          <a:xfrm>
            <a:off x="0" y="257615"/>
            <a:ext cx="9144000" cy="867130"/>
          </a:xfrm>
          <a:prstGeom prst="rect">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5813"/>
            <a:endParaRPr lang="de-DE">
              <a:solidFill>
                <a:prstClr val="white"/>
              </a:solidFill>
            </a:endParaRPr>
          </a:p>
        </p:txBody>
      </p:sp>
      <p:pic>
        <p:nvPicPr>
          <p:cNvPr id="10" name="Picture 2" descr="K:\ESCP\_ressourcen\logo_escp\ESCP Europe JPEG\ESCP EUROPE BS_RV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379" y="120827"/>
            <a:ext cx="1426316" cy="948779"/>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807" y="487995"/>
            <a:ext cx="1152127" cy="367489"/>
          </a:xfrm>
          <a:prstGeom prst="rect">
            <a:avLst/>
          </a:prstGeom>
        </p:spPr>
      </p:pic>
      <p:sp>
        <p:nvSpPr>
          <p:cNvPr id="12" name="Textplatzhalter 19"/>
          <p:cNvSpPr>
            <a:spLocks noGrp="1"/>
          </p:cNvSpPr>
          <p:nvPr>
            <p:ph type="body" sz="quarter" idx="10" hasCustomPrompt="1"/>
          </p:nvPr>
        </p:nvSpPr>
        <p:spPr>
          <a:xfrm>
            <a:off x="932585" y="303437"/>
            <a:ext cx="3311525" cy="736600"/>
          </a:xfrm>
          <a:prstGeom prst="rect">
            <a:avLst/>
          </a:prstGeom>
        </p:spPr>
        <p:txBody>
          <a:bodyPr anchor="ctr"/>
          <a:lstStyle>
            <a:lvl1pPr marL="0" indent="0">
              <a:buNone/>
              <a:defRPr sz="2400" b="1" cap="all" baseline="0">
                <a:solidFill>
                  <a:srgbClr val="1C3A6B"/>
                </a:solidFill>
                <a:latin typeface="Century Gothic" panose="020B0502020202020204" pitchFamily="34" charset="0"/>
              </a:defRPr>
            </a:lvl1pPr>
          </a:lstStyle>
          <a:p>
            <a:pPr lvl="0"/>
            <a:r>
              <a:rPr lang="de-DE" dirty="0" err="1"/>
              <a:t>titLE</a:t>
            </a:r>
            <a:endParaRPr lang="de-DE" dirty="0"/>
          </a:p>
        </p:txBody>
      </p:sp>
      <p:sp>
        <p:nvSpPr>
          <p:cNvPr id="13" name="Titel 20"/>
          <p:cNvSpPr>
            <a:spLocks noGrp="1"/>
          </p:cNvSpPr>
          <p:nvPr>
            <p:ph type="title" hasCustomPrompt="1"/>
          </p:nvPr>
        </p:nvSpPr>
        <p:spPr>
          <a:xfrm>
            <a:off x="971551" y="1585118"/>
            <a:ext cx="7416801" cy="619746"/>
          </a:xfrm>
          <a:prstGeom prst="rect">
            <a:avLst/>
          </a:prstGeom>
        </p:spPr>
        <p:txBody>
          <a:bodyPr lIns="0" tIns="0" rIns="0" bIns="0">
            <a:normAutofit/>
          </a:bodyPr>
          <a:lstStyle>
            <a:lvl1pPr algn="l">
              <a:defRPr sz="1800" baseline="0">
                <a:solidFill>
                  <a:srgbClr val="4C75B9"/>
                </a:solidFill>
                <a:latin typeface="Century Gothic" panose="020B0502020202020204" pitchFamily="34" charset="0"/>
                <a:ea typeface="Verdana" panose="020B0604030504040204" pitchFamily="34" charset="0"/>
                <a:cs typeface="Verdana" panose="020B0604030504040204" pitchFamily="34" charset="0"/>
              </a:defRPr>
            </a:lvl1pPr>
          </a:lstStyle>
          <a:p>
            <a:r>
              <a:rPr lang="de-DE" dirty="0"/>
              <a:t>Click </a:t>
            </a:r>
            <a:r>
              <a:rPr lang="de-DE" dirty="0" err="1"/>
              <a:t>to</a:t>
            </a:r>
            <a:r>
              <a:rPr lang="de-DE" dirty="0"/>
              <a:t> </a:t>
            </a:r>
            <a:r>
              <a:rPr lang="de-DE" dirty="0" err="1"/>
              <a:t>add</a:t>
            </a:r>
            <a:r>
              <a:rPr lang="de-DE" dirty="0"/>
              <a:t> </a:t>
            </a:r>
            <a:r>
              <a:rPr lang="de-DE" dirty="0" err="1"/>
              <a:t>subtitle</a:t>
            </a:r>
            <a:endParaRPr lang="de-DE" dirty="0"/>
          </a:p>
        </p:txBody>
      </p:sp>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8431200" y="6218295"/>
            <a:ext cx="1414155" cy="451067"/>
          </a:xfrm>
          <a:prstGeom prst="rect">
            <a:avLst/>
          </a:prstGeom>
        </p:spPr>
      </p:pic>
      <p:sp>
        <p:nvSpPr>
          <p:cNvPr id="20" name="Bildplatzhalter 3"/>
          <p:cNvSpPr>
            <a:spLocks noGrp="1"/>
          </p:cNvSpPr>
          <p:nvPr>
            <p:ph type="pic" sz="quarter" idx="17"/>
          </p:nvPr>
        </p:nvSpPr>
        <p:spPr>
          <a:xfrm>
            <a:off x="968650" y="2349500"/>
            <a:ext cx="6483673" cy="3600450"/>
          </a:xfrm>
          <a:prstGeom prst="round1Rect">
            <a:avLst/>
          </a:prstGeom>
          <a:ln w="19050">
            <a:solidFill>
              <a:srgbClr val="4C75B9"/>
            </a:solidFill>
          </a:ln>
        </p:spPr>
        <p:txBody>
          <a:bodyPr/>
          <a:lstStyle>
            <a:lvl1pPr marL="0" indent="0">
              <a:buNone/>
              <a:defRPr sz="14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de-DE" dirty="0"/>
          </a:p>
        </p:txBody>
      </p:sp>
      <p:sp>
        <p:nvSpPr>
          <p:cNvPr id="4" name="Foliennummernplatzhalter 3"/>
          <p:cNvSpPr>
            <a:spLocks noGrp="1"/>
          </p:cNvSpPr>
          <p:nvPr>
            <p:ph type="sldNum" sz="quarter" idx="18"/>
          </p:nvPr>
        </p:nvSpPr>
        <p:spPr>
          <a:xfrm>
            <a:off x="8424465" y="6218292"/>
            <a:ext cx="468016" cy="451068"/>
          </a:xfrm>
          <a:prstGeom prst="rect">
            <a:avLst/>
          </a:prstGeom>
        </p:spPr>
        <p:txBody>
          <a:bodyPr lIns="0" tIns="0" rIns="0" bIns="0" anchor="ctr" anchorCtr="0"/>
          <a:lstStyle>
            <a:lvl1pPr algn="ctr">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515813"/>
            <a:fld id="{36A5BD13-9609-4850-84AB-331C2D48A79C}" type="slidenum">
              <a:rPr lang="de-DE" smtClean="0">
                <a:solidFill>
                  <a:prstClr val="white">
                    <a:lumMod val="50000"/>
                  </a:prstClr>
                </a:solidFill>
              </a:rPr>
              <a:pPr defTabSz="515813"/>
              <a:t>‹N°›</a:t>
            </a:fld>
            <a:endParaRPr lang="de-DE" dirty="0">
              <a:solidFill>
                <a:prstClr val="white">
                  <a:lumMod val="50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6177" y="85109"/>
            <a:ext cx="936104" cy="1039636"/>
          </a:xfrm>
          <a:prstGeom prst="rect">
            <a:avLst/>
          </a:prstGeom>
        </p:spPr>
      </p:pic>
    </p:spTree>
    <p:extLst>
      <p:ext uri="{BB962C8B-B14F-4D97-AF65-F5344CB8AC3E}">
        <p14:creationId xmlns:p14="http://schemas.microsoft.com/office/powerpoint/2010/main" val="389786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12294555"/>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586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7" name="Picture 156"/>
          <p:cNvPicPr>
            <a:picLocks noChangeAspect="1"/>
          </p:cNvPicPr>
          <p:nvPr/>
        </p:nvPicPr>
        <p:blipFill rotWithShape="1">
          <a:blip r:embed="rId6" cstate="print">
            <a:extLst>
              <a:ext uri="{28A0092B-C50C-407E-A947-70E740481C1C}">
                <a14:useLocalDpi xmlns:a14="http://schemas.microsoft.com/office/drawing/2010/main" val="0"/>
              </a:ext>
            </a:extLst>
          </a:blip>
          <a:srcRect r="23141"/>
          <a:stretch/>
        </p:blipFill>
        <p:spPr>
          <a:xfrm>
            <a:off x="0" y="1"/>
            <a:ext cx="9144000" cy="6858000"/>
          </a:xfrm>
          <a:prstGeom prst="rect">
            <a:avLst/>
          </a:prstGeom>
        </p:spPr>
      </p:pic>
      <p:sp>
        <p:nvSpPr>
          <p:cNvPr id="2" name="Title 1"/>
          <p:cNvSpPr>
            <a:spLocks noGrp="1"/>
          </p:cNvSpPr>
          <p:nvPr>
            <p:ph type="ctrTitle" hasCustomPrompt="1"/>
          </p:nvPr>
        </p:nvSpPr>
        <p:spPr>
          <a:xfrm>
            <a:off x="416721" y="2205929"/>
            <a:ext cx="8311784" cy="3599335"/>
          </a:xfrm>
        </p:spPr>
        <p:txBody>
          <a:bodyPr lIns="0" tIns="0" rIns="0" bIns="0" anchor="b">
            <a:noAutofit/>
          </a:bodyPr>
          <a:lstStyle>
            <a:lvl1pPr algn="l">
              <a:defRPr sz="4400" b="1" i="0" spc="300">
                <a:solidFill>
                  <a:srgbClr val="FFFFFF"/>
                </a:solidFill>
                <a:latin typeface="Gill Sans Semi-gras" charset="0"/>
              </a:defRPr>
            </a:lvl1pPr>
          </a:lstStyle>
          <a:p>
            <a:r>
              <a:rPr lang="en-GB" dirty="0" smtClean="0"/>
              <a:t>Presentation title</a:t>
            </a:r>
            <a:endParaRPr lang="en-GB" dirty="0"/>
          </a:p>
        </p:txBody>
      </p:sp>
      <p:grpSp>
        <p:nvGrpSpPr>
          <p:cNvPr id="56" name="Group 55"/>
          <p:cNvGrpSpPr/>
          <p:nvPr/>
        </p:nvGrpSpPr>
        <p:grpSpPr>
          <a:xfrm>
            <a:off x="416722" y="528090"/>
            <a:ext cx="1851022" cy="779214"/>
            <a:chOff x="439365" y="432840"/>
            <a:chExt cx="2061687" cy="779214"/>
          </a:xfrm>
        </p:grpSpPr>
        <p:sp>
          <p:nvSpPr>
            <p:cNvPr id="57" name="Freeform 5"/>
            <p:cNvSpPr>
              <a:spLocks noEditPoints="1"/>
            </p:cNvSpPr>
            <p:nvPr/>
          </p:nvSpPr>
          <p:spPr bwMode="auto">
            <a:xfrm>
              <a:off x="439365" y="436213"/>
              <a:ext cx="1077804" cy="342944"/>
            </a:xfrm>
            <a:custGeom>
              <a:avLst/>
              <a:gdLst>
                <a:gd name="T0" fmla="*/ 80 w 397"/>
                <a:gd name="T1" fmla="*/ 110 h 128"/>
                <a:gd name="T2" fmla="*/ 19 w 397"/>
                <a:gd name="T3" fmla="*/ 110 h 128"/>
                <a:gd name="T4" fmla="*/ 19 w 397"/>
                <a:gd name="T5" fmla="*/ 72 h 128"/>
                <a:gd name="T6" fmla="*/ 71 w 397"/>
                <a:gd name="T7" fmla="*/ 72 h 128"/>
                <a:gd name="T8" fmla="*/ 71 w 397"/>
                <a:gd name="T9" fmla="*/ 55 h 128"/>
                <a:gd name="T10" fmla="*/ 19 w 397"/>
                <a:gd name="T11" fmla="*/ 55 h 128"/>
                <a:gd name="T12" fmla="*/ 19 w 397"/>
                <a:gd name="T13" fmla="*/ 18 h 128"/>
                <a:gd name="T14" fmla="*/ 80 w 397"/>
                <a:gd name="T15" fmla="*/ 18 h 128"/>
                <a:gd name="T16" fmla="*/ 80 w 397"/>
                <a:gd name="T17" fmla="*/ 1 h 128"/>
                <a:gd name="T18" fmla="*/ 0 w 397"/>
                <a:gd name="T19" fmla="*/ 1 h 128"/>
                <a:gd name="T20" fmla="*/ 0 w 397"/>
                <a:gd name="T21" fmla="*/ 127 h 128"/>
                <a:gd name="T22" fmla="*/ 80 w 397"/>
                <a:gd name="T23" fmla="*/ 127 h 128"/>
                <a:gd name="T24" fmla="*/ 80 w 397"/>
                <a:gd name="T25" fmla="*/ 110 h 128"/>
                <a:gd name="T26" fmla="*/ 288 w 397"/>
                <a:gd name="T27" fmla="*/ 89 h 128"/>
                <a:gd name="T28" fmla="*/ 269 w 397"/>
                <a:gd name="T29" fmla="*/ 89 h 128"/>
                <a:gd name="T30" fmla="*/ 243 w 397"/>
                <a:gd name="T31" fmla="*/ 111 h 128"/>
                <a:gd name="T32" fmla="*/ 225 w 397"/>
                <a:gd name="T33" fmla="*/ 103 h 128"/>
                <a:gd name="T34" fmla="*/ 217 w 397"/>
                <a:gd name="T35" fmla="*/ 64 h 128"/>
                <a:gd name="T36" fmla="*/ 225 w 397"/>
                <a:gd name="T37" fmla="*/ 25 h 128"/>
                <a:gd name="T38" fmla="*/ 243 w 397"/>
                <a:gd name="T39" fmla="*/ 17 h 128"/>
                <a:gd name="T40" fmla="*/ 268 w 397"/>
                <a:gd name="T41" fmla="*/ 39 h 128"/>
                <a:gd name="T42" fmla="*/ 288 w 397"/>
                <a:gd name="T43" fmla="*/ 39 h 128"/>
                <a:gd name="T44" fmla="*/ 243 w 397"/>
                <a:gd name="T45" fmla="*/ 0 h 128"/>
                <a:gd name="T46" fmla="*/ 210 w 397"/>
                <a:gd name="T47" fmla="*/ 13 h 128"/>
                <a:gd name="T48" fmla="*/ 198 w 397"/>
                <a:gd name="T49" fmla="*/ 64 h 128"/>
                <a:gd name="T50" fmla="*/ 210 w 397"/>
                <a:gd name="T51" fmla="*/ 115 h 128"/>
                <a:gd name="T52" fmla="*/ 243 w 397"/>
                <a:gd name="T53" fmla="*/ 128 h 128"/>
                <a:gd name="T54" fmla="*/ 288 w 397"/>
                <a:gd name="T55" fmla="*/ 89 h 128"/>
                <a:gd name="T56" fmla="*/ 357 w 397"/>
                <a:gd name="T57" fmla="*/ 1 h 128"/>
                <a:gd name="T58" fmla="*/ 310 w 397"/>
                <a:gd name="T59" fmla="*/ 1 h 128"/>
                <a:gd name="T60" fmla="*/ 310 w 397"/>
                <a:gd name="T61" fmla="*/ 127 h 128"/>
                <a:gd name="T62" fmla="*/ 329 w 397"/>
                <a:gd name="T63" fmla="*/ 127 h 128"/>
                <a:gd name="T64" fmla="*/ 329 w 397"/>
                <a:gd name="T65" fmla="*/ 78 h 128"/>
                <a:gd name="T66" fmla="*/ 357 w 397"/>
                <a:gd name="T67" fmla="*/ 78 h 128"/>
                <a:gd name="T68" fmla="*/ 397 w 397"/>
                <a:gd name="T69" fmla="*/ 39 h 128"/>
                <a:gd name="T70" fmla="*/ 357 w 397"/>
                <a:gd name="T71" fmla="*/ 1 h 128"/>
                <a:gd name="T72" fmla="*/ 356 w 397"/>
                <a:gd name="T73" fmla="*/ 60 h 128"/>
                <a:gd name="T74" fmla="*/ 329 w 397"/>
                <a:gd name="T75" fmla="*/ 60 h 128"/>
                <a:gd name="T76" fmla="*/ 329 w 397"/>
                <a:gd name="T77" fmla="*/ 18 h 128"/>
                <a:gd name="T78" fmla="*/ 356 w 397"/>
                <a:gd name="T79" fmla="*/ 18 h 128"/>
                <a:gd name="T80" fmla="*/ 378 w 397"/>
                <a:gd name="T81" fmla="*/ 39 h 128"/>
                <a:gd name="T82" fmla="*/ 356 w 397"/>
                <a:gd name="T83" fmla="*/ 60 h 128"/>
                <a:gd name="T84" fmla="*/ 170 w 397"/>
                <a:gd name="T85" fmla="*/ 65 h 128"/>
                <a:gd name="T86" fmla="*/ 147 w 397"/>
                <a:gd name="T87" fmla="*/ 56 h 128"/>
                <a:gd name="T88" fmla="*/ 133 w 397"/>
                <a:gd name="T89" fmla="*/ 54 h 128"/>
                <a:gd name="T90" fmla="*/ 119 w 397"/>
                <a:gd name="T91" fmla="*/ 48 h 128"/>
                <a:gd name="T92" fmla="*/ 114 w 397"/>
                <a:gd name="T93" fmla="*/ 36 h 128"/>
                <a:gd name="T94" fmla="*/ 137 w 397"/>
                <a:gd name="T95" fmla="*/ 16 h 128"/>
                <a:gd name="T96" fmla="*/ 164 w 397"/>
                <a:gd name="T97" fmla="*/ 26 h 128"/>
                <a:gd name="T98" fmla="*/ 176 w 397"/>
                <a:gd name="T99" fmla="*/ 14 h 128"/>
                <a:gd name="T100" fmla="*/ 137 w 397"/>
                <a:gd name="T101" fmla="*/ 0 h 128"/>
                <a:gd name="T102" fmla="*/ 95 w 397"/>
                <a:gd name="T103" fmla="*/ 37 h 128"/>
                <a:gd name="T104" fmla="*/ 105 w 397"/>
                <a:gd name="T105" fmla="*/ 61 h 128"/>
                <a:gd name="T106" fmla="*/ 128 w 397"/>
                <a:gd name="T107" fmla="*/ 71 h 128"/>
                <a:gd name="T108" fmla="*/ 143 w 397"/>
                <a:gd name="T109" fmla="*/ 73 h 128"/>
                <a:gd name="T110" fmla="*/ 157 w 397"/>
                <a:gd name="T111" fmla="*/ 79 h 128"/>
                <a:gd name="T112" fmla="*/ 162 w 397"/>
                <a:gd name="T113" fmla="*/ 92 h 128"/>
                <a:gd name="T114" fmla="*/ 136 w 397"/>
                <a:gd name="T115" fmla="*/ 111 h 128"/>
                <a:gd name="T116" fmla="*/ 104 w 397"/>
                <a:gd name="T117" fmla="*/ 99 h 128"/>
                <a:gd name="T118" fmla="*/ 91 w 397"/>
                <a:gd name="T119" fmla="*/ 112 h 128"/>
                <a:gd name="T120" fmla="*/ 136 w 397"/>
                <a:gd name="T121" fmla="*/ 128 h 128"/>
                <a:gd name="T122" fmla="*/ 181 w 397"/>
                <a:gd name="T123" fmla="*/ 91 h 128"/>
                <a:gd name="T124" fmla="*/ 170 w 397"/>
                <a:gd name="T12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128">
                  <a:moveTo>
                    <a:pt x="80" y="110"/>
                  </a:moveTo>
                  <a:cubicBezTo>
                    <a:pt x="19" y="110"/>
                    <a:pt x="19" y="110"/>
                    <a:pt x="19" y="110"/>
                  </a:cubicBezTo>
                  <a:cubicBezTo>
                    <a:pt x="19" y="72"/>
                    <a:pt x="19" y="72"/>
                    <a:pt x="19" y="72"/>
                  </a:cubicBezTo>
                  <a:cubicBezTo>
                    <a:pt x="71" y="72"/>
                    <a:pt x="71" y="72"/>
                    <a:pt x="71" y="72"/>
                  </a:cubicBezTo>
                  <a:cubicBezTo>
                    <a:pt x="71" y="55"/>
                    <a:pt x="71" y="55"/>
                    <a:pt x="71" y="55"/>
                  </a:cubicBezTo>
                  <a:cubicBezTo>
                    <a:pt x="19" y="55"/>
                    <a:pt x="19" y="55"/>
                    <a:pt x="19" y="55"/>
                  </a:cubicBezTo>
                  <a:cubicBezTo>
                    <a:pt x="19" y="18"/>
                    <a:pt x="19" y="18"/>
                    <a:pt x="19" y="18"/>
                  </a:cubicBezTo>
                  <a:cubicBezTo>
                    <a:pt x="80" y="18"/>
                    <a:pt x="80" y="18"/>
                    <a:pt x="80" y="18"/>
                  </a:cubicBezTo>
                  <a:cubicBezTo>
                    <a:pt x="80" y="1"/>
                    <a:pt x="80" y="1"/>
                    <a:pt x="80" y="1"/>
                  </a:cubicBezTo>
                  <a:cubicBezTo>
                    <a:pt x="0" y="1"/>
                    <a:pt x="0" y="1"/>
                    <a:pt x="0" y="1"/>
                  </a:cubicBezTo>
                  <a:cubicBezTo>
                    <a:pt x="0" y="127"/>
                    <a:pt x="0" y="127"/>
                    <a:pt x="0" y="127"/>
                  </a:cubicBezTo>
                  <a:cubicBezTo>
                    <a:pt x="80" y="127"/>
                    <a:pt x="80" y="127"/>
                    <a:pt x="80" y="127"/>
                  </a:cubicBezTo>
                  <a:lnTo>
                    <a:pt x="80" y="110"/>
                  </a:lnTo>
                  <a:close/>
                  <a:moveTo>
                    <a:pt x="288" y="89"/>
                  </a:moveTo>
                  <a:cubicBezTo>
                    <a:pt x="269" y="89"/>
                    <a:pt x="269" y="89"/>
                    <a:pt x="269" y="89"/>
                  </a:cubicBezTo>
                  <a:cubicBezTo>
                    <a:pt x="266" y="102"/>
                    <a:pt x="257" y="111"/>
                    <a:pt x="243" y="111"/>
                  </a:cubicBezTo>
                  <a:cubicBezTo>
                    <a:pt x="236" y="111"/>
                    <a:pt x="229" y="108"/>
                    <a:pt x="225" y="103"/>
                  </a:cubicBezTo>
                  <a:cubicBezTo>
                    <a:pt x="218" y="97"/>
                    <a:pt x="217" y="89"/>
                    <a:pt x="217" y="64"/>
                  </a:cubicBezTo>
                  <a:cubicBezTo>
                    <a:pt x="217" y="39"/>
                    <a:pt x="218" y="31"/>
                    <a:pt x="225" y="25"/>
                  </a:cubicBezTo>
                  <a:cubicBezTo>
                    <a:pt x="229" y="20"/>
                    <a:pt x="236" y="17"/>
                    <a:pt x="243" y="17"/>
                  </a:cubicBezTo>
                  <a:cubicBezTo>
                    <a:pt x="257" y="17"/>
                    <a:pt x="265" y="26"/>
                    <a:pt x="268" y="39"/>
                  </a:cubicBezTo>
                  <a:cubicBezTo>
                    <a:pt x="288" y="39"/>
                    <a:pt x="288" y="39"/>
                    <a:pt x="288" y="39"/>
                  </a:cubicBezTo>
                  <a:cubicBezTo>
                    <a:pt x="283" y="13"/>
                    <a:pt x="266" y="0"/>
                    <a:pt x="243" y="0"/>
                  </a:cubicBezTo>
                  <a:cubicBezTo>
                    <a:pt x="230" y="0"/>
                    <a:pt x="219" y="4"/>
                    <a:pt x="210" y="13"/>
                  </a:cubicBezTo>
                  <a:cubicBezTo>
                    <a:pt x="198" y="26"/>
                    <a:pt x="198" y="40"/>
                    <a:pt x="198" y="64"/>
                  </a:cubicBezTo>
                  <a:cubicBezTo>
                    <a:pt x="198" y="88"/>
                    <a:pt x="198" y="102"/>
                    <a:pt x="210" y="115"/>
                  </a:cubicBezTo>
                  <a:cubicBezTo>
                    <a:pt x="219" y="124"/>
                    <a:pt x="230" y="128"/>
                    <a:pt x="243" y="128"/>
                  </a:cubicBezTo>
                  <a:cubicBezTo>
                    <a:pt x="266" y="128"/>
                    <a:pt x="284" y="115"/>
                    <a:pt x="288" y="89"/>
                  </a:cubicBezTo>
                  <a:moveTo>
                    <a:pt x="357" y="1"/>
                  </a:moveTo>
                  <a:cubicBezTo>
                    <a:pt x="310" y="1"/>
                    <a:pt x="310" y="1"/>
                    <a:pt x="310" y="1"/>
                  </a:cubicBezTo>
                  <a:cubicBezTo>
                    <a:pt x="310" y="127"/>
                    <a:pt x="310" y="127"/>
                    <a:pt x="310" y="127"/>
                  </a:cubicBezTo>
                  <a:cubicBezTo>
                    <a:pt x="329" y="127"/>
                    <a:pt x="329" y="127"/>
                    <a:pt x="329" y="127"/>
                  </a:cubicBezTo>
                  <a:cubicBezTo>
                    <a:pt x="329" y="78"/>
                    <a:pt x="329" y="78"/>
                    <a:pt x="329" y="78"/>
                  </a:cubicBezTo>
                  <a:cubicBezTo>
                    <a:pt x="357" y="78"/>
                    <a:pt x="357" y="78"/>
                    <a:pt x="357" y="78"/>
                  </a:cubicBezTo>
                  <a:cubicBezTo>
                    <a:pt x="382" y="78"/>
                    <a:pt x="397" y="61"/>
                    <a:pt x="397" y="39"/>
                  </a:cubicBezTo>
                  <a:cubicBezTo>
                    <a:pt x="397" y="17"/>
                    <a:pt x="382" y="1"/>
                    <a:pt x="357" y="1"/>
                  </a:cubicBezTo>
                  <a:moveTo>
                    <a:pt x="356" y="60"/>
                  </a:moveTo>
                  <a:cubicBezTo>
                    <a:pt x="329" y="60"/>
                    <a:pt x="329" y="60"/>
                    <a:pt x="329" y="60"/>
                  </a:cubicBezTo>
                  <a:cubicBezTo>
                    <a:pt x="329" y="18"/>
                    <a:pt x="329" y="18"/>
                    <a:pt x="329" y="18"/>
                  </a:cubicBezTo>
                  <a:cubicBezTo>
                    <a:pt x="356" y="18"/>
                    <a:pt x="356" y="18"/>
                    <a:pt x="356" y="18"/>
                  </a:cubicBezTo>
                  <a:cubicBezTo>
                    <a:pt x="369" y="18"/>
                    <a:pt x="378" y="26"/>
                    <a:pt x="378" y="39"/>
                  </a:cubicBezTo>
                  <a:cubicBezTo>
                    <a:pt x="378" y="52"/>
                    <a:pt x="369" y="60"/>
                    <a:pt x="356" y="60"/>
                  </a:cubicBezTo>
                  <a:moveTo>
                    <a:pt x="170" y="65"/>
                  </a:moveTo>
                  <a:cubicBezTo>
                    <a:pt x="165" y="60"/>
                    <a:pt x="159" y="58"/>
                    <a:pt x="147" y="56"/>
                  </a:cubicBezTo>
                  <a:cubicBezTo>
                    <a:pt x="133" y="54"/>
                    <a:pt x="133" y="54"/>
                    <a:pt x="133" y="54"/>
                  </a:cubicBezTo>
                  <a:cubicBezTo>
                    <a:pt x="127" y="53"/>
                    <a:pt x="122" y="51"/>
                    <a:pt x="119" y="48"/>
                  </a:cubicBezTo>
                  <a:cubicBezTo>
                    <a:pt x="115" y="45"/>
                    <a:pt x="114" y="41"/>
                    <a:pt x="114" y="36"/>
                  </a:cubicBezTo>
                  <a:cubicBezTo>
                    <a:pt x="114" y="25"/>
                    <a:pt x="122" y="16"/>
                    <a:pt x="137" y="16"/>
                  </a:cubicBezTo>
                  <a:cubicBezTo>
                    <a:pt x="147" y="16"/>
                    <a:pt x="156" y="19"/>
                    <a:pt x="164" y="26"/>
                  </a:cubicBezTo>
                  <a:cubicBezTo>
                    <a:pt x="176" y="14"/>
                    <a:pt x="176" y="14"/>
                    <a:pt x="176" y="14"/>
                  </a:cubicBezTo>
                  <a:cubicBezTo>
                    <a:pt x="165" y="4"/>
                    <a:pt x="154" y="0"/>
                    <a:pt x="137" y="0"/>
                  </a:cubicBezTo>
                  <a:cubicBezTo>
                    <a:pt x="111" y="0"/>
                    <a:pt x="95" y="15"/>
                    <a:pt x="95" y="37"/>
                  </a:cubicBezTo>
                  <a:cubicBezTo>
                    <a:pt x="95" y="47"/>
                    <a:pt x="98" y="55"/>
                    <a:pt x="105" y="61"/>
                  </a:cubicBezTo>
                  <a:cubicBezTo>
                    <a:pt x="110" y="66"/>
                    <a:pt x="118" y="70"/>
                    <a:pt x="128" y="71"/>
                  </a:cubicBezTo>
                  <a:cubicBezTo>
                    <a:pt x="143" y="73"/>
                    <a:pt x="143" y="73"/>
                    <a:pt x="143" y="73"/>
                  </a:cubicBezTo>
                  <a:cubicBezTo>
                    <a:pt x="150" y="74"/>
                    <a:pt x="154" y="76"/>
                    <a:pt x="157" y="79"/>
                  </a:cubicBezTo>
                  <a:cubicBezTo>
                    <a:pt x="160" y="82"/>
                    <a:pt x="162" y="86"/>
                    <a:pt x="162" y="92"/>
                  </a:cubicBezTo>
                  <a:cubicBezTo>
                    <a:pt x="162" y="104"/>
                    <a:pt x="152" y="111"/>
                    <a:pt x="136" y="111"/>
                  </a:cubicBezTo>
                  <a:cubicBezTo>
                    <a:pt x="123" y="111"/>
                    <a:pt x="113" y="108"/>
                    <a:pt x="104" y="99"/>
                  </a:cubicBezTo>
                  <a:cubicBezTo>
                    <a:pt x="91" y="112"/>
                    <a:pt x="91" y="112"/>
                    <a:pt x="91" y="112"/>
                  </a:cubicBezTo>
                  <a:cubicBezTo>
                    <a:pt x="103" y="124"/>
                    <a:pt x="117" y="128"/>
                    <a:pt x="136" y="128"/>
                  </a:cubicBezTo>
                  <a:cubicBezTo>
                    <a:pt x="162" y="128"/>
                    <a:pt x="181" y="115"/>
                    <a:pt x="181" y="91"/>
                  </a:cubicBezTo>
                  <a:cubicBezTo>
                    <a:pt x="181" y="80"/>
                    <a:pt x="177" y="71"/>
                    <a:pt x="170" y="6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58" name="Freeform 6"/>
            <p:cNvSpPr>
              <a:spLocks/>
            </p:cNvSpPr>
            <p:nvPr/>
          </p:nvSpPr>
          <p:spPr bwMode="auto">
            <a:xfrm>
              <a:off x="1879110" y="432840"/>
              <a:ext cx="621942" cy="779214"/>
            </a:xfrm>
            <a:custGeom>
              <a:avLst/>
              <a:gdLst>
                <a:gd name="T0" fmla="*/ 212 w 229"/>
                <a:gd name="T1" fmla="*/ 39 h 290"/>
                <a:gd name="T2" fmla="*/ 228 w 229"/>
                <a:gd name="T3" fmla="*/ 21 h 290"/>
                <a:gd name="T4" fmla="*/ 228 w 229"/>
                <a:gd name="T5" fmla="*/ 19 h 290"/>
                <a:gd name="T6" fmla="*/ 226 w 229"/>
                <a:gd name="T7" fmla="*/ 18 h 290"/>
                <a:gd name="T8" fmla="*/ 216 w 229"/>
                <a:gd name="T9" fmla="*/ 30 h 290"/>
                <a:gd name="T10" fmla="*/ 128 w 229"/>
                <a:gd name="T11" fmla="*/ 121 h 290"/>
                <a:gd name="T12" fmla="*/ 74 w 229"/>
                <a:gd name="T13" fmla="*/ 35 h 290"/>
                <a:gd name="T14" fmla="*/ 46 w 229"/>
                <a:gd name="T15" fmla="*/ 1 h 290"/>
                <a:gd name="T16" fmla="*/ 48 w 229"/>
                <a:gd name="T17" fmla="*/ 7 h 290"/>
                <a:gd name="T18" fmla="*/ 74 w 229"/>
                <a:gd name="T19" fmla="*/ 59 h 290"/>
                <a:gd name="T20" fmla="*/ 101 w 229"/>
                <a:gd name="T21" fmla="*/ 106 h 290"/>
                <a:gd name="T22" fmla="*/ 95 w 229"/>
                <a:gd name="T23" fmla="*/ 117 h 290"/>
                <a:gd name="T24" fmla="*/ 86 w 229"/>
                <a:gd name="T25" fmla="*/ 119 h 290"/>
                <a:gd name="T26" fmla="*/ 81 w 229"/>
                <a:gd name="T27" fmla="*/ 120 h 290"/>
                <a:gd name="T28" fmla="*/ 58 w 229"/>
                <a:gd name="T29" fmla="*/ 119 h 290"/>
                <a:gd name="T30" fmla="*/ 14 w 229"/>
                <a:gd name="T31" fmla="*/ 122 h 290"/>
                <a:gd name="T32" fmla="*/ 13 w 229"/>
                <a:gd name="T33" fmla="*/ 122 h 290"/>
                <a:gd name="T34" fmla="*/ 0 w 229"/>
                <a:gd name="T35" fmla="*/ 123 h 290"/>
                <a:gd name="T36" fmla="*/ 1 w 229"/>
                <a:gd name="T37" fmla="*/ 125 h 290"/>
                <a:gd name="T38" fmla="*/ 43 w 229"/>
                <a:gd name="T39" fmla="*/ 129 h 290"/>
                <a:gd name="T40" fmla="*/ 70 w 229"/>
                <a:gd name="T41" fmla="*/ 203 h 290"/>
                <a:gd name="T42" fmla="*/ 56 w 229"/>
                <a:gd name="T43" fmla="*/ 252 h 290"/>
                <a:gd name="T44" fmla="*/ 57 w 229"/>
                <a:gd name="T45" fmla="*/ 254 h 290"/>
                <a:gd name="T46" fmla="*/ 60 w 229"/>
                <a:gd name="T47" fmla="*/ 250 h 290"/>
                <a:gd name="T48" fmla="*/ 85 w 229"/>
                <a:gd name="T49" fmla="*/ 206 h 290"/>
                <a:gd name="T50" fmla="*/ 110 w 229"/>
                <a:gd name="T51" fmla="*/ 168 h 290"/>
                <a:gd name="T52" fmla="*/ 119 w 229"/>
                <a:gd name="T53" fmla="*/ 152 h 290"/>
                <a:gd name="T54" fmla="*/ 126 w 229"/>
                <a:gd name="T55" fmla="*/ 143 h 290"/>
                <a:gd name="T56" fmla="*/ 176 w 229"/>
                <a:gd name="T57" fmla="*/ 221 h 290"/>
                <a:gd name="T58" fmla="*/ 223 w 229"/>
                <a:gd name="T59" fmla="*/ 289 h 290"/>
                <a:gd name="T60" fmla="*/ 223 w 229"/>
                <a:gd name="T61" fmla="*/ 289 h 290"/>
                <a:gd name="T62" fmla="*/ 224 w 229"/>
                <a:gd name="T63" fmla="*/ 290 h 290"/>
                <a:gd name="T64" fmla="*/ 226 w 229"/>
                <a:gd name="T65" fmla="*/ 287 h 290"/>
                <a:gd name="T66" fmla="*/ 136 w 229"/>
                <a:gd name="T67" fmla="*/ 135 h 290"/>
                <a:gd name="T68" fmla="*/ 143 w 229"/>
                <a:gd name="T69" fmla="*/ 135 h 290"/>
                <a:gd name="T70" fmla="*/ 144 w 229"/>
                <a:gd name="T71" fmla="*/ 132 h 290"/>
                <a:gd name="T72" fmla="*/ 141 w 229"/>
                <a:gd name="T73" fmla="*/ 130 h 290"/>
                <a:gd name="T74" fmla="*/ 151 w 229"/>
                <a:gd name="T75" fmla="*/ 11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90">
                  <a:moveTo>
                    <a:pt x="182" y="76"/>
                  </a:moveTo>
                  <a:cubicBezTo>
                    <a:pt x="192" y="63"/>
                    <a:pt x="202" y="52"/>
                    <a:pt x="212" y="39"/>
                  </a:cubicBezTo>
                  <a:cubicBezTo>
                    <a:pt x="214" y="37"/>
                    <a:pt x="216" y="35"/>
                    <a:pt x="218" y="32"/>
                  </a:cubicBezTo>
                  <a:cubicBezTo>
                    <a:pt x="221" y="29"/>
                    <a:pt x="225" y="25"/>
                    <a:pt x="228" y="21"/>
                  </a:cubicBezTo>
                  <a:cubicBezTo>
                    <a:pt x="228" y="21"/>
                    <a:pt x="229" y="20"/>
                    <a:pt x="229" y="20"/>
                  </a:cubicBezTo>
                  <a:cubicBezTo>
                    <a:pt x="229" y="19"/>
                    <a:pt x="228" y="19"/>
                    <a:pt x="228" y="19"/>
                  </a:cubicBezTo>
                  <a:cubicBezTo>
                    <a:pt x="228" y="19"/>
                    <a:pt x="228" y="18"/>
                    <a:pt x="227" y="18"/>
                  </a:cubicBezTo>
                  <a:cubicBezTo>
                    <a:pt x="227" y="18"/>
                    <a:pt x="226" y="18"/>
                    <a:pt x="226" y="18"/>
                  </a:cubicBezTo>
                  <a:cubicBezTo>
                    <a:pt x="226" y="19"/>
                    <a:pt x="226" y="19"/>
                    <a:pt x="226" y="19"/>
                  </a:cubicBezTo>
                  <a:cubicBezTo>
                    <a:pt x="222" y="22"/>
                    <a:pt x="219" y="26"/>
                    <a:pt x="216" y="30"/>
                  </a:cubicBezTo>
                  <a:cubicBezTo>
                    <a:pt x="200" y="47"/>
                    <a:pt x="184" y="62"/>
                    <a:pt x="167" y="80"/>
                  </a:cubicBezTo>
                  <a:cubicBezTo>
                    <a:pt x="153" y="94"/>
                    <a:pt x="141" y="107"/>
                    <a:pt x="128" y="121"/>
                  </a:cubicBezTo>
                  <a:cubicBezTo>
                    <a:pt x="114" y="97"/>
                    <a:pt x="100" y="73"/>
                    <a:pt x="84" y="48"/>
                  </a:cubicBezTo>
                  <a:cubicBezTo>
                    <a:pt x="81" y="43"/>
                    <a:pt x="77" y="39"/>
                    <a:pt x="74" y="35"/>
                  </a:cubicBezTo>
                  <a:cubicBezTo>
                    <a:pt x="66" y="24"/>
                    <a:pt x="56" y="11"/>
                    <a:pt x="49" y="1"/>
                  </a:cubicBezTo>
                  <a:cubicBezTo>
                    <a:pt x="48" y="1"/>
                    <a:pt x="47" y="0"/>
                    <a:pt x="46" y="1"/>
                  </a:cubicBezTo>
                  <a:cubicBezTo>
                    <a:pt x="46" y="1"/>
                    <a:pt x="45" y="2"/>
                    <a:pt x="46" y="3"/>
                  </a:cubicBezTo>
                  <a:cubicBezTo>
                    <a:pt x="47" y="5"/>
                    <a:pt x="47" y="6"/>
                    <a:pt x="48" y="7"/>
                  </a:cubicBezTo>
                  <a:cubicBezTo>
                    <a:pt x="47" y="8"/>
                    <a:pt x="47" y="9"/>
                    <a:pt x="48" y="9"/>
                  </a:cubicBezTo>
                  <a:cubicBezTo>
                    <a:pt x="59" y="28"/>
                    <a:pt x="66" y="43"/>
                    <a:pt x="74" y="59"/>
                  </a:cubicBezTo>
                  <a:cubicBezTo>
                    <a:pt x="75" y="61"/>
                    <a:pt x="79" y="66"/>
                    <a:pt x="80" y="68"/>
                  </a:cubicBezTo>
                  <a:cubicBezTo>
                    <a:pt x="87" y="80"/>
                    <a:pt x="93" y="93"/>
                    <a:pt x="101" y="106"/>
                  </a:cubicBezTo>
                  <a:cubicBezTo>
                    <a:pt x="104" y="109"/>
                    <a:pt x="108" y="115"/>
                    <a:pt x="111" y="120"/>
                  </a:cubicBezTo>
                  <a:cubicBezTo>
                    <a:pt x="106" y="119"/>
                    <a:pt x="101" y="118"/>
                    <a:pt x="95" y="117"/>
                  </a:cubicBezTo>
                  <a:cubicBezTo>
                    <a:pt x="91" y="118"/>
                    <a:pt x="88" y="119"/>
                    <a:pt x="86" y="119"/>
                  </a:cubicBezTo>
                  <a:cubicBezTo>
                    <a:pt x="86" y="119"/>
                    <a:pt x="86" y="119"/>
                    <a:pt x="86" y="119"/>
                  </a:cubicBezTo>
                  <a:cubicBezTo>
                    <a:pt x="85" y="119"/>
                    <a:pt x="85" y="119"/>
                    <a:pt x="85" y="119"/>
                  </a:cubicBezTo>
                  <a:cubicBezTo>
                    <a:pt x="84" y="119"/>
                    <a:pt x="83" y="120"/>
                    <a:pt x="81" y="120"/>
                  </a:cubicBezTo>
                  <a:cubicBezTo>
                    <a:pt x="77" y="120"/>
                    <a:pt x="70" y="119"/>
                    <a:pt x="61" y="119"/>
                  </a:cubicBezTo>
                  <a:cubicBezTo>
                    <a:pt x="60" y="119"/>
                    <a:pt x="59" y="119"/>
                    <a:pt x="58" y="119"/>
                  </a:cubicBezTo>
                  <a:cubicBezTo>
                    <a:pt x="50" y="119"/>
                    <a:pt x="43" y="120"/>
                    <a:pt x="36" y="121"/>
                  </a:cubicBezTo>
                  <a:cubicBezTo>
                    <a:pt x="29" y="121"/>
                    <a:pt x="22" y="122"/>
                    <a:pt x="14" y="122"/>
                  </a:cubicBezTo>
                  <a:cubicBezTo>
                    <a:pt x="13" y="122"/>
                    <a:pt x="13" y="122"/>
                    <a:pt x="13" y="122"/>
                  </a:cubicBezTo>
                  <a:cubicBezTo>
                    <a:pt x="13" y="122"/>
                    <a:pt x="13" y="122"/>
                    <a:pt x="13" y="122"/>
                  </a:cubicBezTo>
                  <a:cubicBezTo>
                    <a:pt x="9" y="122"/>
                    <a:pt x="6" y="122"/>
                    <a:pt x="2" y="121"/>
                  </a:cubicBezTo>
                  <a:cubicBezTo>
                    <a:pt x="1" y="121"/>
                    <a:pt x="0" y="122"/>
                    <a:pt x="0" y="123"/>
                  </a:cubicBezTo>
                  <a:cubicBezTo>
                    <a:pt x="0" y="124"/>
                    <a:pt x="0" y="124"/>
                    <a:pt x="1" y="125"/>
                  </a:cubicBezTo>
                  <a:cubicBezTo>
                    <a:pt x="1" y="125"/>
                    <a:pt x="1" y="125"/>
                    <a:pt x="1" y="125"/>
                  </a:cubicBezTo>
                  <a:cubicBezTo>
                    <a:pt x="1" y="125"/>
                    <a:pt x="2" y="125"/>
                    <a:pt x="2" y="125"/>
                  </a:cubicBezTo>
                  <a:cubicBezTo>
                    <a:pt x="16" y="127"/>
                    <a:pt x="29" y="128"/>
                    <a:pt x="43" y="129"/>
                  </a:cubicBezTo>
                  <a:cubicBezTo>
                    <a:pt x="69" y="132"/>
                    <a:pt x="91" y="132"/>
                    <a:pt x="116" y="135"/>
                  </a:cubicBezTo>
                  <a:cubicBezTo>
                    <a:pt x="99" y="156"/>
                    <a:pt x="84" y="177"/>
                    <a:pt x="70" y="203"/>
                  </a:cubicBezTo>
                  <a:cubicBezTo>
                    <a:pt x="68" y="208"/>
                    <a:pt x="67" y="213"/>
                    <a:pt x="65" y="216"/>
                  </a:cubicBezTo>
                  <a:cubicBezTo>
                    <a:pt x="61" y="228"/>
                    <a:pt x="57" y="242"/>
                    <a:pt x="56" y="252"/>
                  </a:cubicBezTo>
                  <a:cubicBezTo>
                    <a:pt x="55" y="253"/>
                    <a:pt x="56" y="254"/>
                    <a:pt x="57" y="254"/>
                  </a:cubicBezTo>
                  <a:cubicBezTo>
                    <a:pt x="57" y="254"/>
                    <a:pt x="57" y="254"/>
                    <a:pt x="57" y="254"/>
                  </a:cubicBezTo>
                  <a:cubicBezTo>
                    <a:pt x="58" y="254"/>
                    <a:pt x="58" y="254"/>
                    <a:pt x="59" y="253"/>
                  </a:cubicBezTo>
                  <a:cubicBezTo>
                    <a:pt x="59" y="252"/>
                    <a:pt x="60" y="251"/>
                    <a:pt x="60" y="250"/>
                  </a:cubicBezTo>
                  <a:cubicBezTo>
                    <a:pt x="61" y="250"/>
                    <a:pt x="62" y="249"/>
                    <a:pt x="62" y="249"/>
                  </a:cubicBezTo>
                  <a:cubicBezTo>
                    <a:pt x="68" y="231"/>
                    <a:pt x="77" y="219"/>
                    <a:pt x="85" y="206"/>
                  </a:cubicBezTo>
                  <a:cubicBezTo>
                    <a:pt x="86" y="205"/>
                    <a:pt x="88" y="200"/>
                    <a:pt x="89" y="199"/>
                  </a:cubicBezTo>
                  <a:cubicBezTo>
                    <a:pt x="95" y="189"/>
                    <a:pt x="103" y="180"/>
                    <a:pt x="110" y="168"/>
                  </a:cubicBezTo>
                  <a:cubicBezTo>
                    <a:pt x="114" y="162"/>
                    <a:pt x="115" y="158"/>
                    <a:pt x="119" y="152"/>
                  </a:cubicBezTo>
                  <a:cubicBezTo>
                    <a:pt x="119" y="152"/>
                    <a:pt x="119" y="152"/>
                    <a:pt x="119" y="152"/>
                  </a:cubicBezTo>
                  <a:cubicBezTo>
                    <a:pt x="119" y="152"/>
                    <a:pt x="119" y="152"/>
                    <a:pt x="119" y="151"/>
                  </a:cubicBezTo>
                  <a:cubicBezTo>
                    <a:pt x="121" y="149"/>
                    <a:pt x="123" y="146"/>
                    <a:pt x="126" y="143"/>
                  </a:cubicBezTo>
                  <a:cubicBezTo>
                    <a:pt x="130" y="149"/>
                    <a:pt x="136" y="159"/>
                    <a:pt x="144" y="173"/>
                  </a:cubicBezTo>
                  <a:cubicBezTo>
                    <a:pt x="154" y="190"/>
                    <a:pt x="167" y="207"/>
                    <a:pt x="176" y="221"/>
                  </a:cubicBezTo>
                  <a:cubicBezTo>
                    <a:pt x="187" y="236"/>
                    <a:pt x="197" y="250"/>
                    <a:pt x="208" y="265"/>
                  </a:cubicBezTo>
                  <a:cubicBezTo>
                    <a:pt x="213" y="273"/>
                    <a:pt x="218" y="281"/>
                    <a:pt x="223" y="289"/>
                  </a:cubicBezTo>
                  <a:cubicBezTo>
                    <a:pt x="223" y="289"/>
                    <a:pt x="223" y="289"/>
                    <a:pt x="223" y="289"/>
                  </a:cubicBezTo>
                  <a:cubicBezTo>
                    <a:pt x="223" y="289"/>
                    <a:pt x="223" y="289"/>
                    <a:pt x="223" y="289"/>
                  </a:cubicBezTo>
                  <a:cubicBezTo>
                    <a:pt x="223" y="289"/>
                    <a:pt x="223" y="289"/>
                    <a:pt x="223" y="289"/>
                  </a:cubicBezTo>
                  <a:cubicBezTo>
                    <a:pt x="223" y="289"/>
                    <a:pt x="224" y="290"/>
                    <a:pt x="224" y="290"/>
                  </a:cubicBezTo>
                  <a:cubicBezTo>
                    <a:pt x="225" y="290"/>
                    <a:pt x="225" y="290"/>
                    <a:pt x="225" y="289"/>
                  </a:cubicBezTo>
                  <a:cubicBezTo>
                    <a:pt x="226" y="289"/>
                    <a:pt x="226" y="288"/>
                    <a:pt x="226" y="287"/>
                  </a:cubicBezTo>
                  <a:cubicBezTo>
                    <a:pt x="208" y="258"/>
                    <a:pt x="192" y="233"/>
                    <a:pt x="175" y="203"/>
                  </a:cubicBezTo>
                  <a:cubicBezTo>
                    <a:pt x="162" y="180"/>
                    <a:pt x="149" y="157"/>
                    <a:pt x="136" y="135"/>
                  </a:cubicBezTo>
                  <a:cubicBezTo>
                    <a:pt x="137" y="135"/>
                    <a:pt x="138" y="135"/>
                    <a:pt x="139" y="135"/>
                  </a:cubicBezTo>
                  <a:cubicBezTo>
                    <a:pt x="140" y="135"/>
                    <a:pt x="142" y="135"/>
                    <a:pt x="143" y="135"/>
                  </a:cubicBezTo>
                  <a:cubicBezTo>
                    <a:pt x="144" y="135"/>
                    <a:pt x="145" y="134"/>
                    <a:pt x="145" y="134"/>
                  </a:cubicBezTo>
                  <a:cubicBezTo>
                    <a:pt x="145" y="133"/>
                    <a:pt x="145" y="132"/>
                    <a:pt x="144" y="132"/>
                  </a:cubicBezTo>
                  <a:cubicBezTo>
                    <a:pt x="143" y="131"/>
                    <a:pt x="143" y="131"/>
                    <a:pt x="143" y="131"/>
                  </a:cubicBezTo>
                  <a:cubicBezTo>
                    <a:pt x="143" y="130"/>
                    <a:pt x="142" y="130"/>
                    <a:pt x="141" y="130"/>
                  </a:cubicBezTo>
                  <a:cubicBezTo>
                    <a:pt x="140" y="129"/>
                    <a:pt x="139" y="129"/>
                    <a:pt x="138" y="128"/>
                  </a:cubicBezTo>
                  <a:cubicBezTo>
                    <a:pt x="142" y="124"/>
                    <a:pt x="146" y="119"/>
                    <a:pt x="151" y="114"/>
                  </a:cubicBezTo>
                  <a:cubicBezTo>
                    <a:pt x="162" y="102"/>
                    <a:pt x="173" y="87"/>
                    <a:pt x="182"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59" name="Freeform 7"/>
            <p:cNvSpPr>
              <a:spLocks noEditPoints="1"/>
            </p:cNvSpPr>
            <p:nvPr/>
          </p:nvSpPr>
          <p:spPr bwMode="auto">
            <a:xfrm>
              <a:off x="439365" y="854492"/>
              <a:ext cx="1077804" cy="193398"/>
            </a:xfrm>
            <a:custGeom>
              <a:avLst/>
              <a:gdLst>
                <a:gd name="T0" fmla="*/ 44 w 397"/>
                <a:gd name="T1" fmla="*/ 71 h 72"/>
                <a:gd name="T2" fmla="*/ 10 w 397"/>
                <a:gd name="T3" fmla="*/ 62 h 72"/>
                <a:gd name="T4" fmla="*/ 39 w 397"/>
                <a:gd name="T5" fmla="*/ 41 h 72"/>
                <a:gd name="T6" fmla="*/ 10 w 397"/>
                <a:gd name="T7" fmla="*/ 31 h 72"/>
                <a:gd name="T8" fmla="*/ 44 w 397"/>
                <a:gd name="T9" fmla="*/ 11 h 72"/>
                <a:gd name="T10" fmla="*/ 0 w 397"/>
                <a:gd name="T11" fmla="*/ 1 h 72"/>
                <a:gd name="T12" fmla="*/ 105 w 397"/>
                <a:gd name="T13" fmla="*/ 47 h 72"/>
                <a:gd name="T14" fmla="*/ 76 w 397"/>
                <a:gd name="T15" fmla="*/ 47 h 72"/>
                <a:gd name="T16" fmla="*/ 65 w 397"/>
                <a:gd name="T17" fmla="*/ 1 h 72"/>
                <a:gd name="T18" fmla="*/ 90 w 397"/>
                <a:gd name="T19" fmla="*/ 72 h 72"/>
                <a:gd name="T20" fmla="*/ 115 w 397"/>
                <a:gd name="T21" fmla="*/ 1 h 72"/>
                <a:gd name="T22" fmla="*/ 105 w 397"/>
                <a:gd name="T23" fmla="*/ 47 h 72"/>
                <a:gd name="T24" fmla="*/ 167 w 397"/>
                <a:gd name="T25" fmla="*/ 1 h 72"/>
                <a:gd name="T26" fmla="*/ 140 w 397"/>
                <a:gd name="T27" fmla="*/ 71 h 72"/>
                <a:gd name="T28" fmla="*/ 151 w 397"/>
                <a:gd name="T29" fmla="*/ 42 h 72"/>
                <a:gd name="T30" fmla="*/ 179 w 397"/>
                <a:gd name="T31" fmla="*/ 71 h 72"/>
                <a:gd name="T32" fmla="*/ 175 w 397"/>
                <a:gd name="T33" fmla="*/ 40 h 72"/>
                <a:gd name="T34" fmla="*/ 151 w 397"/>
                <a:gd name="T35" fmla="*/ 33 h 72"/>
                <a:gd name="T36" fmla="*/ 167 w 397"/>
                <a:gd name="T37" fmla="*/ 11 h 72"/>
                <a:gd name="T38" fmla="*/ 167 w 397"/>
                <a:gd name="T39" fmla="*/ 33 h 72"/>
                <a:gd name="T40" fmla="*/ 353 w 397"/>
                <a:gd name="T41" fmla="*/ 71 h 72"/>
                <a:gd name="T42" fmla="*/ 397 w 397"/>
                <a:gd name="T43" fmla="*/ 62 h 72"/>
                <a:gd name="T44" fmla="*/ 363 w 397"/>
                <a:gd name="T45" fmla="*/ 41 h 72"/>
                <a:gd name="T46" fmla="*/ 392 w 397"/>
                <a:gd name="T47" fmla="*/ 31 h 72"/>
                <a:gd name="T48" fmla="*/ 363 w 397"/>
                <a:gd name="T49" fmla="*/ 11 h 72"/>
                <a:gd name="T50" fmla="*/ 397 w 397"/>
                <a:gd name="T51" fmla="*/ 1 h 72"/>
                <a:gd name="T52" fmla="*/ 353 w 397"/>
                <a:gd name="T53" fmla="*/ 71 h 72"/>
                <a:gd name="T54" fmla="*/ 283 w 397"/>
                <a:gd name="T55" fmla="*/ 1 h 72"/>
                <a:gd name="T56" fmla="*/ 294 w 397"/>
                <a:gd name="T57" fmla="*/ 71 h 72"/>
                <a:gd name="T58" fmla="*/ 310 w 397"/>
                <a:gd name="T59" fmla="*/ 44 h 72"/>
                <a:gd name="T60" fmla="*/ 310 w 397"/>
                <a:gd name="T61" fmla="*/ 1 h 72"/>
                <a:gd name="T62" fmla="*/ 294 w 397"/>
                <a:gd name="T63" fmla="*/ 34 h 72"/>
                <a:gd name="T64" fmla="*/ 309 w 397"/>
                <a:gd name="T65" fmla="*/ 11 h 72"/>
                <a:gd name="T66" fmla="*/ 309 w 397"/>
                <a:gd name="T67" fmla="*/ 34 h 72"/>
                <a:gd name="T68" fmla="*/ 217 w 397"/>
                <a:gd name="T69" fmla="*/ 8 h 72"/>
                <a:gd name="T70" fmla="*/ 217 w 397"/>
                <a:gd name="T71" fmla="*/ 65 h 72"/>
                <a:gd name="T72" fmla="*/ 253 w 397"/>
                <a:gd name="T73" fmla="*/ 65 h 72"/>
                <a:gd name="T74" fmla="*/ 253 w 397"/>
                <a:gd name="T75" fmla="*/ 8 h 72"/>
                <a:gd name="T76" fmla="*/ 245 w 397"/>
                <a:gd name="T77" fmla="*/ 58 h 72"/>
                <a:gd name="T78" fmla="*/ 224 w 397"/>
                <a:gd name="T79" fmla="*/ 58 h 72"/>
                <a:gd name="T80" fmla="*/ 224 w 397"/>
                <a:gd name="T81" fmla="*/ 14 h 72"/>
                <a:gd name="T82" fmla="*/ 245 w 397"/>
                <a:gd name="T83" fmla="*/ 14 h 72"/>
                <a:gd name="T84" fmla="*/ 245 w 397"/>
                <a:gd name="T8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72">
                  <a:moveTo>
                    <a:pt x="0" y="71"/>
                  </a:moveTo>
                  <a:cubicBezTo>
                    <a:pt x="44" y="71"/>
                    <a:pt x="44" y="71"/>
                    <a:pt x="44" y="71"/>
                  </a:cubicBezTo>
                  <a:cubicBezTo>
                    <a:pt x="44" y="62"/>
                    <a:pt x="44" y="62"/>
                    <a:pt x="44" y="62"/>
                  </a:cubicBezTo>
                  <a:cubicBezTo>
                    <a:pt x="10" y="62"/>
                    <a:pt x="10" y="62"/>
                    <a:pt x="10" y="62"/>
                  </a:cubicBezTo>
                  <a:cubicBezTo>
                    <a:pt x="10" y="41"/>
                    <a:pt x="10" y="41"/>
                    <a:pt x="10" y="41"/>
                  </a:cubicBezTo>
                  <a:cubicBezTo>
                    <a:pt x="39" y="41"/>
                    <a:pt x="39" y="41"/>
                    <a:pt x="39" y="41"/>
                  </a:cubicBezTo>
                  <a:cubicBezTo>
                    <a:pt x="39" y="31"/>
                    <a:pt x="39" y="31"/>
                    <a:pt x="39" y="31"/>
                  </a:cubicBezTo>
                  <a:cubicBezTo>
                    <a:pt x="10" y="31"/>
                    <a:pt x="10" y="31"/>
                    <a:pt x="10" y="31"/>
                  </a:cubicBezTo>
                  <a:cubicBezTo>
                    <a:pt x="10" y="11"/>
                    <a:pt x="10" y="11"/>
                    <a:pt x="10" y="11"/>
                  </a:cubicBezTo>
                  <a:cubicBezTo>
                    <a:pt x="44" y="11"/>
                    <a:pt x="44" y="11"/>
                    <a:pt x="44" y="11"/>
                  </a:cubicBezTo>
                  <a:cubicBezTo>
                    <a:pt x="44" y="1"/>
                    <a:pt x="44" y="1"/>
                    <a:pt x="44" y="1"/>
                  </a:cubicBezTo>
                  <a:cubicBezTo>
                    <a:pt x="0" y="1"/>
                    <a:pt x="0" y="1"/>
                    <a:pt x="0" y="1"/>
                  </a:cubicBezTo>
                  <a:lnTo>
                    <a:pt x="0" y="71"/>
                  </a:lnTo>
                  <a:close/>
                  <a:moveTo>
                    <a:pt x="105" y="47"/>
                  </a:moveTo>
                  <a:cubicBezTo>
                    <a:pt x="105" y="57"/>
                    <a:pt x="99" y="62"/>
                    <a:pt x="90" y="62"/>
                  </a:cubicBezTo>
                  <a:cubicBezTo>
                    <a:pt x="82" y="62"/>
                    <a:pt x="76" y="57"/>
                    <a:pt x="76" y="47"/>
                  </a:cubicBezTo>
                  <a:cubicBezTo>
                    <a:pt x="76" y="1"/>
                    <a:pt x="76" y="1"/>
                    <a:pt x="76" y="1"/>
                  </a:cubicBezTo>
                  <a:cubicBezTo>
                    <a:pt x="65" y="1"/>
                    <a:pt x="65" y="1"/>
                    <a:pt x="65" y="1"/>
                  </a:cubicBezTo>
                  <a:cubicBezTo>
                    <a:pt x="65" y="48"/>
                    <a:pt x="65" y="48"/>
                    <a:pt x="65" y="48"/>
                  </a:cubicBezTo>
                  <a:cubicBezTo>
                    <a:pt x="65" y="62"/>
                    <a:pt x="76" y="72"/>
                    <a:pt x="90" y="72"/>
                  </a:cubicBezTo>
                  <a:cubicBezTo>
                    <a:pt x="105" y="72"/>
                    <a:pt x="115" y="62"/>
                    <a:pt x="115" y="48"/>
                  </a:cubicBezTo>
                  <a:cubicBezTo>
                    <a:pt x="115" y="1"/>
                    <a:pt x="115" y="1"/>
                    <a:pt x="115" y="1"/>
                  </a:cubicBezTo>
                  <a:cubicBezTo>
                    <a:pt x="105" y="1"/>
                    <a:pt x="105" y="1"/>
                    <a:pt x="105" y="1"/>
                  </a:cubicBezTo>
                  <a:lnTo>
                    <a:pt x="105" y="47"/>
                  </a:lnTo>
                  <a:close/>
                  <a:moveTo>
                    <a:pt x="189" y="22"/>
                  </a:moveTo>
                  <a:cubicBezTo>
                    <a:pt x="189" y="10"/>
                    <a:pt x="181" y="1"/>
                    <a:pt x="167" y="1"/>
                  </a:cubicBezTo>
                  <a:cubicBezTo>
                    <a:pt x="140" y="1"/>
                    <a:pt x="140" y="1"/>
                    <a:pt x="140" y="1"/>
                  </a:cubicBezTo>
                  <a:cubicBezTo>
                    <a:pt x="140" y="71"/>
                    <a:pt x="140" y="71"/>
                    <a:pt x="140" y="71"/>
                  </a:cubicBezTo>
                  <a:cubicBezTo>
                    <a:pt x="151" y="71"/>
                    <a:pt x="151" y="71"/>
                    <a:pt x="151" y="71"/>
                  </a:cubicBezTo>
                  <a:cubicBezTo>
                    <a:pt x="151" y="42"/>
                    <a:pt x="151" y="42"/>
                    <a:pt x="151" y="42"/>
                  </a:cubicBezTo>
                  <a:cubicBezTo>
                    <a:pt x="164" y="42"/>
                    <a:pt x="164" y="42"/>
                    <a:pt x="164" y="42"/>
                  </a:cubicBezTo>
                  <a:cubicBezTo>
                    <a:pt x="179" y="71"/>
                    <a:pt x="179" y="71"/>
                    <a:pt x="179" y="71"/>
                  </a:cubicBezTo>
                  <a:cubicBezTo>
                    <a:pt x="191" y="71"/>
                    <a:pt x="191" y="71"/>
                    <a:pt x="191" y="71"/>
                  </a:cubicBezTo>
                  <a:cubicBezTo>
                    <a:pt x="175" y="40"/>
                    <a:pt x="175" y="40"/>
                    <a:pt x="175" y="40"/>
                  </a:cubicBezTo>
                  <a:cubicBezTo>
                    <a:pt x="183" y="38"/>
                    <a:pt x="189" y="32"/>
                    <a:pt x="189" y="22"/>
                  </a:cubicBezTo>
                  <a:moveTo>
                    <a:pt x="151" y="33"/>
                  </a:moveTo>
                  <a:cubicBezTo>
                    <a:pt x="151" y="11"/>
                    <a:pt x="151" y="11"/>
                    <a:pt x="151" y="11"/>
                  </a:cubicBezTo>
                  <a:cubicBezTo>
                    <a:pt x="167" y="11"/>
                    <a:pt x="167" y="11"/>
                    <a:pt x="167" y="11"/>
                  </a:cubicBezTo>
                  <a:cubicBezTo>
                    <a:pt x="174" y="11"/>
                    <a:pt x="178" y="15"/>
                    <a:pt x="178" y="22"/>
                  </a:cubicBezTo>
                  <a:cubicBezTo>
                    <a:pt x="178" y="29"/>
                    <a:pt x="174" y="33"/>
                    <a:pt x="167" y="33"/>
                  </a:cubicBezTo>
                  <a:lnTo>
                    <a:pt x="151" y="33"/>
                  </a:lnTo>
                  <a:close/>
                  <a:moveTo>
                    <a:pt x="353" y="71"/>
                  </a:moveTo>
                  <a:cubicBezTo>
                    <a:pt x="397" y="71"/>
                    <a:pt x="397" y="71"/>
                    <a:pt x="397" y="71"/>
                  </a:cubicBezTo>
                  <a:cubicBezTo>
                    <a:pt x="397" y="62"/>
                    <a:pt x="397" y="62"/>
                    <a:pt x="397" y="62"/>
                  </a:cubicBezTo>
                  <a:cubicBezTo>
                    <a:pt x="363" y="62"/>
                    <a:pt x="363" y="62"/>
                    <a:pt x="363" y="62"/>
                  </a:cubicBezTo>
                  <a:cubicBezTo>
                    <a:pt x="363" y="41"/>
                    <a:pt x="363" y="41"/>
                    <a:pt x="363" y="41"/>
                  </a:cubicBezTo>
                  <a:cubicBezTo>
                    <a:pt x="392" y="41"/>
                    <a:pt x="392" y="41"/>
                    <a:pt x="392" y="41"/>
                  </a:cubicBezTo>
                  <a:cubicBezTo>
                    <a:pt x="392" y="31"/>
                    <a:pt x="392" y="31"/>
                    <a:pt x="392" y="31"/>
                  </a:cubicBezTo>
                  <a:cubicBezTo>
                    <a:pt x="363" y="31"/>
                    <a:pt x="363" y="31"/>
                    <a:pt x="363" y="31"/>
                  </a:cubicBezTo>
                  <a:cubicBezTo>
                    <a:pt x="363" y="11"/>
                    <a:pt x="363" y="11"/>
                    <a:pt x="363" y="11"/>
                  </a:cubicBezTo>
                  <a:cubicBezTo>
                    <a:pt x="397" y="11"/>
                    <a:pt x="397" y="11"/>
                    <a:pt x="397" y="11"/>
                  </a:cubicBezTo>
                  <a:cubicBezTo>
                    <a:pt x="397" y="1"/>
                    <a:pt x="397" y="1"/>
                    <a:pt x="397" y="1"/>
                  </a:cubicBezTo>
                  <a:cubicBezTo>
                    <a:pt x="353" y="1"/>
                    <a:pt x="353" y="1"/>
                    <a:pt x="353" y="1"/>
                  </a:cubicBezTo>
                  <a:lnTo>
                    <a:pt x="353" y="71"/>
                  </a:lnTo>
                  <a:close/>
                  <a:moveTo>
                    <a:pt x="310" y="1"/>
                  </a:moveTo>
                  <a:cubicBezTo>
                    <a:pt x="283" y="1"/>
                    <a:pt x="283" y="1"/>
                    <a:pt x="283" y="1"/>
                  </a:cubicBezTo>
                  <a:cubicBezTo>
                    <a:pt x="283" y="71"/>
                    <a:pt x="283" y="71"/>
                    <a:pt x="283" y="71"/>
                  </a:cubicBezTo>
                  <a:cubicBezTo>
                    <a:pt x="294" y="71"/>
                    <a:pt x="294" y="71"/>
                    <a:pt x="294" y="71"/>
                  </a:cubicBezTo>
                  <a:cubicBezTo>
                    <a:pt x="294" y="44"/>
                    <a:pt x="294" y="44"/>
                    <a:pt x="294" y="44"/>
                  </a:cubicBezTo>
                  <a:cubicBezTo>
                    <a:pt x="310" y="44"/>
                    <a:pt x="310" y="44"/>
                    <a:pt x="310" y="44"/>
                  </a:cubicBezTo>
                  <a:cubicBezTo>
                    <a:pt x="323" y="44"/>
                    <a:pt x="332" y="35"/>
                    <a:pt x="332" y="22"/>
                  </a:cubicBezTo>
                  <a:cubicBezTo>
                    <a:pt x="332" y="10"/>
                    <a:pt x="323" y="1"/>
                    <a:pt x="310" y="1"/>
                  </a:cubicBezTo>
                  <a:moveTo>
                    <a:pt x="309" y="34"/>
                  </a:moveTo>
                  <a:cubicBezTo>
                    <a:pt x="294" y="34"/>
                    <a:pt x="294" y="34"/>
                    <a:pt x="294" y="34"/>
                  </a:cubicBezTo>
                  <a:cubicBezTo>
                    <a:pt x="294" y="11"/>
                    <a:pt x="294" y="11"/>
                    <a:pt x="294" y="11"/>
                  </a:cubicBezTo>
                  <a:cubicBezTo>
                    <a:pt x="309" y="11"/>
                    <a:pt x="309" y="11"/>
                    <a:pt x="309" y="11"/>
                  </a:cubicBezTo>
                  <a:cubicBezTo>
                    <a:pt x="317" y="11"/>
                    <a:pt x="322" y="15"/>
                    <a:pt x="322" y="22"/>
                  </a:cubicBezTo>
                  <a:cubicBezTo>
                    <a:pt x="322" y="30"/>
                    <a:pt x="317" y="34"/>
                    <a:pt x="309" y="34"/>
                  </a:cubicBezTo>
                  <a:moveTo>
                    <a:pt x="235" y="0"/>
                  </a:moveTo>
                  <a:cubicBezTo>
                    <a:pt x="227" y="0"/>
                    <a:pt x="221" y="3"/>
                    <a:pt x="217" y="8"/>
                  </a:cubicBezTo>
                  <a:cubicBezTo>
                    <a:pt x="210" y="15"/>
                    <a:pt x="210" y="23"/>
                    <a:pt x="210" y="36"/>
                  </a:cubicBezTo>
                  <a:cubicBezTo>
                    <a:pt x="210" y="50"/>
                    <a:pt x="210" y="58"/>
                    <a:pt x="217" y="65"/>
                  </a:cubicBezTo>
                  <a:cubicBezTo>
                    <a:pt x="221" y="69"/>
                    <a:pt x="227" y="72"/>
                    <a:pt x="235" y="72"/>
                  </a:cubicBezTo>
                  <a:cubicBezTo>
                    <a:pt x="242" y="72"/>
                    <a:pt x="248" y="69"/>
                    <a:pt x="253" y="65"/>
                  </a:cubicBezTo>
                  <a:cubicBezTo>
                    <a:pt x="260" y="58"/>
                    <a:pt x="260" y="50"/>
                    <a:pt x="260" y="36"/>
                  </a:cubicBezTo>
                  <a:cubicBezTo>
                    <a:pt x="260" y="23"/>
                    <a:pt x="260" y="15"/>
                    <a:pt x="253" y="8"/>
                  </a:cubicBezTo>
                  <a:cubicBezTo>
                    <a:pt x="248" y="3"/>
                    <a:pt x="242" y="0"/>
                    <a:pt x="235" y="0"/>
                  </a:cubicBezTo>
                  <a:moveTo>
                    <a:pt x="245" y="58"/>
                  </a:moveTo>
                  <a:cubicBezTo>
                    <a:pt x="243" y="61"/>
                    <a:pt x="239" y="62"/>
                    <a:pt x="235" y="62"/>
                  </a:cubicBezTo>
                  <a:cubicBezTo>
                    <a:pt x="231" y="62"/>
                    <a:pt x="227" y="61"/>
                    <a:pt x="224" y="58"/>
                  </a:cubicBezTo>
                  <a:cubicBezTo>
                    <a:pt x="221" y="54"/>
                    <a:pt x="220" y="50"/>
                    <a:pt x="220" y="36"/>
                  </a:cubicBezTo>
                  <a:cubicBezTo>
                    <a:pt x="220" y="22"/>
                    <a:pt x="221" y="18"/>
                    <a:pt x="224" y="14"/>
                  </a:cubicBezTo>
                  <a:cubicBezTo>
                    <a:pt x="227" y="12"/>
                    <a:pt x="231" y="10"/>
                    <a:pt x="235" y="10"/>
                  </a:cubicBezTo>
                  <a:cubicBezTo>
                    <a:pt x="239" y="10"/>
                    <a:pt x="243" y="12"/>
                    <a:pt x="245" y="14"/>
                  </a:cubicBezTo>
                  <a:cubicBezTo>
                    <a:pt x="249" y="18"/>
                    <a:pt x="249" y="22"/>
                    <a:pt x="249" y="36"/>
                  </a:cubicBezTo>
                  <a:cubicBezTo>
                    <a:pt x="249" y="50"/>
                    <a:pt x="249" y="54"/>
                    <a:pt x="245"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60" name="Freeform 8"/>
            <p:cNvSpPr>
              <a:spLocks noEditPoints="1"/>
            </p:cNvSpPr>
            <p:nvPr/>
          </p:nvSpPr>
          <p:spPr bwMode="auto">
            <a:xfrm>
              <a:off x="450819" y="1120977"/>
              <a:ext cx="1058332" cy="85455"/>
            </a:xfrm>
            <a:custGeom>
              <a:avLst/>
              <a:gdLst>
                <a:gd name="T0" fmla="*/ 0 w 390"/>
                <a:gd name="T1" fmla="*/ 0 h 32"/>
                <a:gd name="T2" fmla="*/ 21 w 390"/>
                <a:gd name="T3" fmla="*/ 23 h 32"/>
                <a:gd name="T4" fmla="*/ 3 w 390"/>
                <a:gd name="T5" fmla="*/ 13 h 32"/>
                <a:gd name="T6" fmla="*/ 16 w 390"/>
                <a:gd name="T7" fmla="*/ 8 h 32"/>
                <a:gd name="T8" fmla="*/ 12 w 390"/>
                <a:gd name="T9" fmla="*/ 16 h 32"/>
                <a:gd name="T10" fmla="*/ 3 w 390"/>
                <a:gd name="T11" fmla="*/ 28 h 32"/>
                <a:gd name="T12" fmla="*/ 38 w 390"/>
                <a:gd name="T13" fmla="*/ 29 h 32"/>
                <a:gd name="T14" fmla="*/ 28 w 390"/>
                <a:gd name="T15" fmla="*/ 0 h 32"/>
                <a:gd name="T16" fmla="*/ 49 w 390"/>
                <a:gd name="T17" fmla="*/ 21 h 32"/>
                <a:gd name="T18" fmla="*/ 46 w 390"/>
                <a:gd name="T19" fmla="*/ 21 h 32"/>
                <a:gd name="T20" fmla="*/ 56 w 390"/>
                <a:gd name="T21" fmla="*/ 22 h 32"/>
                <a:gd name="T22" fmla="*/ 69 w 390"/>
                <a:gd name="T23" fmla="*/ 14 h 32"/>
                <a:gd name="T24" fmla="*/ 66 w 390"/>
                <a:gd name="T25" fmla="*/ 3 h 32"/>
                <a:gd name="T26" fmla="*/ 66 w 390"/>
                <a:gd name="T27" fmla="*/ 0 h 32"/>
                <a:gd name="T28" fmla="*/ 68 w 390"/>
                <a:gd name="T29" fmla="*/ 17 h 32"/>
                <a:gd name="T30" fmla="*/ 59 w 390"/>
                <a:gd name="T31" fmla="*/ 22 h 32"/>
                <a:gd name="T32" fmla="*/ 84 w 390"/>
                <a:gd name="T33" fmla="*/ 31 h 32"/>
                <a:gd name="T34" fmla="*/ 118 w 390"/>
                <a:gd name="T35" fmla="*/ 31 h 32"/>
                <a:gd name="T36" fmla="*/ 115 w 390"/>
                <a:gd name="T37" fmla="*/ 26 h 32"/>
                <a:gd name="T38" fmla="*/ 96 w 390"/>
                <a:gd name="T39" fmla="*/ 31 h 32"/>
                <a:gd name="T40" fmla="*/ 115 w 390"/>
                <a:gd name="T41" fmla="*/ 31 h 32"/>
                <a:gd name="T42" fmla="*/ 127 w 390"/>
                <a:gd name="T43" fmla="*/ 31 h 32"/>
                <a:gd name="T44" fmla="*/ 130 w 390"/>
                <a:gd name="T45" fmla="*/ 28 h 32"/>
                <a:gd name="T46" fmla="*/ 143 w 390"/>
                <a:gd name="T47" fmla="*/ 15 h 32"/>
                <a:gd name="T48" fmla="*/ 144 w 390"/>
                <a:gd name="T49" fmla="*/ 3 h 32"/>
                <a:gd name="T50" fmla="*/ 153 w 390"/>
                <a:gd name="T51" fmla="*/ 22 h 32"/>
                <a:gd name="T52" fmla="*/ 170 w 390"/>
                <a:gd name="T53" fmla="*/ 24 h 32"/>
                <a:gd name="T54" fmla="*/ 153 w 390"/>
                <a:gd name="T55" fmla="*/ 8 h 32"/>
                <a:gd name="T56" fmla="*/ 169 w 390"/>
                <a:gd name="T57" fmla="*/ 9 h 32"/>
                <a:gd name="T58" fmla="*/ 157 w 390"/>
                <a:gd name="T59" fmla="*/ 16 h 32"/>
                <a:gd name="T60" fmla="*/ 160 w 390"/>
                <a:gd name="T61" fmla="*/ 29 h 32"/>
                <a:gd name="T62" fmla="*/ 175 w 390"/>
                <a:gd name="T63" fmla="*/ 22 h 32"/>
                <a:gd name="T64" fmla="*/ 188 w 390"/>
                <a:gd name="T65" fmla="*/ 14 h 32"/>
                <a:gd name="T66" fmla="*/ 185 w 390"/>
                <a:gd name="T67" fmla="*/ 3 h 32"/>
                <a:gd name="T68" fmla="*/ 185 w 390"/>
                <a:gd name="T69" fmla="*/ 0 h 32"/>
                <a:gd name="T70" fmla="*/ 187 w 390"/>
                <a:gd name="T71" fmla="*/ 17 h 32"/>
                <a:gd name="T72" fmla="*/ 178 w 390"/>
                <a:gd name="T73" fmla="*/ 22 h 32"/>
                <a:gd name="T74" fmla="*/ 223 w 390"/>
                <a:gd name="T75" fmla="*/ 32 h 32"/>
                <a:gd name="T76" fmla="*/ 221 w 390"/>
                <a:gd name="T77" fmla="*/ 13 h 32"/>
                <a:gd name="T78" fmla="*/ 230 w 390"/>
                <a:gd name="T79" fmla="*/ 9 h 32"/>
                <a:gd name="T80" fmla="*/ 213 w 390"/>
                <a:gd name="T81" fmla="*/ 8 h 32"/>
                <a:gd name="T82" fmla="*/ 231 w 390"/>
                <a:gd name="T83" fmla="*/ 24 h 32"/>
                <a:gd name="T84" fmla="*/ 262 w 390"/>
                <a:gd name="T85" fmla="*/ 25 h 32"/>
                <a:gd name="T86" fmla="*/ 254 w 390"/>
                <a:gd name="T87" fmla="*/ 3 h 32"/>
                <a:gd name="T88" fmla="*/ 254 w 390"/>
                <a:gd name="T89" fmla="*/ 0 h 32"/>
                <a:gd name="T90" fmla="*/ 264 w 390"/>
                <a:gd name="T91" fmla="*/ 27 h 32"/>
                <a:gd name="T92" fmla="*/ 290 w 390"/>
                <a:gd name="T93" fmla="*/ 0 h 32"/>
                <a:gd name="T94" fmla="*/ 274 w 390"/>
                <a:gd name="T95" fmla="*/ 0 h 32"/>
                <a:gd name="T96" fmla="*/ 274 w 390"/>
                <a:gd name="T97" fmla="*/ 31 h 32"/>
                <a:gd name="T98" fmla="*/ 290 w 390"/>
                <a:gd name="T99" fmla="*/ 31 h 32"/>
                <a:gd name="T100" fmla="*/ 301 w 390"/>
                <a:gd name="T101" fmla="*/ 16 h 32"/>
                <a:gd name="T102" fmla="*/ 316 w 390"/>
                <a:gd name="T103" fmla="*/ 0 h 32"/>
                <a:gd name="T104" fmla="*/ 316 w 390"/>
                <a:gd name="T105" fmla="*/ 3 h 32"/>
                <a:gd name="T106" fmla="*/ 303 w 390"/>
                <a:gd name="T107" fmla="*/ 16 h 32"/>
                <a:gd name="T108" fmla="*/ 367 w 390"/>
                <a:gd name="T109" fmla="*/ 16 h 32"/>
                <a:gd name="T110" fmla="*/ 339 w 390"/>
                <a:gd name="T111" fmla="*/ 16 h 32"/>
                <a:gd name="T112" fmla="*/ 352 w 390"/>
                <a:gd name="T113" fmla="*/ 29 h 32"/>
                <a:gd name="T114" fmla="*/ 374 w 390"/>
                <a:gd name="T115" fmla="*/ 31 h 32"/>
                <a:gd name="T116" fmla="*/ 377 w 390"/>
                <a:gd name="T1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32">
                  <a:moveTo>
                    <a:pt x="19" y="8"/>
                  </a:moveTo>
                  <a:cubicBezTo>
                    <a:pt x="19" y="3"/>
                    <a:pt x="16" y="0"/>
                    <a:pt x="11" y="0"/>
                  </a:cubicBezTo>
                  <a:cubicBezTo>
                    <a:pt x="0" y="0"/>
                    <a:pt x="0" y="0"/>
                    <a:pt x="0" y="0"/>
                  </a:cubicBezTo>
                  <a:cubicBezTo>
                    <a:pt x="0" y="31"/>
                    <a:pt x="0" y="31"/>
                    <a:pt x="0" y="31"/>
                  </a:cubicBezTo>
                  <a:cubicBezTo>
                    <a:pt x="12" y="31"/>
                    <a:pt x="12" y="31"/>
                    <a:pt x="12" y="31"/>
                  </a:cubicBezTo>
                  <a:cubicBezTo>
                    <a:pt x="18" y="31"/>
                    <a:pt x="21" y="27"/>
                    <a:pt x="21" y="23"/>
                  </a:cubicBezTo>
                  <a:cubicBezTo>
                    <a:pt x="21" y="19"/>
                    <a:pt x="18" y="15"/>
                    <a:pt x="15" y="15"/>
                  </a:cubicBezTo>
                  <a:cubicBezTo>
                    <a:pt x="18" y="14"/>
                    <a:pt x="19" y="11"/>
                    <a:pt x="19" y="8"/>
                  </a:cubicBezTo>
                  <a:moveTo>
                    <a:pt x="3" y="13"/>
                  </a:moveTo>
                  <a:cubicBezTo>
                    <a:pt x="3" y="3"/>
                    <a:pt x="3" y="3"/>
                    <a:pt x="3" y="3"/>
                  </a:cubicBezTo>
                  <a:cubicBezTo>
                    <a:pt x="11" y="3"/>
                    <a:pt x="11" y="3"/>
                    <a:pt x="11" y="3"/>
                  </a:cubicBezTo>
                  <a:cubicBezTo>
                    <a:pt x="14" y="3"/>
                    <a:pt x="16" y="5"/>
                    <a:pt x="16" y="8"/>
                  </a:cubicBezTo>
                  <a:cubicBezTo>
                    <a:pt x="16" y="11"/>
                    <a:pt x="15" y="13"/>
                    <a:pt x="12" y="13"/>
                  </a:cubicBezTo>
                  <a:lnTo>
                    <a:pt x="3" y="13"/>
                  </a:lnTo>
                  <a:close/>
                  <a:moveTo>
                    <a:pt x="12" y="16"/>
                  </a:moveTo>
                  <a:cubicBezTo>
                    <a:pt x="15" y="16"/>
                    <a:pt x="18" y="20"/>
                    <a:pt x="18" y="23"/>
                  </a:cubicBezTo>
                  <a:cubicBezTo>
                    <a:pt x="18" y="26"/>
                    <a:pt x="16" y="28"/>
                    <a:pt x="12" y="28"/>
                  </a:cubicBezTo>
                  <a:cubicBezTo>
                    <a:pt x="3" y="28"/>
                    <a:pt x="3" y="28"/>
                    <a:pt x="3" y="28"/>
                  </a:cubicBezTo>
                  <a:cubicBezTo>
                    <a:pt x="3" y="16"/>
                    <a:pt x="3" y="16"/>
                    <a:pt x="3" y="16"/>
                  </a:cubicBezTo>
                  <a:lnTo>
                    <a:pt x="12" y="16"/>
                  </a:lnTo>
                  <a:close/>
                  <a:moveTo>
                    <a:pt x="38" y="29"/>
                  </a:moveTo>
                  <a:cubicBezTo>
                    <a:pt x="34" y="29"/>
                    <a:pt x="31" y="26"/>
                    <a:pt x="31" y="21"/>
                  </a:cubicBezTo>
                  <a:cubicBezTo>
                    <a:pt x="31" y="0"/>
                    <a:pt x="31" y="0"/>
                    <a:pt x="31" y="0"/>
                  </a:cubicBezTo>
                  <a:cubicBezTo>
                    <a:pt x="28" y="0"/>
                    <a:pt x="28" y="0"/>
                    <a:pt x="28" y="0"/>
                  </a:cubicBezTo>
                  <a:cubicBezTo>
                    <a:pt x="28" y="21"/>
                    <a:pt x="28" y="21"/>
                    <a:pt x="28" y="21"/>
                  </a:cubicBezTo>
                  <a:cubicBezTo>
                    <a:pt x="28" y="27"/>
                    <a:pt x="33" y="32"/>
                    <a:pt x="38" y="32"/>
                  </a:cubicBezTo>
                  <a:cubicBezTo>
                    <a:pt x="44" y="32"/>
                    <a:pt x="49" y="27"/>
                    <a:pt x="49" y="21"/>
                  </a:cubicBezTo>
                  <a:cubicBezTo>
                    <a:pt x="49" y="0"/>
                    <a:pt x="49" y="0"/>
                    <a:pt x="49" y="0"/>
                  </a:cubicBezTo>
                  <a:cubicBezTo>
                    <a:pt x="46" y="0"/>
                    <a:pt x="46" y="0"/>
                    <a:pt x="46" y="0"/>
                  </a:cubicBezTo>
                  <a:cubicBezTo>
                    <a:pt x="46" y="21"/>
                    <a:pt x="46" y="21"/>
                    <a:pt x="46" y="21"/>
                  </a:cubicBezTo>
                  <a:cubicBezTo>
                    <a:pt x="46" y="26"/>
                    <a:pt x="43" y="29"/>
                    <a:pt x="38" y="29"/>
                  </a:cubicBezTo>
                  <a:moveTo>
                    <a:pt x="59" y="22"/>
                  </a:moveTo>
                  <a:cubicBezTo>
                    <a:pt x="56" y="22"/>
                    <a:pt x="56" y="22"/>
                    <a:pt x="56" y="22"/>
                  </a:cubicBezTo>
                  <a:cubicBezTo>
                    <a:pt x="56" y="27"/>
                    <a:pt x="60" y="32"/>
                    <a:pt x="66" y="32"/>
                  </a:cubicBezTo>
                  <a:cubicBezTo>
                    <a:pt x="73" y="32"/>
                    <a:pt x="76" y="28"/>
                    <a:pt x="77" y="24"/>
                  </a:cubicBezTo>
                  <a:cubicBezTo>
                    <a:pt x="78" y="18"/>
                    <a:pt x="74" y="15"/>
                    <a:pt x="69" y="14"/>
                  </a:cubicBezTo>
                  <a:cubicBezTo>
                    <a:pt x="64" y="13"/>
                    <a:pt x="64" y="13"/>
                    <a:pt x="64" y="13"/>
                  </a:cubicBezTo>
                  <a:cubicBezTo>
                    <a:pt x="60" y="12"/>
                    <a:pt x="60" y="10"/>
                    <a:pt x="60" y="8"/>
                  </a:cubicBezTo>
                  <a:cubicBezTo>
                    <a:pt x="60" y="5"/>
                    <a:pt x="63" y="3"/>
                    <a:pt x="66" y="3"/>
                  </a:cubicBezTo>
                  <a:cubicBezTo>
                    <a:pt x="70" y="3"/>
                    <a:pt x="73" y="5"/>
                    <a:pt x="73" y="9"/>
                  </a:cubicBezTo>
                  <a:cubicBezTo>
                    <a:pt x="76" y="9"/>
                    <a:pt x="76" y="9"/>
                    <a:pt x="76" y="9"/>
                  </a:cubicBezTo>
                  <a:cubicBezTo>
                    <a:pt x="76" y="3"/>
                    <a:pt x="72" y="0"/>
                    <a:pt x="66" y="0"/>
                  </a:cubicBezTo>
                  <a:cubicBezTo>
                    <a:pt x="61" y="0"/>
                    <a:pt x="57" y="3"/>
                    <a:pt x="57" y="8"/>
                  </a:cubicBezTo>
                  <a:cubicBezTo>
                    <a:pt x="57" y="11"/>
                    <a:pt x="58" y="15"/>
                    <a:pt x="64" y="16"/>
                  </a:cubicBezTo>
                  <a:cubicBezTo>
                    <a:pt x="68" y="17"/>
                    <a:pt x="68" y="17"/>
                    <a:pt x="68" y="17"/>
                  </a:cubicBezTo>
                  <a:cubicBezTo>
                    <a:pt x="71" y="18"/>
                    <a:pt x="74" y="20"/>
                    <a:pt x="74" y="24"/>
                  </a:cubicBezTo>
                  <a:cubicBezTo>
                    <a:pt x="73" y="26"/>
                    <a:pt x="71" y="29"/>
                    <a:pt x="66" y="29"/>
                  </a:cubicBezTo>
                  <a:cubicBezTo>
                    <a:pt x="62" y="29"/>
                    <a:pt x="59" y="25"/>
                    <a:pt x="59" y="22"/>
                  </a:cubicBezTo>
                  <a:moveTo>
                    <a:pt x="87" y="0"/>
                  </a:moveTo>
                  <a:cubicBezTo>
                    <a:pt x="84" y="0"/>
                    <a:pt x="84" y="0"/>
                    <a:pt x="84" y="0"/>
                  </a:cubicBezTo>
                  <a:cubicBezTo>
                    <a:pt x="84" y="31"/>
                    <a:pt x="84" y="31"/>
                    <a:pt x="84" y="31"/>
                  </a:cubicBezTo>
                  <a:cubicBezTo>
                    <a:pt x="87" y="31"/>
                    <a:pt x="87" y="31"/>
                    <a:pt x="87" y="31"/>
                  </a:cubicBezTo>
                  <a:lnTo>
                    <a:pt x="87" y="0"/>
                  </a:lnTo>
                  <a:close/>
                  <a:moveTo>
                    <a:pt x="118" y="31"/>
                  </a:moveTo>
                  <a:cubicBezTo>
                    <a:pt x="118" y="0"/>
                    <a:pt x="118" y="0"/>
                    <a:pt x="118" y="0"/>
                  </a:cubicBezTo>
                  <a:cubicBezTo>
                    <a:pt x="115" y="0"/>
                    <a:pt x="115" y="0"/>
                    <a:pt x="115" y="0"/>
                  </a:cubicBezTo>
                  <a:cubicBezTo>
                    <a:pt x="115" y="26"/>
                    <a:pt x="115" y="26"/>
                    <a:pt x="115" y="26"/>
                  </a:cubicBezTo>
                  <a:cubicBezTo>
                    <a:pt x="99" y="0"/>
                    <a:pt x="99" y="0"/>
                    <a:pt x="99" y="0"/>
                  </a:cubicBezTo>
                  <a:cubicBezTo>
                    <a:pt x="96" y="0"/>
                    <a:pt x="96" y="0"/>
                    <a:pt x="96" y="0"/>
                  </a:cubicBezTo>
                  <a:cubicBezTo>
                    <a:pt x="96" y="31"/>
                    <a:pt x="96" y="31"/>
                    <a:pt x="96" y="31"/>
                  </a:cubicBezTo>
                  <a:cubicBezTo>
                    <a:pt x="99" y="31"/>
                    <a:pt x="99" y="31"/>
                    <a:pt x="99" y="31"/>
                  </a:cubicBezTo>
                  <a:cubicBezTo>
                    <a:pt x="99" y="5"/>
                    <a:pt x="99" y="5"/>
                    <a:pt x="99" y="5"/>
                  </a:cubicBezTo>
                  <a:cubicBezTo>
                    <a:pt x="115" y="31"/>
                    <a:pt x="115" y="31"/>
                    <a:pt x="115" y="31"/>
                  </a:cubicBezTo>
                  <a:lnTo>
                    <a:pt x="118" y="31"/>
                  </a:lnTo>
                  <a:close/>
                  <a:moveTo>
                    <a:pt x="127" y="0"/>
                  </a:moveTo>
                  <a:cubicBezTo>
                    <a:pt x="127" y="31"/>
                    <a:pt x="127" y="31"/>
                    <a:pt x="127" y="31"/>
                  </a:cubicBezTo>
                  <a:cubicBezTo>
                    <a:pt x="145" y="31"/>
                    <a:pt x="145" y="31"/>
                    <a:pt x="145" y="31"/>
                  </a:cubicBezTo>
                  <a:cubicBezTo>
                    <a:pt x="145" y="28"/>
                    <a:pt x="145" y="28"/>
                    <a:pt x="145" y="28"/>
                  </a:cubicBezTo>
                  <a:cubicBezTo>
                    <a:pt x="130" y="28"/>
                    <a:pt x="130" y="28"/>
                    <a:pt x="130" y="28"/>
                  </a:cubicBezTo>
                  <a:cubicBezTo>
                    <a:pt x="130" y="18"/>
                    <a:pt x="130" y="18"/>
                    <a:pt x="130" y="18"/>
                  </a:cubicBezTo>
                  <a:cubicBezTo>
                    <a:pt x="143" y="18"/>
                    <a:pt x="143" y="18"/>
                    <a:pt x="143" y="18"/>
                  </a:cubicBezTo>
                  <a:cubicBezTo>
                    <a:pt x="143" y="15"/>
                    <a:pt x="143" y="15"/>
                    <a:pt x="143" y="15"/>
                  </a:cubicBezTo>
                  <a:cubicBezTo>
                    <a:pt x="130" y="15"/>
                    <a:pt x="130" y="15"/>
                    <a:pt x="130" y="15"/>
                  </a:cubicBezTo>
                  <a:cubicBezTo>
                    <a:pt x="130" y="3"/>
                    <a:pt x="130" y="3"/>
                    <a:pt x="130" y="3"/>
                  </a:cubicBezTo>
                  <a:cubicBezTo>
                    <a:pt x="144" y="3"/>
                    <a:pt x="144" y="3"/>
                    <a:pt x="144" y="3"/>
                  </a:cubicBezTo>
                  <a:cubicBezTo>
                    <a:pt x="144" y="0"/>
                    <a:pt x="144" y="0"/>
                    <a:pt x="144" y="0"/>
                  </a:cubicBezTo>
                  <a:lnTo>
                    <a:pt x="127" y="0"/>
                  </a:lnTo>
                  <a:close/>
                  <a:moveTo>
                    <a:pt x="153" y="22"/>
                  </a:moveTo>
                  <a:cubicBezTo>
                    <a:pt x="150" y="22"/>
                    <a:pt x="150" y="22"/>
                    <a:pt x="150" y="22"/>
                  </a:cubicBezTo>
                  <a:cubicBezTo>
                    <a:pt x="150" y="27"/>
                    <a:pt x="154" y="32"/>
                    <a:pt x="160" y="32"/>
                  </a:cubicBezTo>
                  <a:cubicBezTo>
                    <a:pt x="166" y="32"/>
                    <a:pt x="169" y="28"/>
                    <a:pt x="170" y="24"/>
                  </a:cubicBezTo>
                  <a:cubicBezTo>
                    <a:pt x="171" y="18"/>
                    <a:pt x="167" y="15"/>
                    <a:pt x="162" y="14"/>
                  </a:cubicBezTo>
                  <a:cubicBezTo>
                    <a:pt x="158" y="13"/>
                    <a:pt x="158" y="13"/>
                    <a:pt x="158" y="13"/>
                  </a:cubicBezTo>
                  <a:cubicBezTo>
                    <a:pt x="153" y="12"/>
                    <a:pt x="153" y="10"/>
                    <a:pt x="153" y="8"/>
                  </a:cubicBezTo>
                  <a:cubicBezTo>
                    <a:pt x="153" y="5"/>
                    <a:pt x="156" y="3"/>
                    <a:pt x="160" y="3"/>
                  </a:cubicBezTo>
                  <a:cubicBezTo>
                    <a:pt x="163" y="3"/>
                    <a:pt x="166" y="5"/>
                    <a:pt x="166" y="9"/>
                  </a:cubicBezTo>
                  <a:cubicBezTo>
                    <a:pt x="169" y="9"/>
                    <a:pt x="169" y="9"/>
                    <a:pt x="169" y="9"/>
                  </a:cubicBezTo>
                  <a:cubicBezTo>
                    <a:pt x="169" y="3"/>
                    <a:pt x="165" y="0"/>
                    <a:pt x="160" y="0"/>
                  </a:cubicBezTo>
                  <a:cubicBezTo>
                    <a:pt x="155" y="0"/>
                    <a:pt x="150" y="3"/>
                    <a:pt x="150" y="8"/>
                  </a:cubicBezTo>
                  <a:cubicBezTo>
                    <a:pt x="150" y="11"/>
                    <a:pt x="151" y="15"/>
                    <a:pt x="157" y="16"/>
                  </a:cubicBezTo>
                  <a:cubicBezTo>
                    <a:pt x="161" y="17"/>
                    <a:pt x="161" y="17"/>
                    <a:pt x="161" y="17"/>
                  </a:cubicBezTo>
                  <a:cubicBezTo>
                    <a:pt x="165" y="18"/>
                    <a:pt x="168" y="20"/>
                    <a:pt x="167" y="24"/>
                  </a:cubicBezTo>
                  <a:cubicBezTo>
                    <a:pt x="167" y="26"/>
                    <a:pt x="164" y="29"/>
                    <a:pt x="160" y="29"/>
                  </a:cubicBezTo>
                  <a:cubicBezTo>
                    <a:pt x="155" y="29"/>
                    <a:pt x="153" y="25"/>
                    <a:pt x="153" y="22"/>
                  </a:cubicBezTo>
                  <a:moveTo>
                    <a:pt x="178" y="22"/>
                  </a:moveTo>
                  <a:cubicBezTo>
                    <a:pt x="175" y="22"/>
                    <a:pt x="175" y="22"/>
                    <a:pt x="175" y="22"/>
                  </a:cubicBezTo>
                  <a:cubicBezTo>
                    <a:pt x="175" y="27"/>
                    <a:pt x="179" y="32"/>
                    <a:pt x="185" y="32"/>
                  </a:cubicBezTo>
                  <a:cubicBezTo>
                    <a:pt x="192" y="32"/>
                    <a:pt x="195" y="28"/>
                    <a:pt x="196" y="24"/>
                  </a:cubicBezTo>
                  <a:cubicBezTo>
                    <a:pt x="197" y="18"/>
                    <a:pt x="192" y="15"/>
                    <a:pt x="188" y="14"/>
                  </a:cubicBezTo>
                  <a:cubicBezTo>
                    <a:pt x="183" y="13"/>
                    <a:pt x="183" y="13"/>
                    <a:pt x="183" y="13"/>
                  </a:cubicBezTo>
                  <a:cubicBezTo>
                    <a:pt x="179" y="12"/>
                    <a:pt x="179" y="10"/>
                    <a:pt x="179" y="8"/>
                  </a:cubicBezTo>
                  <a:cubicBezTo>
                    <a:pt x="179" y="5"/>
                    <a:pt x="182" y="3"/>
                    <a:pt x="185" y="3"/>
                  </a:cubicBezTo>
                  <a:cubicBezTo>
                    <a:pt x="189" y="3"/>
                    <a:pt x="192" y="5"/>
                    <a:pt x="192" y="9"/>
                  </a:cubicBezTo>
                  <a:cubicBezTo>
                    <a:pt x="195" y="9"/>
                    <a:pt x="195" y="9"/>
                    <a:pt x="195" y="9"/>
                  </a:cubicBezTo>
                  <a:cubicBezTo>
                    <a:pt x="195" y="3"/>
                    <a:pt x="191" y="0"/>
                    <a:pt x="185" y="0"/>
                  </a:cubicBezTo>
                  <a:cubicBezTo>
                    <a:pt x="180" y="0"/>
                    <a:pt x="176" y="3"/>
                    <a:pt x="176" y="8"/>
                  </a:cubicBezTo>
                  <a:cubicBezTo>
                    <a:pt x="176" y="11"/>
                    <a:pt x="176" y="15"/>
                    <a:pt x="183" y="16"/>
                  </a:cubicBezTo>
                  <a:cubicBezTo>
                    <a:pt x="187" y="17"/>
                    <a:pt x="187" y="17"/>
                    <a:pt x="187" y="17"/>
                  </a:cubicBezTo>
                  <a:cubicBezTo>
                    <a:pt x="190" y="18"/>
                    <a:pt x="193" y="20"/>
                    <a:pt x="193" y="24"/>
                  </a:cubicBezTo>
                  <a:cubicBezTo>
                    <a:pt x="192" y="26"/>
                    <a:pt x="190" y="29"/>
                    <a:pt x="185" y="29"/>
                  </a:cubicBezTo>
                  <a:cubicBezTo>
                    <a:pt x="181" y="29"/>
                    <a:pt x="178" y="25"/>
                    <a:pt x="178" y="22"/>
                  </a:cubicBezTo>
                  <a:moveTo>
                    <a:pt x="216" y="22"/>
                  </a:moveTo>
                  <a:cubicBezTo>
                    <a:pt x="213" y="22"/>
                    <a:pt x="213" y="22"/>
                    <a:pt x="213" y="22"/>
                  </a:cubicBezTo>
                  <a:cubicBezTo>
                    <a:pt x="213" y="27"/>
                    <a:pt x="217" y="32"/>
                    <a:pt x="223" y="32"/>
                  </a:cubicBezTo>
                  <a:cubicBezTo>
                    <a:pt x="229" y="32"/>
                    <a:pt x="233" y="28"/>
                    <a:pt x="233" y="24"/>
                  </a:cubicBezTo>
                  <a:cubicBezTo>
                    <a:pt x="234" y="18"/>
                    <a:pt x="230" y="15"/>
                    <a:pt x="225" y="14"/>
                  </a:cubicBezTo>
                  <a:cubicBezTo>
                    <a:pt x="221" y="13"/>
                    <a:pt x="221" y="13"/>
                    <a:pt x="221" y="13"/>
                  </a:cubicBezTo>
                  <a:cubicBezTo>
                    <a:pt x="217" y="12"/>
                    <a:pt x="216" y="10"/>
                    <a:pt x="216" y="8"/>
                  </a:cubicBezTo>
                  <a:cubicBezTo>
                    <a:pt x="216" y="5"/>
                    <a:pt x="220" y="3"/>
                    <a:pt x="223" y="3"/>
                  </a:cubicBezTo>
                  <a:cubicBezTo>
                    <a:pt x="227" y="3"/>
                    <a:pt x="230" y="5"/>
                    <a:pt x="230" y="9"/>
                  </a:cubicBezTo>
                  <a:cubicBezTo>
                    <a:pt x="233" y="9"/>
                    <a:pt x="233" y="9"/>
                    <a:pt x="233" y="9"/>
                  </a:cubicBezTo>
                  <a:cubicBezTo>
                    <a:pt x="233" y="3"/>
                    <a:pt x="228" y="0"/>
                    <a:pt x="223" y="0"/>
                  </a:cubicBezTo>
                  <a:cubicBezTo>
                    <a:pt x="218" y="0"/>
                    <a:pt x="213" y="3"/>
                    <a:pt x="213" y="8"/>
                  </a:cubicBezTo>
                  <a:cubicBezTo>
                    <a:pt x="213" y="11"/>
                    <a:pt x="214" y="15"/>
                    <a:pt x="221" y="16"/>
                  </a:cubicBezTo>
                  <a:cubicBezTo>
                    <a:pt x="225" y="17"/>
                    <a:pt x="225" y="17"/>
                    <a:pt x="225" y="17"/>
                  </a:cubicBezTo>
                  <a:cubicBezTo>
                    <a:pt x="228" y="18"/>
                    <a:pt x="231" y="20"/>
                    <a:pt x="231" y="24"/>
                  </a:cubicBezTo>
                  <a:cubicBezTo>
                    <a:pt x="230" y="26"/>
                    <a:pt x="228" y="29"/>
                    <a:pt x="223" y="29"/>
                  </a:cubicBezTo>
                  <a:cubicBezTo>
                    <a:pt x="219" y="29"/>
                    <a:pt x="216" y="25"/>
                    <a:pt x="216" y="22"/>
                  </a:cubicBezTo>
                  <a:moveTo>
                    <a:pt x="262" y="25"/>
                  </a:moveTo>
                  <a:cubicBezTo>
                    <a:pt x="260" y="27"/>
                    <a:pt x="257" y="29"/>
                    <a:pt x="254" y="29"/>
                  </a:cubicBezTo>
                  <a:cubicBezTo>
                    <a:pt x="246" y="29"/>
                    <a:pt x="242" y="23"/>
                    <a:pt x="242" y="16"/>
                  </a:cubicBezTo>
                  <a:cubicBezTo>
                    <a:pt x="242" y="9"/>
                    <a:pt x="246" y="3"/>
                    <a:pt x="254" y="3"/>
                  </a:cubicBezTo>
                  <a:cubicBezTo>
                    <a:pt x="257" y="3"/>
                    <a:pt x="260" y="4"/>
                    <a:pt x="262" y="7"/>
                  </a:cubicBezTo>
                  <a:cubicBezTo>
                    <a:pt x="264" y="5"/>
                    <a:pt x="264" y="5"/>
                    <a:pt x="264" y="5"/>
                  </a:cubicBezTo>
                  <a:cubicBezTo>
                    <a:pt x="262" y="2"/>
                    <a:pt x="258" y="0"/>
                    <a:pt x="254" y="0"/>
                  </a:cubicBezTo>
                  <a:cubicBezTo>
                    <a:pt x="245" y="0"/>
                    <a:pt x="239" y="7"/>
                    <a:pt x="239" y="16"/>
                  </a:cubicBezTo>
                  <a:cubicBezTo>
                    <a:pt x="239" y="25"/>
                    <a:pt x="245" y="32"/>
                    <a:pt x="254" y="32"/>
                  </a:cubicBezTo>
                  <a:cubicBezTo>
                    <a:pt x="258" y="32"/>
                    <a:pt x="262" y="30"/>
                    <a:pt x="264" y="27"/>
                  </a:cubicBezTo>
                  <a:lnTo>
                    <a:pt x="262" y="25"/>
                  </a:lnTo>
                  <a:close/>
                  <a:moveTo>
                    <a:pt x="293" y="0"/>
                  </a:moveTo>
                  <a:cubicBezTo>
                    <a:pt x="290" y="0"/>
                    <a:pt x="290" y="0"/>
                    <a:pt x="290" y="0"/>
                  </a:cubicBezTo>
                  <a:cubicBezTo>
                    <a:pt x="290" y="14"/>
                    <a:pt x="290" y="14"/>
                    <a:pt x="290" y="14"/>
                  </a:cubicBezTo>
                  <a:cubicBezTo>
                    <a:pt x="274" y="14"/>
                    <a:pt x="274" y="14"/>
                    <a:pt x="274" y="14"/>
                  </a:cubicBezTo>
                  <a:cubicBezTo>
                    <a:pt x="274" y="0"/>
                    <a:pt x="274" y="0"/>
                    <a:pt x="274" y="0"/>
                  </a:cubicBezTo>
                  <a:cubicBezTo>
                    <a:pt x="271" y="0"/>
                    <a:pt x="271" y="0"/>
                    <a:pt x="271" y="0"/>
                  </a:cubicBezTo>
                  <a:cubicBezTo>
                    <a:pt x="271" y="31"/>
                    <a:pt x="271" y="31"/>
                    <a:pt x="271" y="31"/>
                  </a:cubicBezTo>
                  <a:cubicBezTo>
                    <a:pt x="274" y="31"/>
                    <a:pt x="274" y="31"/>
                    <a:pt x="274" y="31"/>
                  </a:cubicBezTo>
                  <a:cubicBezTo>
                    <a:pt x="274" y="17"/>
                    <a:pt x="274" y="17"/>
                    <a:pt x="274" y="17"/>
                  </a:cubicBezTo>
                  <a:cubicBezTo>
                    <a:pt x="290" y="17"/>
                    <a:pt x="290" y="17"/>
                    <a:pt x="290" y="17"/>
                  </a:cubicBezTo>
                  <a:cubicBezTo>
                    <a:pt x="290" y="31"/>
                    <a:pt x="290" y="31"/>
                    <a:pt x="290" y="31"/>
                  </a:cubicBezTo>
                  <a:cubicBezTo>
                    <a:pt x="293" y="31"/>
                    <a:pt x="293" y="31"/>
                    <a:pt x="293" y="31"/>
                  </a:cubicBezTo>
                  <a:lnTo>
                    <a:pt x="293" y="0"/>
                  </a:lnTo>
                  <a:close/>
                  <a:moveTo>
                    <a:pt x="301" y="16"/>
                  </a:moveTo>
                  <a:cubicBezTo>
                    <a:pt x="301" y="25"/>
                    <a:pt x="307" y="32"/>
                    <a:pt x="316" y="32"/>
                  </a:cubicBezTo>
                  <a:cubicBezTo>
                    <a:pt x="325" y="32"/>
                    <a:pt x="331" y="25"/>
                    <a:pt x="331" y="16"/>
                  </a:cubicBezTo>
                  <a:cubicBezTo>
                    <a:pt x="331" y="7"/>
                    <a:pt x="325" y="0"/>
                    <a:pt x="316" y="0"/>
                  </a:cubicBezTo>
                  <a:cubicBezTo>
                    <a:pt x="307" y="0"/>
                    <a:pt x="301" y="7"/>
                    <a:pt x="301" y="16"/>
                  </a:cubicBezTo>
                  <a:moveTo>
                    <a:pt x="303" y="16"/>
                  </a:moveTo>
                  <a:cubicBezTo>
                    <a:pt x="303" y="9"/>
                    <a:pt x="309" y="3"/>
                    <a:pt x="316" y="3"/>
                  </a:cubicBezTo>
                  <a:cubicBezTo>
                    <a:pt x="323" y="3"/>
                    <a:pt x="328" y="9"/>
                    <a:pt x="328" y="16"/>
                  </a:cubicBezTo>
                  <a:cubicBezTo>
                    <a:pt x="328" y="23"/>
                    <a:pt x="323" y="29"/>
                    <a:pt x="316" y="29"/>
                  </a:cubicBezTo>
                  <a:cubicBezTo>
                    <a:pt x="309" y="29"/>
                    <a:pt x="303" y="23"/>
                    <a:pt x="303" y="16"/>
                  </a:cubicBezTo>
                  <a:moveTo>
                    <a:pt x="336" y="16"/>
                  </a:moveTo>
                  <a:cubicBezTo>
                    <a:pt x="336" y="25"/>
                    <a:pt x="343" y="32"/>
                    <a:pt x="352" y="32"/>
                  </a:cubicBezTo>
                  <a:cubicBezTo>
                    <a:pt x="360" y="32"/>
                    <a:pt x="367" y="25"/>
                    <a:pt x="367" y="16"/>
                  </a:cubicBezTo>
                  <a:cubicBezTo>
                    <a:pt x="367" y="7"/>
                    <a:pt x="360" y="0"/>
                    <a:pt x="352" y="0"/>
                  </a:cubicBezTo>
                  <a:cubicBezTo>
                    <a:pt x="343" y="0"/>
                    <a:pt x="336" y="7"/>
                    <a:pt x="336" y="16"/>
                  </a:cubicBezTo>
                  <a:moveTo>
                    <a:pt x="339" y="16"/>
                  </a:moveTo>
                  <a:cubicBezTo>
                    <a:pt x="339" y="9"/>
                    <a:pt x="345" y="3"/>
                    <a:pt x="352" y="3"/>
                  </a:cubicBezTo>
                  <a:cubicBezTo>
                    <a:pt x="359" y="3"/>
                    <a:pt x="364" y="9"/>
                    <a:pt x="364" y="16"/>
                  </a:cubicBezTo>
                  <a:cubicBezTo>
                    <a:pt x="364" y="23"/>
                    <a:pt x="359" y="29"/>
                    <a:pt x="352" y="29"/>
                  </a:cubicBezTo>
                  <a:cubicBezTo>
                    <a:pt x="345" y="29"/>
                    <a:pt x="339" y="23"/>
                    <a:pt x="339" y="16"/>
                  </a:cubicBezTo>
                  <a:moveTo>
                    <a:pt x="374" y="0"/>
                  </a:moveTo>
                  <a:cubicBezTo>
                    <a:pt x="374" y="31"/>
                    <a:pt x="374" y="31"/>
                    <a:pt x="374" y="31"/>
                  </a:cubicBezTo>
                  <a:cubicBezTo>
                    <a:pt x="390" y="31"/>
                    <a:pt x="390" y="31"/>
                    <a:pt x="390" y="31"/>
                  </a:cubicBezTo>
                  <a:cubicBezTo>
                    <a:pt x="390" y="28"/>
                    <a:pt x="390" y="28"/>
                    <a:pt x="390" y="28"/>
                  </a:cubicBezTo>
                  <a:cubicBezTo>
                    <a:pt x="377" y="28"/>
                    <a:pt x="377" y="28"/>
                    <a:pt x="377" y="28"/>
                  </a:cubicBezTo>
                  <a:cubicBezTo>
                    <a:pt x="377" y="0"/>
                    <a:pt x="377" y="0"/>
                    <a:pt x="377" y="0"/>
                  </a:cubicBezTo>
                  <a:lnTo>
                    <a:pt x="3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61" name="Rectangle 9"/>
            <p:cNvSpPr>
              <a:spLocks noChangeArrowheads="1"/>
            </p:cNvSpPr>
            <p:nvPr/>
          </p:nvSpPr>
          <p:spPr bwMode="auto">
            <a:xfrm>
              <a:off x="1710738" y="436213"/>
              <a:ext cx="10309" cy="775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grpSp>
      <p:grpSp>
        <p:nvGrpSpPr>
          <p:cNvPr id="132" name="Group 131"/>
          <p:cNvGrpSpPr/>
          <p:nvPr/>
        </p:nvGrpSpPr>
        <p:grpSpPr>
          <a:xfrm>
            <a:off x="8282264" y="532063"/>
            <a:ext cx="448196" cy="775241"/>
            <a:chOff x="-4341813" y="1827213"/>
            <a:chExt cx="466726" cy="671512"/>
          </a:xfrm>
        </p:grpSpPr>
        <p:sp>
          <p:nvSpPr>
            <p:cNvPr id="133" name="Freeform 13"/>
            <p:cNvSpPr>
              <a:spLocks noEditPoints="1"/>
            </p:cNvSpPr>
            <p:nvPr/>
          </p:nvSpPr>
          <p:spPr bwMode="auto">
            <a:xfrm>
              <a:off x="-4235450" y="1827213"/>
              <a:ext cx="58738" cy="73025"/>
            </a:xfrm>
            <a:custGeom>
              <a:avLst/>
              <a:gdLst>
                <a:gd name="T0" fmla="*/ 7 w 25"/>
                <a:gd name="T1" fmla="*/ 18 h 32"/>
                <a:gd name="T2" fmla="*/ 7 w 25"/>
                <a:gd name="T3" fmla="*/ 26 h 32"/>
                <a:gd name="T4" fmla="*/ 14 w 25"/>
                <a:gd name="T5" fmla="*/ 26 h 32"/>
                <a:gd name="T6" fmla="*/ 17 w 25"/>
                <a:gd name="T7" fmla="*/ 22 h 32"/>
                <a:gd name="T8" fmla="*/ 14 w 25"/>
                <a:gd name="T9" fmla="*/ 18 h 32"/>
                <a:gd name="T10" fmla="*/ 7 w 25"/>
                <a:gd name="T11" fmla="*/ 18 h 32"/>
                <a:gd name="T12" fmla="*/ 13 w 25"/>
                <a:gd name="T13" fmla="*/ 12 h 32"/>
                <a:gd name="T14" fmla="*/ 16 w 25"/>
                <a:gd name="T15" fmla="*/ 9 h 32"/>
                <a:gd name="T16" fmla="*/ 13 w 25"/>
                <a:gd name="T17" fmla="*/ 6 h 32"/>
                <a:gd name="T18" fmla="*/ 7 w 25"/>
                <a:gd name="T19" fmla="*/ 6 h 32"/>
                <a:gd name="T20" fmla="*/ 7 w 25"/>
                <a:gd name="T21" fmla="*/ 12 h 32"/>
                <a:gd name="T22" fmla="*/ 13 w 25"/>
                <a:gd name="T23" fmla="*/ 12 h 32"/>
                <a:gd name="T24" fmla="*/ 19 w 25"/>
                <a:gd name="T25" fmla="*/ 15 h 32"/>
                <a:gd name="T26" fmla="*/ 25 w 25"/>
                <a:gd name="T27" fmla="*/ 22 h 32"/>
                <a:gd name="T28" fmla="*/ 14 w 25"/>
                <a:gd name="T29" fmla="*/ 32 h 32"/>
                <a:gd name="T30" fmla="*/ 0 w 25"/>
                <a:gd name="T31" fmla="*/ 32 h 32"/>
                <a:gd name="T32" fmla="*/ 0 w 25"/>
                <a:gd name="T33" fmla="*/ 0 h 32"/>
                <a:gd name="T34" fmla="*/ 13 w 25"/>
                <a:gd name="T35" fmla="*/ 0 h 32"/>
                <a:gd name="T36" fmla="*/ 23 w 25"/>
                <a:gd name="T37" fmla="*/ 9 h 32"/>
                <a:gd name="T38" fmla="*/ 19 w 25"/>
                <a:gd name="T39"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7" y="18"/>
                  </a:moveTo>
                  <a:cubicBezTo>
                    <a:pt x="7" y="26"/>
                    <a:pt x="7" y="26"/>
                    <a:pt x="7" y="26"/>
                  </a:cubicBezTo>
                  <a:cubicBezTo>
                    <a:pt x="14" y="26"/>
                    <a:pt x="14" y="26"/>
                    <a:pt x="14" y="26"/>
                  </a:cubicBezTo>
                  <a:cubicBezTo>
                    <a:pt x="16" y="26"/>
                    <a:pt x="17" y="24"/>
                    <a:pt x="17" y="22"/>
                  </a:cubicBezTo>
                  <a:cubicBezTo>
                    <a:pt x="17" y="20"/>
                    <a:pt x="16" y="18"/>
                    <a:pt x="14" y="18"/>
                  </a:cubicBezTo>
                  <a:lnTo>
                    <a:pt x="7" y="18"/>
                  </a:lnTo>
                  <a:close/>
                  <a:moveTo>
                    <a:pt x="13" y="12"/>
                  </a:moveTo>
                  <a:cubicBezTo>
                    <a:pt x="15" y="12"/>
                    <a:pt x="16" y="11"/>
                    <a:pt x="16" y="9"/>
                  </a:cubicBezTo>
                  <a:cubicBezTo>
                    <a:pt x="16" y="7"/>
                    <a:pt x="15" y="6"/>
                    <a:pt x="13" y="6"/>
                  </a:cubicBezTo>
                  <a:cubicBezTo>
                    <a:pt x="7" y="6"/>
                    <a:pt x="7" y="6"/>
                    <a:pt x="7" y="6"/>
                  </a:cubicBezTo>
                  <a:cubicBezTo>
                    <a:pt x="7" y="12"/>
                    <a:pt x="7" y="12"/>
                    <a:pt x="7" y="12"/>
                  </a:cubicBezTo>
                  <a:lnTo>
                    <a:pt x="13" y="12"/>
                  </a:lnTo>
                  <a:close/>
                  <a:moveTo>
                    <a:pt x="19" y="15"/>
                  </a:moveTo>
                  <a:cubicBezTo>
                    <a:pt x="23" y="16"/>
                    <a:pt x="25" y="19"/>
                    <a:pt x="25" y="22"/>
                  </a:cubicBezTo>
                  <a:cubicBezTo>
                    <a:pt x="25" y="28"/>
                    <a:pt x="21" y="32"/>
                    <a:pt x="14" y="32"/>
                  </a:cubicBezTo>
                  <a:cubicBezTo>
                    <a:pt x="0" y="32"/>
                    <a:pt x="0" y="32"/>
                    <a:pt x="0" y="32"/>
                  </a:cubicBezTo>
                  <a:cubicBezTo>
                    <a:pt x="0" y="0"/>
                    <a:pt x="0" y="0"/>
                    <a:pt x="0" y="0"/>
                  </a:cubicBezTo>
                  <a:cubicBezTo>
                    <a:pt x="13" y="0"/>
                    <a:pt x="13" y="0"/>
                    <a:pt x="13" y="0"/>
                  </a:cubicBezTo>
                  <a:cubicBezTo>
                    <a:pt x="19" y="0"/>
                    <a:pt x="23" y="3"/>
                    <a:pt x="23" y="9"/>
                  </a:cubicBezTo>
                  <a:cubicBezTo>
                    <a:pt x="23" y="11"/>
                    <a:pt x="22" y="13"/>
                    <a:pt x="1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4" name="Freeform 14"/>
            <p:cNvSpPr>
              <a:spLocks/>
            </p:cNvSpPr>
            <p:nvPr/>
          </p:nvSpPr>
          <p:spPr bwMode="auto">
            <a:xfrm>
              <a:off x="-4165600" y="1827213"/>
              <a:ext cx="49213" cy="73025"/>
            </a:xfrm>
            <a:custGeom>
              <a:avLst/>
              <a:gdLst>
                <a:gd name="T0" fmla="*/ 0 w 31"/>
                <a:gd name="T1" fmla="*/ 0 h 46"/>
                <a:gd name="T2" fmla="*/ 0 w 31"/>
                <a:gd name="T3" fmla="*/ 46 h 46"/>
                <a:gd name="T4" fmla="*/ 31 w 31"/>
                <a:gd name="T5" fmla="*/ 46 h 46"/>
                <a:gd name="T6" fmla="*/ 31 w 31"/>
                <a:gd name="T7" fmla="*/ 38 h 46"/>
                <a:gd name="T8" fmla="*/ 10 w 31"/>
                <a:gd name="T9" fmla="*/ 38 h 46"/>
                <a:gd name="T10" fmla="*/ 10 w 31"/>
                <a:gd name="T11" fmla="*/ 27 h 46"/>
                <a:gd name="T12" fmla="*/ 28 w 31"/>
                <a:gd name="T13" fmla="*/ 27 h 46"/>
                <a:gd name="T14" fmla="*/ 28 w 31"/>
                <a:gd name="T15" fmla="*/ 19 h 46"/>
                <a:gd name="T16" fmla="*/ 10 w 31"/>
                <a:gd name="T17" fmla="*/ 19 h 46"/>
                <a:gd name="T18" fmla="*/ 10 w 31"/>
                <a:gd name="T19" fmla="*/ 8 h 46"/>
                <a:gd name="T20" fmla="*/ 31 w 31"/>
                <a:gd name="T21" fmla="*/ 8 h 46"/>
                <a:gd name="T22" fmla="*/ 31 w 31"/>
                <a:gd name="T23" fmla="*/ 0 h 46"/>
                <a:gd name="T24" fmla="*/ 0 w 31"/>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6">
                  <a:moveTo>
                    <a:pt x="0" y="0"/>
                  </a:moveTo>
                  <a:lnTo>
                    <a:pt x="0" y="46"/>
                  </a:lnTo>
                  <a:lnTo>
                    <a:pt x="31" y="46"/>
                  </a:lnTo>
                  <a:lnTo>
                    <a:pt x="31" y="38"/>
                  </a:lnTo>
                  <a:lnTo>
                    <a:pt x="10" y="38"/>
                  </a:lnTo>
                  <a:lnTo>
                    <a:pt x="10" y="27"/>
                  </a:lnTo>
                  <a:lnTo>
                    <a:pt x="28" y="27"/>
                  </a:lnTo>
                  <a:lnTo>
                    <a:pt x="28" y="19"/>
                  </a:lnTo>
                  <a:lnTo>
                    <a:pt x="10" y="19"/>
                  </a:lnTo>
                  <a:lnTo>
                    <a:pt x="10" y="8"/>
                  </a:lnTo>
                  <a:lnTo>
                    <a:pt x="31" y="8"/>
                  </a:lnTo>
                  <a:lnTo>
                    <a:pt x="3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5" name="Freeform 15"/>
            <p:cNvSpPr>
              <a:spLocks noEditPoints="1"/>
            </p:cNvSpPr>
            <p:nvPr/>
          </p:nvSpPr>
          <p:spPr bwMode="auto">
            <a:xfrm>
              <a:off x="-4100513" y="1827213"/>
              <a:ext cx="55563" cy="73025"/>
            </a:xfrm>
            <a:custGeom>
              <a:avLst/>
              <a:gdLst>
                <a:gd name="T0" fmla="*/ 7 w 24"/>
                <a:gd name="T1" fmla="*/ 6 h 32"/>
                <a:gd name="T2" fmla="*/ 7 w 24"/>
                <a:gd name="T3" fmla="*/ 15 h 32"/>
                <a:gd name="T4" fmla="*/ 13 w 24"/>
                <a:gd name="T5" fmla="*/ 15 h 32"/>
                <a:gd name="T6" fmla="*/ 17 w 24"/>
                <a:gd name="T7" fmla="*/ 10 h 32"/>
                <a:gd name="T8" fmla="*/ 13 w 24"/>
                <a:gd name="T9" fmla="*/ 6 h 32"/>
                <a:gd name="T10" fmla="*/ 7 w 24"/>
                <a:gd name="T11" fmla="*/ 6 h 32"/>
                <a:gd name="T12" fmla="*/ 24 w 24"/>
                <a:gd name="T13" fmla="*/ 32 h 32"/>
                <a:gd name="T14" fmla="*/ 15 w 24"/>
                <a:gd name="T15" fmla="*/ 32 h 32"/>
                <a:gd name="T16" fmla="*/ 8 w 24"/>
                <a:gd name="T17" fmla="*/ 21 h 32"/>
                <a:gd name="T18" fmla="*/ 7 w 24"/>
                <a:gd name="T19" fmla="*/ 21 h 32"/>
                <a:gd name="T20" fmla="*/ 7 w 24"/>
                <a:gd name="T21" fmla="*/ 32 h 32"/>
                <a:gd name="T22" fmla="*/ 0 w 24"/>
                <a:gd name="T23" fmla="*/ 32 h 32"/>
                <a:gd name="T24" fmla="*/ 0 w 24"/>
                <a:gd name="T25" fmla="*/ 0 h 32"/>
                <a:gd name="T26" fmla="*/ 13 w 24"/>
                <a:gd name="T27" fmla="*/ 0 h 32"/>
                <a:gd name="T28" fmla="*/ 24 w 24"/>
                <a:gd name="T29" fmla="*/ 10 h 32"/>
                <a:gd name="T30" fmla="*/ 16 w 24"/>
                <a:gd name="T31" fmla="*/ 21 h 32"/>
                <a:gd name="T32" fmla="*/ 24 w 24"/>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7" y="6"/>
                  </a:moveTo>
                  <a:cubicBezTo>
                    <a:pt x="7" y="15"/>
                    <a:pt x="7" y="15"/>
                    <a:pt x="7" y="15"/>
                  </a:cubicBezTo>
                  <a:cubicBezTo>
                    <a:pt x="13" y="15"/>
                    <a:pt x="13" y="15"/>
                    <a:pt x="13" y="15"/>
                  </a:cubicBezTo>
                  <a:cubicBezTo>
                    <a:pt x="15" y="15"/>
                    <a:pt x="17" y="12"/>
                    <a:pt x="17" y="10"/>
                  </a:cubicBezTo>
                  <a:cubicBezTo>
                    <a:pt x="17" y="8"/>
                    <a:pt x="15" y="6"/>
                    <a:pt x="13" y="6"/>
                  </a:cubicBezTo>
                  <a:lnTo>
                    <a:pt x="7" y="6"/>
                  </a:lnTo>
                  <a:close/>
                  <a:moveTo>
                    <a:pt x="24" y="32"/>
                  </a:moveTo>
                  <a:cubicBezTo>
                    <a:pt x="15" y="32"/>
                    <a:pt x="15" y="32"/>
                    <a:pt x="15" y="32"/>
                  </a:cubicBezTo>
                  <a:cubicBezTo>
                    <a:pt x="8" y="21"/>
                    <a:pt x="8" y="21"/>
                    <a:pt x="8" y="21"/>
                  </a:cubicBezTo>
                  <a:cubicBezTo>
                    <a:pt x="7" y="21"/>
                    <a:pt x="7" y="21"/>
                    <a:pt x="7" y="21"/>
                  </a:cubicBezTo>
                  <a:cubicBezTo>
                    <a:pt x="7" y="32"/>
                    <a:pt x="7" y="32"/>
                    <a:pt x="7" y="32"/>
                  </a:cubicBezTo>
                  <a:cubicBezTo>
                    <a:pt x="0" y="32"/>
                    <a:pt x="0" y="32"/>
                    <a:pt x="0" y="32"/>
                  </a:cubicBezTo>
                  <a:cubicBezTo>
                    <a:pt x="0" y="0"/>
                    <a:pt x="0" y="0"/>
                    <a:pt x="0" y="0"/>
                  </a:cubicBezTo>
                  <a:cubicBezTo>
                    <a:pt x="13" y="0"/>
                    <a:pt x="13" y="0"/>
                    <a:pt x="13" y="0"/>
                  </a:cubicBezTo>
                  <a:cubicBezTo>
                    <a:pt x="20" y="0"/>
                    <a:pt x="24" y="5"/>
                    <a:pt x="24" y="10"/>
                  </a:cubicBezTo>
                  <a:cubicBezTo>
                    <a:pt x="24" y="15"/>
                    <a:pt x="21" y="19"/>
                    <a:pt x="16" y="21"/>
                  </a:cubicBezTo>
                  <a:lnTo>
                    <a:pt x="2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6" name="Freeform 16"/>
            <p:cNvSpPr>
              <a:spLocks/>
            </p:cNvSpPr>
            <p:nvPr/>
          </p:nvSpPr>
          <p:spPr bwMode="auto">
            <a:xfrm>
              <a:off x="-4030663" y="1827213"/>
              <a:ext cx="44450" cy="73025"/>
            </a:xfrm>
            <a:custGeom>
              <a:avLst/>
              <a:gdLst>
                <a:gd name="T0" fmla="*/ 0 w 28"/>
                <a:gd name="T1" fmla="*/ 0 h 46"/>
                <a:gd name="T2" fmla="*/ 0 w 28"/>
                <a:gd name="T3" fmla="*/ 46 h 46"/>
                <a:gd name="T4" fmla="*/ 28 w 28"/>
                <a:gd name="T5" fmla="*/ 46 h 46"/>
                <a:gd name="T6" fmla="*/ 28 w 28"/>
                <a:gd name="T7" fmla="*/ 38 h 46"/>
                <a:gd name="T8" fmla="*/ 10 w 28"/>
                <a:gd name="T9" fmla="*/ 38 h 46"/>
                <a:gd name="T10" fmla="*/ 10 w 28"/>
                <a:gd name="T11" fmla="*/ 0 h 46"/>
                <a:gd name="T12" fmla="*/ 0 w 2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8" h="46">
                  <a:moveTo>
                    <a:pt x="0" y="0"/>
                  </a:moveTo>
                  <a:lnTo>
                    <a:pt x="0" y="46"/>
                  </a:lnTo>
                  <a:lnTo>
                    <a:pt x="28" y="46"/>
                  </a:lnTo>
                  <a:lnTo>
                    <a:pt x="28" y="38"/>
                  </a:lnTo>
                  <a:lnTo>
                    <a:pt x="10" y="38"/>
                  </a:ln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7" name="Rectangle 17"/>
            <p:cNvSpPr>
              <a:spLocks noChangeArrowheads="1"/>
            </p:cNvSpPr>
            <p:nvPr/>
          </p:nvSpPr>
          <p:spPr bwMode="auto">
            <a:xfrm>
              <a:off x="-3975100" y="1827213"/>
              <a:ext cx="17463" cy="7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8" name="Freeform 18"/>
            <p:cNvSpPr>
              <a:spLocks/>
            </p:cNvSpPr>
            <p:nvPr/>
          </p:nvSpPr>
          <p:spPr bwMode="auto">
            <a:xfrm>
              <a:off x="-3940175" y="1827213"/>
              <a:ext cx="57150" cy="73025"/>
            </a:xfrm>
            <a:custGeom>
              <a:avLst/>
              <a:gdLst>
                <a:gd name="T0" fmla="*/ 25 w 36"/>
                <a:gd name="T1" fmla="*/ 0 h 46"/>
                <a:gd name="T2" fmla="*/ 25 w 36"/>
                <a:gd name="T3" fmla="*/ 27 h 46"/>
                <a:gd name="T4" fmla="*/ 9 w 36"/>
                <a:gd name="T5" fmla="*/ 0 h 46"/>
                <a:gd name="T6" fmla="*/ 0 w 36"/>
                <a:gd name="T7" fmla="*/ 0 h 46"/>
                <a:gd name="T8" fmla="*/ 0 w 36"/>
                <a:gd name="T9" fmla="*/ 46 h 46"/>
                <a:gd name="T10" fmla="*/ 9 w 36"/>
                <a:gd name="T11" fmla="*/ 46 h 46"/>
                <a:gd name="T12" fmla="*/ 9 w 36"/>
                <a:gd name="T13" fmla="*/ 17 h 46"/>
                <a:gd name="T14" fmla="*/ 27 w 36"/>
                <a:gd name="T15" fmla="*/ 46 h 46"/>
                <a:gd name="T16" fmla="*/ 36 w 36"/>
                <a:gd name="T17" fmla="*/ 46 h 46"/>
                <a:gd name="T18" fmla="*/ 36 w 36"/>
                <a:gd name="T19" fmla="*/ 0 h 46"/>
                <a:gd name="T20" fmla="*/ 25 w 3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6">
                  <a:moveTo>
                    <a:pt x="25" y="0"/>
                  </a:moveTo>
                  <a:lnTo>
                    <a:pt x="25" y="27"/>
                  </a:lnTo>
                  <a:lnTo>
                    <a:pt x="9" y="0"/>
                  </a:lnTo>
                  <a:lnTo>
                    <a:pt x="0" y="0"/>
                  </a:lnTo>
                  <a:lnTo>
                    <a:pt x="0" y="46"/>
                  </a:lnTo>
                  <a:lnTo>
                    <a:pt x="9" y="46"/>
                  </a:lnTo>
                  <a:lnTo>
                    <a:pt x="9" y="17"/>
                  </a:lnTo>
                  <a:lnTo>
                    <a:pt x="27" y="46"/>
                  </a:lnTo>
                  <a:lnTo>
                    <a:pt x="36" y="46"/>
                  </a:lnTo>
                  <a:lnTo>
                    <a:pt x="36"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9" name="Freeform 19"/>
            <p:cNvSpPr>
              <a:spLocks/>
            </p:cNvSpPr>
            <p:nvPr/>
          </p:nvSpPr>
          <p:spPr bwMode="auto">
            <a:xfrm>
              <a:off x="-4319588" y="1944688"/>
              <a:ext cx="44450" cy="74613"/>
            </a:xfrm>
            <a:custGeom>
              <a:avLst/>
              <a:gdLst>
                <a:gd name="T0" fmla="*/ 0 w 28"/>
                <a:gd name="T1" fmla="*/ 0 h 47"/>
                <a:gd name="T2" fmla="*/ 11 w 28"/>
                <a:gd name="T3" fmla="*/ 0 h 47"/>
                <a:gd name="T4" fmla="*/ 11 w 28"/>
                <a:gd name="T5" fmla="*/ 38 h 47"/>
                <a:gd name="T6" fmla="*/ 28 w 28"/>
                <a:gd name="T7" fmla="*/ 38 h 47"/>
                <a:gd name="T8" fmla="*/ 28 w 28"/>
                <a:gd name="T9" fmla="*/ 47 h 47"/>
                <a:gd name="T10" fmla="*/ 0 w 28"/>
                <a:gd name="T11" fmla="*/ 47 h 47"/>
                <a:gd name="T12" fmla="*/ 0 w 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28" h="47">
                  <a:moveTo>
                    <a:pt x="0" y="0"/>
                  </a:moveTo>
                  <a:lnTo>
                    <a:pt x="11" y="0"/>
                  </a:lnTo>
                  <a:lnTo>
                    <a:pt x="11" y="38"/>
                  </a:lnTo>
                  <a:lnTo>
                    <a:pt x="28" y="38"/>
                  </a:lnTo>
                  <a:lnTo>
                    <a:pt x="28" y="47"/>
                  </a:lnTo>
                  <a:lnTo>
                    <a:pt x="0" y="4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0" name="Freeform 20"/>
            <p:cNvSpPr>
              <a:spLocks noEditPoints="1"/>
            </p:cNvSpPr>
            <p:nvPr/>
          </p:nvSpPr>
          <p:spPr bwMode="auto">
            <a:xfrm>
              <a:off x="-4270375" y="1943100"/>
              <a:ext cx="77788" cy="79375"/>
            </a:xfrm>
            <a:custGeom>
              <a:avLst/>
              <a:gdLst>
                <a:gd name="T0" fmla="*/ 17 w 33"/>
                <a:gd name="T1" fmla="*/ 27 h 34"/>
                <a:gd name="T2" fmla="*/ 26 w 33"/>
                <a:gd name="T3" fmla="*/ 17 h 34"/>
                <a:gd name="T4" fmla="*/ 17 w 33"/>
                <a:gd name="T5" fmla="*/ 7 h 34"/>
                <a:gd name="T6" fmla="*/ 7 w 33"/>
                <a:gd name="T7" fmla="*/ 17 h 34"/>
                <a:gd name="T8" fmla="*/ 17 w 33"/>
                <a:gd name="T9" fmla="*/ 27 h 34"/>
                <a:gd name="T10" fmla="*/ 17 w 33"/>
                <a:gd name="T11" fmla="*/ 0 h 34"/>
                <a:gd name="T12" fmla="*/ 33 w 33"/>
                <a:gd name="T13" fmla="*/ 17 h 34"/>
                <a:gd name="T14" fmla="*/ 17 w 33"/>
                <a:gd name="T15" fmla="*/ 34 h 34"/>
                <a:gd name="T16" fmla="*/ 0 w 33"/>
                <a:gd name="T17" fmla="*/ 17 h 34"/>
                <a:gd name="T18" fmla="*/ 17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17" y="27"/>
                  </a:moveTo>
                  <a:cubicBezTo>
                    <a:pt x="22" y="27"/>
                    <a:pt x="26" y="23"/>
                    <a:pt x="26" y="17"/>
                  </a:cubicBezTo>
                  <a:cubicBezTo>
                    <a:pt x="26" y="12"/>
                    <a:pt x="22" y="7"/>
                    <a:pt x="17" y="7"/>
                  </a:cubicBezTo>
                  <a:cubicBezTo>
                    <a:pt x="11" y="7"/>
                    <a:pt x="7" y="12"/>
                    <a:pt x="7" y="17"/>
                  </a:cubicBezTo>
                  <a:cubicBezTo>
                    <a:pt x="7" y="23"/>
                    <a:pt x="11" y="27"/>
                    <a:pt x="17" y="27"/>
                  </a:cubicBezTo>
                  <a:moveTo>
                    <a:pt x="17" y="0"/>
                  </a:moveTo>
                  <a:cubicBezTo>
                    <a:pt x="26" y="0"/>
                    <a:pt x="33" y="8"/>
                    <a:pt x="33" y="17"/>
                  </a:cubicBezTo>
                  <a:cubicBezTo>
                    <a:pt x="33" y="26"/>
                    <a:pt x="26" y="34"/>
                    <a:pt x="17" y="34"/>
                  </a:cubicBezTo>
                  <a:cubicBezTo>
                    <a:pt x="8" y="34"/>
                    <a:pt x="0" y="26"/>
                    <a:pt x="0" y="17"/>
                  </a:cubicBezTo>
                  <a:cubicBezTo>
                    <a:pt x="0" y="8"/>
                    <a:pt x="8"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1" name="Freeform 21"/>
            <p:cNvSpPr>
              <a:spLocks/>
            </p:cNvSpPr>
            <p:nvPr/>
          </p:nvSpPr>
          <p:spPr bwMode="auto">
            <a:xfrm>
              <a:off x="-4179888" y="1944688"/>
              <a:ext cx="58738" cy="74613"/>
            </a:xfrm>
            <a:custGeom>
              <a:avLst/>
              <a:gdLst>
                <a:gd name="T0" fmla="*/ 37 w 37"/>
                <a:gd name="T1" fmla="*/ 47 h 47"/>
                <a:gd name="T2" fmla="*/ 27 w 37"/>
                <a:gd name="T3" fmla="*/ 47 h 47"/>
                <a:gd name="T4" fmla="*/ 11 w 37"/>
                <a:gd name="T5" fmla="*/ 19 h 47"/>
                <a:gd name="T6" fmla="*/ 11 w 37"/>
                <a:gd name="T7" fmla="*/ 47 h 47"/>
                <a:gd name="T8" fmla="*/ 0 w 37"/>
                <a:gd name="T9" fmla="*/ 47 h 47"/>
                <a:gd name="T10" fmla="*/ 0 w 37"/>
                <a:gd name="T11" fmla="*/ 0 h 47"/>
                <a:gd name="T12" fmla="*/ 9 w 37"/>
                <a:gd name="T13" fmla="*/ 0 h 47"/>
                <a:gd name="T14" fmla="*/ 27 w 37"/>
                <a:gd name="T15" fmla="*/ 28 h 47"/>
                <a:gd name="T16" fmla="*/ 27 w 37"/>
                <a:gd name="T17" fmla="*/ 0 h 47"/>
                <a:gd name="T18" fmla="*/ 37 w 37"/>
                <a:gd name="T19" fmla="*/ 0 h 47"/>
                <a:gd name="T20" fmla="*/ 37 w 3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7">
                  <a:moveTo>
                    <a:pt x="37" y="47"/>
                  </a:moveTo>
                  <a:lnTo>
                    <a:pt x="27" y="47"/>
                  </a:lnTo>
                  <a:lnTo>
                    <a:pt x="11" y="19"/>
                  </a:lnTo>
                  <a:lnTo>
                    <a:pt x="11" y="47"/>
                  </a:lnTo>
                  <a:lnTo>
                    <a:pt x="0" y="47"/>
                  </a:lnTo>
                  <a:lnTo>
                    <a:pt x="0" y="0"/>
                  </a:lnTo>
                  <a:lnTo>
                    <a:pt x="9" y="0"/>
                  </a:lnTo>
                  <a:lnTo>
                    <a:pt x="27" y="28"/>
                  </a:lnTo>
                  <a:lnTo>
                    <a:pt x="27" y="0"/>
                  </a:lnTo>
                  <a:lnTo>
                    <a:pt x="37" y="0"/>
                  </a:lnTo>
                  <a:lnTo>
                    <a:pt x="3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2" name="Freeform 22"/>
            <p:cNvSpPr>
              <a:spLocks noEditPoints="1"/>
            </p:cNvSpPr>
            <p:nvPr/>
          </p:nvSpPr>
          <p:spPr bwMode="auto">
            <a:xfrm>
              <a:off x="-4105275" y="1944688"/>
              <a:ext cx="65088" cy="74613"/>
            </a:xfrm>
            <a:custGeom>
              <a:avLst/>
              <a:gdLst>
                <a:gd name="T0" fmla="*/ 7 w 28"/>
                <a:gd name="T1" fmla="*/ 26 h 32"/>
                <a:gd name="T2" fmla="*/ 13 w 28"/>
                <a:gd name="T3" fmla="*/ 26 h 32"/>
                <a:gd name="T4" fmla="*/ 21 w 28"/>
                <a:gd name="T5" fmla="*/ 16 h 32"/>
                <a:gd name="T6" fmla="*/ 13 w 28"/>
                <a:gd name="T7" fmla="*/ 6 h 32"/>
                <a:gd name="T8" fmla="*/ 7 w 28"/>
                <a:gd name="T9" fmla="*/ 6 h 32"/>
                <a:gd name="T10" fmla="*/ 7 w 28"/>
                <a:gd name="T11" fmla="*/ 26 h 32"/>
                <a:gd name="T12" fmla="*/ 0 w 28"/>
                <a:gd name="T13" fmla="*/ 32 h 32"/>
                <a:gd name="T14" fmla="*/ 0 w 28"/>
                <a:gd name="T15" fmla="*/ 0 h 32"/>
                <a:gd name="T16" fmla="*/ 13 w 28"/>
                <a:gd name="T17" fmla="*/ 0 h 32"/>
                <a:gd name="T18" fmla="*/ 28 w 28"/>
                <a:gd name="T19" fmla="*/ 16 h 32"/>
                <a:gd name="T20" fmla="*/ 13 w 28"/>
                <a:gd name="T21" fmla="*/ 32 h 32"/>
                <a:gd name="T22" fmla="*/ 0 w 28"/>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2">
                  <a:moveTo>
                    <a:pt x="7" y="26"/>
                  </a:moveTo>
                  <a:cubicBezTo>
                    <a:pt x="13" y="26"/>
                    <a:pt x="13" y="26"/>
                    <a:pt x="13" y="26"/>
                  </a:cubicBezTo>
                  <a:cubicBezTo>
                    <a:pt x="18" y="26"/>
                    <a:pt x="21" y="21"/>
                    <a:pt x="21" y="16"/>
                  </a:cubicBezTo>
                  <a:cubicBezTo>
                    <a:pt x="21" y="11"/>
                    <a:pt x="18" y="6"/>
                    <a:pt x="13" y="6"/>
                  </a:cubicBezTo>
                  <a:cubicBezTo>
                    <a:pt x="7" y="6"/>
                    <a:pt x="7" y="6"/>
                    <a:pt x="7" y="6"/>
                  </a:cubicBezTo>
                  <a:lnTo>
                    <a:pt x="7" y="26"/>
                  </a:lnTo>
                  <a:close/>
                  <a:moveTo>
                    <a:pt x="0" y="32"/>
                  </a:moveTo>
                  <a:cubicBezTo>
                    <a:pt x="0" y="0"/>
                    <a:pt x="0" y="0"/>
                    <a:pt x="0" y="0"/>
                  </a:cubicBezTo>
                  <a:cubicBezTo>
                    <a:pt x="13" y="0"/>
                    <a:pt x="13" y="0"/>
                    <a:pt x="13" y="0"/>
                  </a:cubicBezTo>
                  <a:cubicBezTo>
                    <a:pt x="22" y="0"/>
                    <a:pt x="28" y="7"/>
                    <a:pt x="28" y="16"/>
                  </a:cubicBezTo>
                  <a:cubicBezTo>
                    <a:pt x="28" y="25"/>
                    <a:pt x="22" y="32"/>
                    <a:pt x="13" y="32"/>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3" name="Freeform 23"/>
            <p:cNvSpPr>
              <a:spLocks noEditPoints="1"/>
            </p:cNvSpPr>
            <p:nvPr/>
          </p:nvSpPr>
          <p:spPr bwMode="auto">
            <a:xfrm>
              <a:off x="-4030663" y="1943100"/>
              <a:ext cx="77788" cy="79375"/>
            </a:xfrm>
            <a:custGeom>
              <a:avLst/>
              <a:gdLst>
                <a:gd name="T0" fmla="*/ 16 w 33"/>
                <a:gd name="T1" fmla="*/ 27 h 34"/>
                <a:gd name="T2" fmla="*/ 26 w 33"/>
                <a:gd name="T3" fmla="*/ 17 h 34"/>
                <a:gd name="T4" fmla="*/ 16 w 33"/>
                <a:gd name="T5" fmla="*/ 7 h 34"/>
                <a:gd name="T6" fmla="*/ 7 w 33"/>
                <a:gd name="T7" fmla="*/ 17 h 34"/>
                <a:gd name="T8" fmla="*/ 16 w 33"/>
                <a:gd name="T9" fmla="*/ 27 h 34"/>
                <a:gd name="T10" fmla="*/ 16 w 33"/>
                <a:gd name="T11" fmla="*/ 0 h 34"/>
                <a:gd name="T12" fmla="*/ 33 w 33"/>
                <a:gd name="T13" fmla="*/ 17 h 34"/>
                <a:gd name="T14" fmla="*/ 16 w 33"/>
                <a:gd name="T15" fmla="*/ 34 h 34"/>
                <a:gd name="T16" fmla="*/ 0 w 33"/>
                <a:gd name="T17" fmla="*/ 17 h 34"/>
                <a:gd name="T18" fmla="*/ 16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16" y="27"/>
                  </a:moveTo>
                  <a:cubicBezTo>
                    <a:pt x="22" y="27"/>
                    <a:pt x="26" y="23"/>
                    <a:pt x="26" y="17"/>
                  </a:cubicBezTo>
                  <a:cubicBezTo>
                    <a:pt x="26" y="12"/>
                    <a:pt x="22" y="7"/>
                    <a:pt x="16" y="7"/>
                  </a:cubicBezTo>
                  <a:cubicBezTo>
                    <a:pt x="11" y="7"/>
                    <a:pt x="7" y="12"/>
                    <a:pt x="7" y="17"/>
                  </a:cubicBezTo>
                  <a:cubicBezTo>
                    <a:pt x="7" y="23"/>
                    <a:pt x="11" y="27"/>
                    <a:pt x="16" y="27"/>
                  </a:cubicBezTo>
                  <a:moveTo>
                    <a:pt x="16" y="0"/>
                  </a:moveTo>
                  <a:cubicBezTo>
                    <a:pt x="25" y="0"/>
                    <a:pt x="33" y="8"/>
                    <a:pt x="33" y="17"/>
                  </a:cubicBezTo>
                  <a:cubicBezTo>
                    <a:pt x="33" y="26"/>
                    <a:pt x="25" y="34"/>
                    <a:pt x="16" y="34"/>
                  </a:cubicBezTo>
                  <a:cubicBezTo>
                    <a:pt x="7" y="34"/>
                    <a:pt x="0" y="26"/>
                    <a:pt x="0" y="17"/>
                  </a:cubicBezTo>
                  <a:cubicBezTo>
                    <a:pt x="0" y="8"/>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4" name="Freeform 24"/>
            <p:cNvSpPr>
              <a:spLocks/>
            </p:cNvSpPr>
            <p:nvPr/>
          </p:nvSpPr>
          <p:spPr bwMode="auto">
            <a:xfrm>
              <a:off x="-3940175" y="1944688"/>
              <a:ext cx="57150" cy="74613"/>
            </a:xfrm>
            <a:custGeom>
              <a:avLst/>
              <a:gdLst>
                <a:gd name="T0" fmla="*/ 36 w 36"/>
                <a:gd name="T1" fmla="*/ 47 h 47"/>
                <a:gd name="T2" fmla="*/ 27 w 36"/>
                <a:gd name="T3" fmla="*/ 47 h 47"/>
                <a:gd name="T4" fmla="*/ 9 w 36"/>
                <a:gd name="T5" fmla="*/ 19 h 47"/>
                <a:gd name="T6" fmla="*/ 9 w 36"/>
                <a:gd name="T7" fmla="*/ 47 h 47"/>
                <a:gd name="T8" fmla="*/ 0 w 36"/>
                <a:gd name="T9" fmla="*/ 47 h 47"/>
                <a:gd name="T10" fmla="*/ 0 w 36"/>
                <a:gd name="T11" fmla="*/ 0 h 47"/>
                <a:gd name="T12" fmla="*/ 9 w 36"/>
                <a:gd name="T13" fmla="*/ 0 h 47"/>
                <a:gd name="T14" fmla="*/ 25 w 36"/>
                <a:gd name="T15" fmla="*/ 28 h 47"/>
                <a:gd name="T16" fmla="*/ 25 w 36"/>
                <a:gd name="T17" fmla="*/ 0 h 47"/>
                <a:gd name="T18" fmla="*/ 36 w 36"/>
                <a:gd name="T19" fmla="*/ 0 h 47"/>
                <a:gd name="T20" fmla="*/ 36 w 36"/>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7">
                  <a:moveTo>
                    <a:pt x="36" y="47"/>
                  </a:moveTo>
                  <a:lnTo>
                    <a:pt x="27" y="47"/>
                  </a:lnTo>
                  <a:lnTo>
                    <a:pt x="9" y="19"/>
                  </a:lnTo>
                  <a:lnTo>
                    <a:pt x="9" y="47"/>
                  </a:lnTo>
                  <a:lnTo>
                    <a:pt x="0" y="47"/>
                  </a:lnTo>
                  <a:lnTo>
                    <a:pt x="0" y="0"/>
                  </a:lnTo>
                  <a:lnTo>
                    <a:pt x="9" y="0"/>
                  </a:lnTo>
                  <a:lnTo>
                    <a:pt x="25" y="28"/>
                  </a:lnTo>
                  <a:lnTo>
                    <a:pt x="25" y="0"/>
                  </a:lnTo>
                  <a:lnTo>
                    <a:pt x="36" y="0"/>
                  </a:lnTo>
                  <a:lnTo>
                    <a:pt x="36"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5" name="Freeform 25"/>
            <p:cNvSpPr>
              <a:spLocks/>
            </p:cNvSpPr>
            <p:nvPr/>
          </p:nvSpPr>
          <p:spPr bwMode="auto">
            <a:xfrm>
              <a:off x="-4302125" y="2063750"/>
              <a:ext cx="90488" cy="76200"/>
            </a:xfrm>
            <a:custGeom>
              <a:avLst/>
              <a:gdLst>
                <a:gd name="T0" fmla="*/ 42 w 57"/>
                <a:gd name="T1" fmla="*/ 0 h 48"/>
                <a:gd name="T2" fmla="*/ 51 w 57"/>
                <a:gd name="T3" fmla="*/ 0 h 48"/>
                <a:gd name="T4" fmla="*/ 57 w 57"/>
                <a:gd name="T5" fmla="*/ 48 h 48"/>
                <a:gd name="T6" fmla="*/ 47 w 57"/>
                <a:gd name="T7" fmla="*/ 48 h 48"/>
                <a:gd name="T8" fmla="*/ 44 w 57"/>
                <a:gd name="T9" fmla="*/ 19 h 48"/>
                <a:gd name="T10" fmla="*/ 32 w 57"/>
                <a:gd name="T11" fmla="*/ 43 h 48"/>
                <a:gd name="T12" fmla="*/ 25 w 57"/>
                <a:gd name="T13" fmla="*/ 43 h 48"/>
                <a:gd name="T14" fmla="*/ 13 w 57"/>
                <a:gd name="T15" fmla="*/ 19 h 48"/>
                <a:gd name="T16" fmla="*/ 10 w 57"/>
                <a:gd name="T17" fmla="*/ 48 h 48"/>
                <a:gd name="T18" fmla="*/ 0 w 57"/>
                <a:gd name="T19" fmla="*/ 48 h 48"/>
                <a:gd name="T20" fmla="*/ 5 w 57"/>
                <a:gd name="T21" fmla="*/ 0 h 48"/>
                <a:gd name="T22" fmla="*/ 14 w 57"/>
                <a:gd name="T23" fmla="*/ 0 h 48"/>
                <a:gd name="T24" fmla="*/ 29 w 57"/>
                <a:gd name="T25" fmla="*/ 31 h 48"/>
                <a:gd name="T26" fmla="*/ 42 w 57"/>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48">
                  <a:moveTo>
                    <a:pt x="42" y="0"/>
                  </a:moveTo>
                  <a:lnTo>
                    <a:pt x="51" y="0"/>
                  </a:lnTo>
                  <a:lnTo>
                    <a:pt x="57" y="48"/>
                  </a:lnTo>
                  <a:lnTo>
                    <a:pt x="47" y="48"/>
                  </a:lnTo>
                  <a:lnTo>
                    <a:pt x="44" y="19"/>
                  </a:lnTo>
                  <a:lnTo>
                    <a:pt x="32" y="43"/>
                  </a:lnTo>
                  <a:lnTo>
                    <a:pt x="25" y="43"/>
                  </a:lnTo>
                  <a:lnTo>
                    <a:pt x="13" y="19"/>
                  </a:lnTo>
                  <a:lnTo>
                    <a:pt x="10" y="48"/>
                  </a:lnTo>
                  <a:lnTo>
                    <a:pt x="0" y="48"/>
                  </a:lnTo>
                  <a:lnTo>
                    <a:pt x="5" y="0"/>
                  </a:lnTo>
                  <a:lnTo>
                    <a:pt x="14" y="0"/>
                  </a:lnTo>
                  <a:lnTo>
                    <a:pt x="29" y="3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6" name="Freeform 26"/>
            <p:cNvSpPr>
              <a:spLocks noEditPoints="1"/>
            </p:cNvSpPr>
            <p:nvPr/>
          </p:nvSpPr>
          <p:spPr bwMode="auto">
            <a:xfrm>
              <a:off x="-4206875" y="2063750"/>
              <a:ext cx="71438" cy="76200"/>
            </a:xfrm>
            <a:custGeom>
              <a:avLst/>
              <a:gdLst>
                <a:gd name="T0" fmla="*/ 28 w 45"/>
                <a:gd name="T1" fmla="*/ 28 h 48"/>
                <a:gd name="T2" fmla="*/ 23 w 45"/>
                <a:gd name="T3" fmla="*/ 10 h 48"/>
                <a:gd name="T4" fmla="*/ 17 w 45"/>
                <a:gd name="T5" fmla="*/ 28 h 48"/>
                <a:gd name="T6" fmla="*/ 28 w 45"/>
                <a:gd name="T7" fmla="*/ 28 h 48"/>
                <a:gd name="T8" fmla="*/ 14 w 45"/>
                <a:gd name="T9" fmla="*/ 37 h 48"/>
                <a:gd name="T10" fmla="*/ 10 w 45"/>
                <a:gd name="T11" fmla="*/ 48 h 48"/>
                <a:gd name="T12" fmla="*/ 0 w 45"/>
                <a:gd name="T13" fmla="*/ 48 h 48"/>
                <a:gd name="T14" fmla="*/ 17 w 45"/>
                <a:gd name="T15" fmla="*/ 0 h 48"/>
                <a:gd name="T16" fmla="*/ 28 w 45"/>
                <a:gd name="T17" fmla="*/ 0 h 48"/>
                <a:gd name="T18" fmla="*/ 45 w 45"/>
                <a:gd name="T19" fmla="*/ 48 h 48"/>
                <a:gd name="T20" fmla="*/ 35 w 45"/>
                <a:gd name="T21" fmla="*/ 48 h 48"/>
                <a:gd name="T22" fmla="*/ 31 w 45"/>
                <a:gd name="T23" fmla="*/ 37 h 48"/>
                <a:gd name="T24" fmla="*/ 14 w 45"/>
                <a:gd name="T25"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8">
                  <a:moveTo>
                    <a:pt x="28" y="28"/>
                  </a:moveTo>
                  <a:lnTo>
                    <a:pt x="23" y="10"/>
                  </a:lnTo>
                  <a:lnTo>
                    <a:pt x="17" y="28"/>
                  </a:lnTo>
                  <a:lnTo>
                    <a:pt x="28" y="28"/>
                  </a:lnTo>
                  <a:close/>
                  <a:moveTo>
                    <a:pt x="14" y="37"/>
                  </a:moveTo>
                  <a:lnTo>
                    <a:pt x="10" y="48"/>
                  </a:lnTo>
                  <a:lnTo>
                    <a:pt x="0" y="48"/>
                  </a:lnTo>
                  <a:lnTo>
                    <a:pt x="17" y="0"/>
                  </a:lnTo>
                  <a:lnTo>
                    <a:pt x="28" y="0"/>
                  </a:lnTo>
                  <a:lnTo>
                    <a:pt x="45" y="48"/>
                  </a:lnTo>
                  <a:lnTo>
                    <a:pt x="35" y="48"/>
                  </a:lnTo>
                  <a:lnTo>
                    <a:pt x="31" y="37"/>
                  </a:lnTo>
                  <a:lnTo>
                    <a:pt x="1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7" name="Freeform 27"/>
            <p:cNvSpPr>
              <a:spLocks noEditPoints="1"/>
            </p:cNvSpPr>
            <p:nvPr/>
          </p:nvSpPr>
          <p:spPr bwMode="auto">
            <a:xfrm>
              <a:off x="-4125913" y="2063750"/>
              <a:ext cx="65088" cy="76200"/>
            </a:xfrm>
            <a:custGeom>
              <a:avLst/>
              <a:gdLst>
                <a:gd name="T0" fmla="*/ 7 w 28"/>
                <a:gd name="T1" fmla="*/ 26 h 33"/>
                <a:gd name="T2" fmla="*/ 13 w 28"/>
                <a:gd name="T3" fmla="*/ 26 h 33"/>
                <a:gd name="T4" fmla="*/ 21 w 28"/>
                <a:gd name="T5" fmla="*/ 16 h 33"/>
                <a:gd name="T6" fmla="*/ 13 w 28"/>
                <a:gd name="T7" fmla="*/ 6 h 33"/>
                <a:gd name="T8" fmla="*/ 7 w 28"/>
                <a:gd name="T9" fmla="*/ 6 h 33"/>
                <a:gd name="T10" fmla="*/ 7 w 28"/>
                <a:gd name="T11" fmla="*/ 26 h 33"/>
                <a:gd name="T12" fmla="*/ 0 w 28"/>
                <a:gd name="T13" fmla="*/ 33 h 33"/>
                <a:gd name="T14" fmla="*/ 0 w 28"/>
                <a:gd name="T15" fmla="*/ 0 h 33"/>
                <a:gd name="T16" fmla="*/ 13 w 28"/>
                <a:gd name="T17" fmla="*/ 0 h 33"/>
                <a:gd name="T18" fmla="*/ 28 w 28"/>
                <a:gd name="T19" fmla="*/ 16 h 33"/>
                <a:gd name="T20" fmla="*/ 13 w 28"/>
                <a:gd name="T21" fmla="*/ 33 h 33"/>
                <a:gd name="T22" fmla="*/ 0 w 2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3">
                  <a:moveTo>
                    <a:pt x="7" y="26"/>
                  </a:moveTo>
                  <a:cubicBezTo>
                    <a:pt x="13" y="26"/>
                    <a:pt x="13" y="26"/>
                    <a:pt x="13" y="26"/>
                  </a:cubicBezTo>
                  <a:cubicBezTo>
                    <a:pt x="18" y="26"/>
                    <a:pt x="21" y="22"/>
                    <a:pt x="21" y="16"/>
                  </a:cubicBezTo>
                  <a:cubicBezTo>
                    <a:pt x="21" y="11"/>
                    <a:pt x="18" y="6"/>
                    <a:pt x="13" y="6"/>
                  </a:cubicBezTo>
                  <a:cubicBezTo>
                    <a:pt x="7" y="6"/>
                    <a:pt x="7" y="6"/>
                    <a:pt x="7" y="6"/>
                  </a:cubicBezTo>
                  <a:lnTo>
                    <a:pt x="7" y="26"/>
                  </a:lnTo>
                  <a:close/>
                  <a:moveTo>
                    <a:pt x="0" y="33"/>
                  </a:moveTo>
                  <a:cubicBezTo>
                    <a:pt x="0" y="0"/>
                    <a:pt x="0" y="0"/>
                    <a:pt x="0" y="0"/>
                  </a:cubicBezTo>
                  <a:cubicBezTo>
                    <a:pt x="13" y="0"/>
                    <a:pt x="13" y="0"/>
                    <a:pt x="13" y="0"/>
                  </a:cubicBezTo>
                  <a:cubicBezTo>
                    <a:pt x="22" y="0"/>
                    <a:pt x="28" y="7"/>
                    <a:pt x="28" y="16"/>
                  </a:cubicBezTo>
                  <a:cubicBezTo>
                    <a:pt x="28" y="26"/>
                    <a:pt x="22" y="33"/>
                    <a:pt x="13" y="33"/>
                  </a:cubicBez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8" name="Freeform 28"/>
            <p:cNvSpPr>
              <a:spLocks noEditPoints="1"/>
            </p:cNvSpPr>
            <p:nvPr/>
          </p:nvSpPr>
          <p:spPr bwMode="auto">
            <a:xfrm>
              <a:off x="-4046538" y="2063750"/>
              <a:ext cx="55563" cy="76200"/>
            </a:xfrm>
            <a:custGeom>
              <a:avLst/>
              <a:gdLst>
                <a:gd name="T0" fmla="*/ 6 w 24"/>
                <a:gd name="T1" fmla="*/ 6 h 33"/>
                <a:gd name="T2" fmla="*/ 6 w 24"/>
                <a:gd name="T3" fmla="*/ 15 h 33"/>
                <a:gd name="T4" fmla="*/ 12 w 24"/>
                <a:gd name="T5" fmla="*/ 15 h 33"/>
                <a:gd name="T6" fmla="*/ 16 w 24"/>
                <a:gd name="T7" fmla="*/ 11 h 33"/>
                <a:gd name="T8" fmla="*/ 13 w 24"/>
                <a:gd name="T9" fmla="*/ 6 h 33"/>
                <a:gd name="T10" fmla="*/ 6 w 24"/>
                <a:gd name="T11" fmla="*/ 6 h 33"/>
                <a:gd name="T12" fmla="*/ 24 w 24"/>
                <a:gd name="T13" fmla="*/ 33 h 33"/>
                <a:gd name="T14" fmla="*/ 15 w 24"/>
                <a:gd name="T15" fmla="*/ 33 h 33"/>
                <a:gd name="T16" fmla="*/ 8 w 24"/>
                <a:gd name="T17" fmla="*/ 21 h 33"/>
                <a:gd name="T18" fmla="*/ 6 w 24"/>
                <a:gd name="T19" fmla="*/ 21 h 33"/>
                <a:gd name="T20" fmla="*/ 6 w 24"/>
                <a:gd name="T21" fmla="*/ 33 h 33"/>
                <a:gd name="T22" fmla="*/ 0 w 24"/>
                <a:gd name="T23" fmla="*/ 33 h 33"/>
                <a:gd name="T24" fmla="*/ 0 w 24"/>
                <a:gd name="T25" fmla="*/ 0 h 33"/>
                <a:gd name="T26" fmla="*/ 13 w 24"/>
                <a:gd name="T27" fmla="*/ 0 h 33"/>
                <a:gd name="T28" fmla="*/ 24 w 24"/>
                <a:gd name="T29" fmla="*/ 11 h 33"/>
                <a:gd name="T30" fmla="*/ 16 w 24"/>
                <a:gd name="T31" fmla="*/ 21 h 33"/>
                <a:gd name="T32" fmla="*/ 24 w 2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6" y="6"/>
                  </a:moveTo>
                  <a:cubicBezTo>
                    <a:pt x="6" y="15"/>
                    <a:pt x="6" y="15"/>
                    <a:pt x="6" y="15"/>
                  </a:cubicBezTo>
                  <a:cubicBezTo>
                    <a:pt x="12" y="15"/>
                    <a:pt x="12" y="15"/>
                    <a:pt x="12" y="15"/>
                  </a:cubicBezTo>
                  <a:cubicBezTo>
                    <a:pt x="15" y="15"/>
                    <a:pt x="16" y="13"/>
                    <a:pt x="16" y="11"/>
                  </a:cubicBezTo>
                  <a:cubicBezTo>
                    <a:pt x="16" y="9"/>
                    <a:pt x="15" y="6"/>
                    <a:pt x="13" y="6"/>
                  </a:cubicBezTo>
                  <a:lnTo>
                    <a:pt x="6" y="6"/>
                  </a:lnTo>
                  <a:close/>
                  <a:moveTo>
                    <a:pt x="24" y="33"/>
                  </a:moveTo>
                  <a:cubicBezTo>
                    <a:pt x="15" y="33"/>
                    <a:pt x="15" y="33"/>
                    <a:pt x="15" y="33"/>
                  </a:cubicBezTo>
                  <a:cubicBezTo>
                    <a:pt x="8" y="21"/>
                    <a:pt x="8" y="21"/>
                    <a:pt x="8" y="21"/>
                  </a:cubicBezTo>
                  <a:cubicBezTo>
                    <a:pt x="6" y="21"/>
                    <a:pt x="6" y="21"/>
                    <a:pt x="6" y="21"/>
                  </a:cubicBezTo>
                  <a:cubicBezTo>
                    <a:pt x="6" y="33"/>
                    <a:pt x="6" y="33"/>
                    <a:pt x="6" y="33"/>
                  </a:cubicBezTo>
                  <a:cubicBezTo>
                    <a:pt x="0" y="33"/>
                    <a:pt x="0" y="33"/>
                    <a:pt x="0" y="33"/>
                  </a:cubicBezTo>
                  <a:cubicBezTo>
                    <a:pt x="0" y="0"/>
                    <a:pt x="0" y="0"/>
                    <a:pt x="0" y="0"/>
                  </a:cubicBezTo>
                  <a:cubicBezTo>
                    <a:pt x="13" y="0"/>
                    <a:pt x="13" y="0"/>
                    <a:pt x="13" y="0"/>
                  </a:cubicBezTo>
                  <a:cubicBezTo>
                    <a:pt x="20" y="0"/>
                    <a:pt x="24" y="5"/>
                    <a:pt x="24" y="11"/>
                  </a:cubicBezTo>
                  <a:cubicBezTo>
                    <a:pt x="24" y="15"/>
                    <a:pt x="21" y="20"/>
                    <a:pt x="16" y="21"/>
                  </a:cubicBezTo>
                  <a:lnTo>
                    <a:pt x="2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9" name="Rectangle 29"/>
            <p:cNvSpPr>
              <a:spLocks noChangeArrowheads="1"/>
            </p:cNvSpPr>
            <p:nvPr/>
          </p:nvSpPr>
          <p:spPr bwMode="auto">
            <a:xfrm>
              <a:off x="-3976688" y="2063750"/>
              <a:ext cx="15875"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0" name="Freeform 30"/>
            <p:cNvSpPr>
              <a:spLocks noEditPoints="1"/>
            </p:cNvSpPr>
            <p:nvPr/>
          </p:nvSpPr>
          <p:spPr bwMode="auto">
            <a:xfrm>
              <a:off x="-3944938" y="2063750"/>
              <a:ext cx="65088" cy="76200"/>
            </a:xfrm>
            <a:custGeom>
              <a:avLst/>
              <a:gdLst>
                <a:gd name="T0" fmla="*/ 7 w 28"/>
                <a:gd name="T1" fmla="*/ 26 h 33"/>
                <a:gd name="T2" fmla="*/ 13 w 28"/>
                <a:gd name="T3" fmla="*/ 26 h 33"/>
                <a:gd name="T4" fmla="*/ 21 w 28"/>
                <a:gd name="T5" fmla="*/ 16 h 33"/>
                <a:gd name="T6" fmla="*/ 13 w 28"/>
                <a:gd name="T7" fmla="*/ 6 h 33"/>
                <a:gd name="T8" fmla="*/ 7 w 28"/>
                <a:gd name="T9" fmla="*/ 6 h 33"/>
                <a:gd name="T10" fmla="*/ 7 w 28"/>
                <a:gd name="T11" fmla="*/ 26 h 33"/>
                <a:gd name="T12" fmla="*/ 0 w 28"/>
                <a:gd name="T13" fmla="*/ 33 h 33"/>
                <a:gd name="T14" fmla="*/ 0 w 28"/>
                <a:gd name="T15" fmla="*/ 0 h 33"/>
                <a:gd name="T16" fmla="*/ 13 w 28"/>
                <a:gd name="T17" fmla="*/ 0 h 33"/>
                <a:gd name="T18" fmla="*/ 28 w 28"/>
                <a:gd name="T19" fmla="*/ 16 h 33"/>
                <a:gd name="T20" fmla="*/ 13 w 28"/>
                <a:gd name="T21" fmla="*/ 33 h 33"/>
                <a:gd name="T22" fmla="*/ 0 w 2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3">
                  <a:moveTo>
                    <a:pt x="7" y="26"/>
                  </a:moveTo>
                  <a:cubicBezTo>
                    <a:pt x="13" y="26"/>
                    <a:pt x="13" y="26"/>
                    <a:pt x="13" y="26"/>
                  </a:cubicBezTo>
                  <a:cubicBezTo>
                    <a:pt x="18" y="26"/>
                    <a:pt x="21" y="22"/>
                    <a:pt x="21" y="16"/>
                  </a:cubicBezTo>
                  <a:cubicBezTo>
                    <a:pt x="21" y="11"/>
                    <a:pt x="18" y="6"/>
                    <a:pt x="13" y="6"/>
                  </a:cubicBezTo>
                  <a:cubicBezTo>
                    <a:pt x="7" y="6"/>
                    <a:pt x="7" y="6"/>
                    <a:pt x="7" y="6"/>
                  </a:cubicBezTo>
                  <a:lnTo>
                    <a:pt x="7" y="26"/>
                  </a:lnTo>
                  <a:close/>
                  <a:moveTo>
                    <a:pt x="0" y="33"/>
                  </a:moveTo>
                  <a:cubicBezTo>
                    <a:pt x="0" y="0"/>
                    <a:pt x="0" y="0"/>
                    <a:pt x="0" y="0"/>
                  </a:cubicBezTo>
                  <a:cubicBezTo>
                    <a:pt x="13" y="0"/>
                    <a:pt x="13" y="0"/>
                    <a:pt x="13" y="0"/>
                  </a:cubicBezTo>
                  <a:cubicBezTo>
                    <a:pt x="22" y="0"/>
                    <a:pt x="28" y="7"/>
                    <a:pt x="28" y="16"/>
                  </a:cubicBezTo>
                  <a:cubicBezTo>
                    <a:pt x="28" y="26"/>
                    <a:pt x="22" y="33"/>
                    <a:pt x="13" y="33"/>
                  </a:cubicBez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1" name="Freeform 31"/>
            <p:cNvSpPr>
              <a:spLocks noEditPoints="1"/>
            </p:cNvSpPr>
            <p:nvPr/>
          </p:nvSpPr>
          <p:spPr bwMode="auto">
            <a:xfrm>
              <a:off x="-4170363" y="2182813"/>
              <a:ext cx="55563" cy="76200"/>
            </a:xfrm>
            <a:custGeom>
              <a:avLst/>
              <a:gdLst>
                <a:gd name="T0" fmla="*/ 7 w 24"/>
                <a:gd name="T1" fmla="*/ 6 h 33"/>
                <a:gd name="T2" fmla="*/ 7 w 24"/>
                <a:gd name="T3" fmla="*/ 15 h 33"/>
                <a:gd name="T4" fmla="*/ 13 w 24"/>
                <a:gd name="T5" fmla="*/ 15 h 33"/>
                <a:gd name="T6" fmla="*/ 17 w 24"/>
                <a:gd name="T7" fmla="*/ 11 h 33"/>
                <a:gd name="T8" fmla="*/ 13 w 24"/>
                <a:gd name="T9" fmla="*/ 6 h 33"/>
                <a:gd name="T10" fmla="*/ 7 w 24"/>
                <a:gd name="T11" fmla="*/ 6 h 33"/>
                <a:gd name="T12" fmla="*/ 0 w 24"/>
                <a:gd name="T13" fmla="*/ 0 h 33"/>
                <a:gd name="T14" fmla="*/ 13 w 24"/>
                <a:gd name="T15" fmla="*/ 0 h 33"/>
                <a:gd name="T16" fmla="*/ 24 w 24"/>
                <a:gd name="T17" fmla="*/ 11 h 33"/>
                <a:gd name="T18" fmla="*/ 13 w 24"/>
                <a:gd name="T19" fmla="*/ 21 h 33"/>
                <a:gd name="T20" fmla="*/ 7 w 24"/>
                <a:gd name="T21" fmla="*/ 21 h 33"/>
                <a:gd name="T22" fmla="*/ 7 w 24"/>
                <a:gd name="T23" fmla="*/ 33 h 33"/>
                <a:gd name="T24" fmla="*/ 0 w 24"/>
                <a:gd name="T25" fmla="*/ 33 h 33"/>
                <a:gd name="T26" fmla="*/ 0 w 24"/>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3">
                  <a:moveTo>
                    <a:pt x="7" y="6"/>
                  </a:moveTo>
                  <a:cubicBezTo>
                    <a:pt x="7" y="15"/>
                    <a:pt x="7" y="15"/>
                    <a:pt x="7" y="15"/>
                  </a:cubicBezTo>
                  <a:cubicBezTo>
                    <a:pt x="13" y="15"/>
                    <a:pt x="13" y="15"/>
                    <a:pt x="13" y="15"/>
                  </a:cubicBezTo>
                  <a:cubicBezTo>
                    <a:pt x="15" y="15"/>
                    <a:pt x="17" y="13"/>
                    <a:pt x="17" y="11"/>
                  </a:cubicBezTo>
                  <a:cubicBezTo>
                    <a:pt x="17" y="9"/>
                    <a:pt x="15" y="6"/>
                    <a:pt x="13" y="6"/>
                  </a:cubicBezTo>
                  <a:lnTo>
                    <a:pt x="7" y="6"/>
                  </a:lnTo>
                  <a:close/>
                  <a:moveTo>
                    <a:pt x="0" y="0"/>
                  </a:moveTo>
                  <a:cubicBezTo>
                    <a:pt x="13" y="0"/>
                    <a:pt x="13" y="0"/>
                    <a:pt x="13" y="0"/>
                  </a:cubicBezTo>
                  <a:cubicBezTo>
                    <a:pt x="20" y="0"/>
                    <a:pt x="24" y="6"/>
                    <a:pt x="24" y="11"/>
                  </a:cubicBezTo>
                  <a:cubicBezTo>
                    <a:pt x="24" y="16"/>
                    <a:pt x="20" y="21"/>
                    <a:pt x="13" y="21"/>
                  </a:cubicBezTo>
                  <a:cubicBezTo>
                    <a:pt x="7" y="21"/>
                    <a:pt x="7" y="21"/>
                    <a:pt x="7" y="21"/>
                  </a:cubicBezTo>
                  <a:cubicBezTo>
                    <a:pt x="7" y="33"/>
                    <a:pt x="7" y="33"/>
                    <a:pt x="7" y="33"/>
                  </a:cubicBezTo>
                  <a:cubicBezTo>
                    <a:pt x="0" y="33"/>
                    <a:pt x="0" y="33"/>
                    <a:pt x="0" y="3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2" name="Freeform 32"/>
            <p:cNvSpPr>
              <a:spLocks noEditPoints="1"/>
            </p:cNvSpPr>
            <p:nvPr/>
          </p:nvSpPr>
          <p:spPr bwMode="auto">
            <a:xfrm>
              <a:off x="-4116388" y="2182813"/>
              <a:ext cx="74613" cy="76200"/>
            </a:xfrm>
            <a:custGeom>
              <a:avLst/>
              <a:gdLst>
                <a:gd name="T0" fmla="*/ 28 w 47"/>
                <a:gd name="T1" fmla="*/ 28 h 48"/>
                <a:gd name="T2" fmla="*/ 23 w 47"/>
                <a:gd name="T3" fmla="*/ 12 h 48"/>
                <a:gd name="T4" fmla="*/ 19 w 47"/>
                <a:gd name="T5" fmla="*/ 28 h 48"/>
                <a:gd name="T6" fmla="*/ 28 w 47"/>
                <a:gd name="T7" fmla="*/ 28 h 48"/>
                <a:gd name="T8" fmla="*/ 15 w 47"/>
                <a:gd name="T9" fmla="*/ 37 h 48"/>
                <a:gd name="T10" fmla="*/ 12 w 47"/>
                <a:gd name="T11" fmla="*/ 48 h 48"/>
                <a:gd name="T12" fmla="*/ 0 w 47"/>
                <a:gd name="T13" fmla="*/ 48 h 48"/>
                <a:gd name="T14" fmla="*/ 17 w 47"/>
                <a:gd name="T15" fmla="*/ 0 h 48"/>
                <a:gd name="T16" fmla="*/ 29 w 47"/>
                <a:gd name="T17" fmla="*/ 0 h 48"/>
                <a:gd name="T18" fmla="*/ 47 w 47"/>
                <a:gd name="T19" fmla="*/ 48 h 48"/>
                <a:gd name="T20" fmla="*/ 37 w 47"/>
                <a:gd name="T21" fmla="*/ 48 h 48"/>
                <a:gd name="T22" fmla="*/ 32 w 47"/>
                <a:gd name="T23" fmla="*/ 37 h 48"/>
                <a:gd name="T24" fmla="*/ 15 w 47"/>
                <a:gd name="T25"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8">
                  <a:moveTo>
                    <a:pt x="28" y="28"/>
                  </a:moveTo>
                  <a:lnTo>
                    <a:pt x="23" y="12"/>
                  </a:lnTo>
                  <a:lnTo>
                    <a:pt x="19" y="28"/>
                  </a:lnTo>
                  <a:lnTo>
                    <a:pt x="28" y="28"/>
                  </a:lnTo>
                  <a:close/>
                  <a:moveTo>
                    <a:pt x="15" y="37"/>
                  </a:moveTo>
                  <a:lnTo>
                    <a:pt x="12" y="48"/>
                  </a:lnTo>
                  <a:lnTo>
                    <a:pt x="0" y="48"/>
                  </a:lnTo>
                  <a:lnTo>
                    <a:pt x="17" y="0"/>
                  </a:lnTo>
                  <a:lnTo>
                    <a:pt x="29" y="0"/>
                  </a:lnTo>
                  <a:lnTo>
                    <a:pt x="47" y="48"/>
                  </a:lnTo>
                  <a:lnTo>
                    <a:pt x="37" y="48"/>
                  </a:lnTo>
                  <a:lnTo>
                    <a:pt x="32" y="37"/>
                  </a:lnTo>
                  <a:lnTo>
                    <a:pt x="15"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3" name="Freeform 33"/>
            <p:cNvSpPr>
              <a:spLocks noEditPoints="1"/>
            </p:cNvSpPr>
            <p:nvPr/>
          </p:nvSpPr>
          <p:spPr bwMode="auto">
            <a:xfrm>
              <a:off x="-4035425" y="2182813"/>
              <a:ext cx="58738" cy="76200"/>
            </a:xfrm>
            <a:custGeom>
              <a:avLst/>
              <a:gdLst>
                <a:gd name="T0" fmla="*/ 7 w 25"/>
                <a:gd name="T1" fmla="*/ 6 h 33"/>
                <a:gd name="T2" fmla="*/ 7 w 25"/>
                <a:gd name="T3" fmla="*/ 15 h 33"/>
                <a:gd name="T4" fmla="*/ 13 w 25"/>
                <a:gd name="T5" fmla="*/ 15 h 33"/>
                <a:gd name="T6" fmla="*/ 17 w 25"/>
                <a:gd name="T7" fmla="*/ 11 h 33"/>
                <a:gd name="T8" fmla="*/ 13 w 25"/>
                <a:gd name="T9" fmla="*/ 6 h 33"/>
                <a:gd name="T10" fmla="*/ 7 w 25"/>
                <a:gd name="T11" fmla="*/ 6 h 33"/>
                <a:gd name="T12" fmla="*/ 25 w 25"/>
                <a:gd name="T13" fmla="*/ 33 h 33"/>
                <a:gd name="T14" fmla="*/ 16 w 25"/>
                <a:gd name="T15" fmla="*/ 33 h 33"/>
                <a:gd name="T16" fmla="*/ 9 w 25"/>
                <a:gd name="T17" fmla="*/ 21 h 33"/>
                <a:gd name="T18" fmla="*/ 7 w 25"/>
                <a:gd name="T19" fmla="*/ 21 h 33"/>
                <a:gd name="T20" fmla="*/ 7 w 25"/>
                <a:gd name="T21" fmla="*/ 33 h 33"/>
                <a:gd name="T22" fmla="*/ 0 w 25"/>
                <a:gd name="T23" fmla="*/ 33 h 33"/>
                <a:gd name="T24" fmla="*/ 0 w 25"/>
                <a:gd name="T25" fmla="*/ 0 h 33"/>
                <a:gd name="T26" fmla="*/ 14 w 25"/>
                <a:gd name="T27" fmla="*/ 0 h 33"/>
                <a:gd name="T28" fmla="*/ 25 w 25"/>
                <a:gd name="T29" fmla="*/ 11 h 33"/>
                <a:gd name="T30" fmla="*/ 16 w 25"/>
                <a:gd name="T31" fmla="*/ 21 h 33"/>
                <a:gd name="T32" fmla="*/ 25 w 25"/>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3">
                  <a:moveTo>
                    <a:pt x="7" y="6"/>
                  </a:moveTo>
                  <a:cubicBezTo>
                    <a:pt x="7" y="15"/>
                    <a:pt x="7" y="15"/>
                    <a:pt x="7" y="15"/>
                  </a:cubicBezTo>
                  <a:cubicBezTo>
                    <a:pt x="13" y="15"/>
                    <a:pt x="13" y="15"/>
                    <a:pt x="13" y="15"/>
                  </a:cubicBezTo>
                  <a:cubicBezTo>
                    <a:pt x="16" y="15"/>
                    <a:pt x="17" y="13"/>
                    <a:pt x="17" y="11"/>
                  </a:cubicBezTo>
                  <a:cubicBezTo>
                    <a:pt x="17" y="9"/>
                    <a:pt x="16" y="6"/>
                    <a:pt x="13" y="6"/>
                  </a:cubicBezTo>
                  <a:lnTo>
                    <a:pt x="7" y="6"/>
                  </a:lnTo>
                  <a:close/>
                  <a:moveTo>
                    <a:pt x="25" y="33"/>
                  </a:moveTo>
                  <a:cubicBezTo>
                    <a:pt x="16" y="33"/>
                    <a:pt x="16" y="33"/>
                    <a:pt x="16" y="33"/>
                  </a:cubicBezTo>
                  <a:cubicBezTo>
                    <a:pt x="9" y="21"/>
                    <a:pt x="9" y="21"/>
                    <a:pt x="9" y="21"/>
                  </a:cubicBezTo>
                  <a:cubicBezTo>
                    <a:pt x="7" y="21"/>
                    <a:pt x="7" y="21"/>
                    <a:pt x="7" y="21"/>
                  </a:cubicBezTo>
                  <a:cubicBezTo>
                    <a:pt x="7" y="33"/>
                    <a:pt x="7" y="33"/>
                    <a:pt x="7" y="33"/>
                  </a:cubicBezTo>
                  <a:cubicBezTo>
                    <a:pt x="0" y="33"/>
                    <a:pt x="0" y="33"/>
                    <a:pt x="0" y="33"/>
                  </a:cubicBezTo>
                  <a:cubicBezTo>
                    <a:pt x="0" y="0"/>
                    <a:pt x="0" y="0"/>
                    <a:pt x="0" y="0"/>
                  </a:cubicBezTo>
                  <a:cubicBezTo>
                    <a:pt x="14" y="0"/>
                    <a:pt x="14" y="0"/>
                    <a:pt x="14" y="0"/>
                  </a:cubicBezTo>
                  <a:cubicBezTo>
                    <a:pt x="21" y="0"/>
                    <a:pt x="25" y="6"/>
                    <a:pt x="25" y="11"/>
                  </a:cubicBezTo>
                  <a:cubicBezTo>
                    <a:pt x="25" y="15"/>
                    <a:pt x="22" y="20"/>
                    <a:pt x="16" y="21"/>
                  </a:cubicBezTo>
                  <a:lnTo>
                    <a:pt x="2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4" name="Rectangle 34"/>
            <p:cNvSpPr>
              <a:spLocks noChangeArrowheads="1"/>
            </p:cNvSpPr>
            <p:nvPr/>
          </p:nvSpPr>
          <p:spPr bwMode="auto">
            <a:xfrm>
              <a:off x="-3962400" y="2182813"/>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5" name="Freeform 35"/>
            <p:cNvSpPr>
              <a:spLocks/>
            </p:cNvSpPr>
            <p:nvPr/>
          </p:nvSpPr>
          <p:spPr bwMode="auto">
            <a:xfrm>
              <a:off x="-3935413" y="2182813"/>
              <a:ext cx="55563" cy="76200"/>
            </a:xfrm>
            <a:custGeom>
              <a:avLst/>
              <a:gdLst>
                <a:gd name="T0" fmla="*/ 7 w 24"/>
                <a:gd name="T1" fmla="*/ 23 h 33"/>
                <a:gd name="T2" fmla="*/ 12 w 24"/>
                <a:gd name="T3" fmla="*/ 27 h 33"/>
                <a:gd name="T4" fmla="*/ 17 w 24"/>
                <a:gd name="T5" fmla="*/ 24 h 33"/>
                <a:gd name="T6" fmla="*/ 13 w 24"/>
                <a:gd name="T7" fmla="*/ 20 h 33"/>
                <a:gd name="T8" fmla="*/ 9 w 24"/>
                <a:gd name="T9" fmla="*/ 19 h 33"/>
                <a:gd name="T10" fmla="*/ 1 w 24"/>
                <a:gd name="T11" fmla="*/ 10 h 33"/>
                <a:gd name="T12" fmla="*/ 12 w 24"/>
                <a:gd name="T13" fmla="*/ 0 h 33"/>
                <a:gd name="T14" fmla="*/ 23 w 24"/>
                <a:gd name="T15" fmla="*/ 10 h 33"/>
                <a:gd name="T16" fmla="*/ 16 w 24"/>
                <a:gd name="T17" fmla="*/ 10 h 33"/>
                <a:gd name="T18" fmla="*/ 12 w 24"/>
                <a:gd name="T19" fmla="*/ 6 h 33"/>
                <a:gd name="T20" fmla="*/ 8 w 24"/>
                <a:gd name="T21" fmla="*/ 9 h 33"/>
                <a:gd name="T22" fmla="*/ 11 w 24"/>
                <a:gd name="T23" fmla="*/ 13 h 33"/>
                <a:gd name="T24" fmla="*/ 15 w 24"/>
                <a:gd name="T25" fmla="*/ 14 h 33"/>
                <a:gd name="T26" fmla="*/ 24 w 24"/>
                <a:gd name="T27" fmla="*/ 24 h 33"/>
                <a:gd name="T28" fmla="*/ 12 w 24"/>
                <a:gd name="T29" fmla="*/ 33 h 33"/>
                <a:gd name="T30" fmla="*/ 0 w 24"/>
                <a:gd name="T31" fmla="*/ 23 h 33"/>
                <a:gd name="T32" fmla="*/ 7 w 24"/>
                <a:gd name="T3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7" y="23"/>
                  </a:moveTo>
                  <a:cubicBezTo>
                    <a:pt x="7" y="25"/>
                    <a:pt x="9" y="27"/>
                    <a:pt x="12" y="27"/>
                  </a:cubicBezTo>
                  <a:cubicBezTo>
                    <a:pt x="15" y="27"/>
                    <a:pt x="17" y="26"/>
                    <a:pt x="17" y="24"/>
                  </a:cubicBezTo>
                  <a:cubicBezTo>
                    <a:pt x="17" y="22"/>
                    <a:pt x="16" y="21"/>
                    <a:pt x="13" y="20"/>
                  </a:cubicBezTo>
                  <a:cubicBezTo>
                    <a:pt x="9" y="19"/>
                    <a:pt x="9" y="19"/>
                    <a:pt x="9" y="19"/>
                  </a:cubicBezTo>
                  <a:cubicBezTo>
                    <a:pt x="2" y="17"/>
                    <a:pt x="1" y="12"/>
                    <a:pt x="1" y="10"/>
                  </a:cubicBezTo>
                  <a:cubicBezTo>
                    <a:pt x="1" y="4"/>
                    <a:pt x="6" y="0"/>
                    <a:pt x="12" y="0"/>
                  </a:cubicBezTo>
                  <a:cubicBezTo>
                    <a:pt x="18" y="0"/>
                    <a:pt x="23" y="4"/>
                    <a:pt x="23" y="10"/>
                  </a:cubicBezTo>
                  <a:cubicBezTo>
                    <a:pt x="16" y="10"/>
                    <a:pt x="16" y="10"/>
                    <a:pt x="16" y="10"/>
                  </a:cubicBezTo>
                  <a:cubicBezTo>
                    <a:pt x="16" y="8"/>
                    <a:pt x="15" y="6"/>
                    <a:pt x="12" y="6"/>
                  </a:cubicBezTo>
                  <a:cubicBezTo>
                    <a:pt x="9" y="6"/>
                    <a:pt x="8" y="7"/>
                    <a:pt x="8" y="9"/>
                  </a:cubicBezTo>
                  <a:cubicBezTo>
                    <a:pt x="8" y="10"/>
                    <a:pt x="8" y="12"/>
                    <a:pt x="11" y="13"/>
                  </a:cubicBezTo>
                  <a:cubicBezTo>
                    <a:pt x="15" y="14"/>
                    <a:pt x="15" y="14"/>
                    <a:pt x="15" y="14"/>
                  </a:cubicBezTo>
                  <a:cubicBezTo>
                    <a:pt x="23" y="16"/>
                    <a:pt x="24" y="21"/>
                    <a:pt x="24" y="24"/>
                  </a:cubicBezTo>
                  <a:cubicBezTo>
                    <a:pt x="24" y="30"/>
                    <a:pt x="18" y="33"/>
                    <a:pt x="12" y="33"/>
                  </a:cubicBezTo>
                  <a:cubicBezTo>
                    <a:pt x="5" y="33"/>
                    <a:pt x="0" y="29"/>
                    <a:pt x="0" y="23"/>
                  </a:cubicBezTo>
                  <a:lnTo>
                    <a:pt x="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6" name="Freeform 36"/>
            <p:cNvSpPr>
              <a:spLocks/>
            </p:cNvSpPr>
            <p:nvPr/>
          </p:nvSpPr>
          <p:spPr bwMode="auto">
            <a:xfrm>
              <a:off x="-4189413" y="2301875"/>
              <a:ext cx="57150" cy="76200"/>
            </a:xfrm>
            <a:custGeom>
              <a:avLst/>
              <a:gdLst>
                <a:gd name="T0" fmla="*/ 0 w 36"/>
                <a:gd name="T1" fmla="*/ 0 h 48"/>
                <a:gd name="T2" fmla="*/ 36 w 36"/>
                <a:gd name="T3" fmla="*/ 0 h 48"/>
                <a:gd name="T4" fmla="*/ 36 w 36"/>
                <a:gd name="T5" fmla="*/ 10 h 48"/>
                <a:gd name="T6" fmla="*/ 24 w 36"/>
                <a:gd name="T7" fmla="*/ 10 h 48"/>
                <a:gd name="T8" fmla="*/ 24 w 36"/>
                <a:gd name="T9" fmla="*/ 48 h 48"/>
                <a:gd name="T10" fmla="*/ 14 w 36"/>
                <a:gd name="T11" fmla="*/ 48 h 48"/>
                <a:gd name="T12" fmla="*/ 14 w 36"/>
                <a:gd name="T13" fmla="*/ 10 h 48"/>
                <a:gd name="T14" fmla="*/ 0 w 36"/>
                <a:gd name="T15" fmla="*/ 10 h 48"/>
                <a:gd name="T16" fmla="*/ 0 w 3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8">
                  <a:moveTo>
                    <a:pt x="0" y="0"/>
                  </a:moveTo>
                  <a:lnTo>
                    <a:pt x="36" y="0"/>
                  </a:lnTo>
                  <a:lnTo>
                    <a:pt x="36" y="10"/>
                  </a:lnTo>
                  <a:lnTo>
                    <a:pt x="24" y="10"/>
                  </a:lnTo>
                  <a:lnTo>
                    <a:pt x="24" y="48"/>
                  </a:lnTo>
                  <a:lnTo>
                    <a:pt x="14" y="48"/>
                  </a:lnTo>
                  <a:lnTo>
                    <a:pt x="14" y="10"/>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8" name="Freeform 37"/>
            <p:cNvSpPr>
              <a:spLocks/>
            </p:cNvSpPr>
            <p:nvPr/>
          </p:nvSpPr>
          <p:spPr bwMode="auto">
            <a:xfrm>
              <a:off x="-4121150" y="2301875"/>
              <a:ext cx="60325" cy="76200"/>
            </a:xfrm>
            <a:custGeom>
              <a:avLst/>
              <a:gdLst>
                <a:gd name="T0" fmla="*/ 19 w 26"/>
                <a:gd name="T1" fmla="*/ 21 h 33"/>
                <a:gd name="T2" fmla="*/ 19 w 26"/>
                <a:gd name="T3" fmla="*/ 0 h 33"/>
                <a:gd name="T4" fmla="*/ 26 w 26"/>
                <a:gd name="T5" fmla="*/ 0 h 33"/>
                <a:gd name="T6" fmla="*/ 26 w 26"/>
                <a:gd name="T7" fmla="*/ 21 h 33"/>
                <a:gd name="T8" fmla="*/ 13 w 26"/>
                <a:gd name="T9" fmla="*/ 33 h 33"/>
                <a:gd name="T10" fmla="*/ 0 w 26"/>
                <a:gd name="T11" fmla="*/ 21 h 33"/>
                <a:gd name="T12" fmla="*/ 0 w 26"/>
                <a:gd name="T13" fmla="*/ 0 h 33"/>
                <a:gd name="T14" fmla="*/ 7 w 26"/>
                <a:gd name="T15" fmla="*/ 0 h 33"/>
                <a:gd name="T16" fmla="*/ 7 w 26"/>
                <a:gd name="T17" fmla="*/ 21 h 33"/>
                <a:gd name="T18" fmla="*/ 13 w 26"/>
                <a:gd name="T19" fmla="*/ 27 h 33"/>
                <a:gd name="T20" fmla="*/ 19 w 26"/>
                <a:gd name="T21"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9" y="21"/>
                  </a:moveTo>
                  <a:cubicBezTo>
                    <a:pt x="19" y="0"/>
                    <a:pt x="19" y="0"/>
                    <a:pt x="19" y="0"/>
                  </a:cubicBezTo>
                  <a:cubicBezTo>
                    <a:pt x="26" y="0"/>
                    <a:pt x="26" y="0"/>
                    <a:pt x="26" y="0"/>
                  </a:cubicBezTo>
                  <a:cubicBezTo>
                    <a:pt x="26" y="21"/>
                    <a:pt x="26" y="21"/>
                    <a:pt x="26" y="21"/>
                  </a:cubicBezTo>
                  <a:cubicBezTo>
                    <a:pt x="26" y="29"/>
                    <a:pt x="20" y="33"/>
                    <a:pt x="13" y="33"/>
                  </a:cubicBezTo>
                  <a:cubicBezTo>
                    <a:pt x="6" y="33"/>
                    <a:pt x="0" y="29"/>
                    <a:pt x="0" y="21"/>
                  </a:cubicBezTo>
                  <a:cubicBezTo>
                    <a:pt x="0" y="0"/>
                    <a:pt x="0" y="0"/>
                    <a:pt x="0" y="0"/>
                  </a:cubicBezTo>
                  <a:cubicBezTo>
                    <a:pt x="7" y="0"/>
                    <a:pt x="7" y="0"/>
                    <a:pt x="7" y="0"/>
                  </a:cubicBezTo>
                  <a:cubicBezTo>
                    <a:pt x="7" y="21"/>
                    <a:pt x="7" y="21"/>
                    <a:pt x="7" y="21"/>
                  </a:cubicBezTo>
                  <a:cubicBezTo>
                    <a:pt x="7" y="25"/>
                    <a:pt x="10" y="27"/>
                    <a:pt x="13" y="27"/>
                  </a:cubicBezTo>
                  <a:cubicBezTo>
                    <a:pt x="16" y="27"/>
                    <a:pt x="19" y="25"/>
                    <a:pt x="19"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9" name="Freeform 38"/>
            <p:cNvSpPr>
              <a:spLocks noEditPoints="1"/>
            </p:cNvSpPr>
            <p:nvPr/>
          </p:nvSpPr>
          <p:spPr bwMode="auto">
            <a:xfrm>
              <a:off x="-4044950" y="2301875"/>
              <a:ext cx="57150" cy="76200"/>
            </a:xfrm>
            <a:custGeom>
              <a:avLst/>
              <a:gdLst>
                <a:gd name="T0" fmla="*/ 7 w 24"/>
                <a:gd name="T1" fmla="*/ 6 h 33"/>
                <a:gd name="T2" fmla="*/ 7 w 24"/>
                <a:gd name="T3" fmla="*/ 16 h 33"/>
                <a:gd name="T4" fmla="*/ 13 w 24"/>
                <a:gd name="T5" fmla="*/ 16 h 33"/>
                <a:gd name="T6" fmla="*/ 17 w 24"/>
                <a:gd name="T7" fmla="*/ 11 h 33"/>
                <a:gd name="T8" fmla="*/ 13 w 24"/>
                <a:gd name="T9" fmla="*/ 6 h 33"/>
                <a:gd name="T10" fmla="*/ 7 w 24"/>
                <a:gd name="T11" fmla="*/ 6 h 33"/>
                <a:gd name="T12" fmla="*/ 24 w 24"/>
                <a:gd name="T13" fmla="*/ 33 h 33"/>
                <a:gd name="T14" fmla="*/ 16 w 24"/>
                <a:gd name="T15" fmla="*/ 33 h 33"/>
                <a:gd name="T16" fmla="*/ 8 w 24"/>
                <a:gd name="T17" fmla="*/ 22 h 33"/>
                <a:gd name="T18" fmla="*/ 7 w 24"/>
                <a:gd name="T19" fmla="*/ 22 h 33"/>
                <a:gd name="T20" fmla="*/ 7 w 24"/>
                <a:gd name="T21" fmla="*/ 33 h 33"/>
                <a:gd name="T22" fmla="*/ 0 w 24"/>
                <a:gd name="T23" fmla="*/ 33 h 33"/>
                <a:gd name="T24" fmla="*/ 0 w 24"/>
                <a:gd name="T25" fmla="*/ 0 h 33"/>
                <a:gd name="T26" fmla="*/ 13 w 24"/>
                <a:gd name="T27" fmla="*/ 0 h 33"/>
                <a:gd name="T28" fmla="*/ 24 w 24"/>
                <a:gd name="T29" fmla="*/ 11 h 33"/>
                <a:gd name="T30" fmla="*/ 16 w 24"/>
                <a:gd name="T31" fmla="*/ 21 h 33"/>
                <a:gd name="T32" fmla="*/ 24 w 2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7" y="6"/>
                  </a:moveTo>
                  <a:cubicBezTo>
                    <a:pt x="7" y="16"/>
                    <a:pt x="7" y="16"/>
                    <a:pt x="7" y="16"/>
                  </a:cubicBezTo>
                  <a:cubicBezTo>
                    <a:pt x="13" y="16"/>
                    <a:pt x="13" y="16"/>
                    <a:pt x="13" y="16"/>
                  </a:cubicBezTo>
                  <a:cubicBezTo>
                    <a:pt x="15" y="16"/>
                    <a:pt x="17" y="13"/>
                    <a:pt x="17" y="11"/>
                  </a:cubicBezTo>
                  <a:cubicBezTo>
                    <a:pt x="17" y="9"/>
                    <a:pt x="15" y="6"/>
                    <a:pt x="13" y="6"/>
                  </a:cubicBezTo>
                  <a:lnTo>
                    <a:pt x="7" y="6"/>
                  </a:lnTo>
                  <a:close/>
                  <a:moveTo>
                    <a:pt x="24" y="33"/>
                  </a:moveTo>
                  <a:cubicBezTo>
                    <a:pt x="16" y="33"/>
                    <a:pt x="16" y="33"/>
                    <a:pt x="16" y="33"/>
                  </a:cubicBezTo>
                  <a:cubicBezTo>
                    <a:pt x="8" y="22"/>
                    <a:pt x="8" y="22"/>
                    <a:pt x="8" y="22"/>
                  </a:cubicBezTo>
                  <a:cubicBezTo>
                    <a:pt x="7" y="22"/>
                    <a:pt x="7" y="22"/>
                    <a:pt x="7" y="22"/>
                  </a:cubicBezTo>
                  <a:cubicBezTo>
                    <a:pt x="7" y="33"/>
                    <a:pt x="7" y="33"/>
                    <a:pt x="7" y="33"/>
                  </a:cubicBezTo>
                  <a:cubicBezTo>
                    <a:pt x="0" y="33"/>
                    <a:pt x="0" y="33"/>
                    <a:pt x="0" y="33"/>
                  </a:cubicBezTo>
                  <a:cubicBezTo>
                    <a:pt x="0" y="0"/>
                    <a:pt x="0" y="0"/>
                    <a:pt x="0" y="0"/>
                  </a:cubicBezTo>
                  <a:cubicBezTo>
                    <a:pt x="13" y="0"/>
                    <a:pt x="13" y="0"/>
                    <a:pt x="13" y="0"/>
                  </a:cubicBezTo>
                  <a:cubicBezTo>
                    <a:pt x="21" y="0"/>
                    <a:pt x="24" y="6"/>
                    <a:pt x="24" y="11"/>
                  </a:cubicBezTo>
                  <a:cubicBezTo>
                    <a:pt x="24" y="16"/>
                    <a:pt x="21" y="20"/>
                    <a:pt x="16" y="21"/>
                  </a:cubicBezTo>
                  <a:lnTo>
                    <a:pt x="2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0" name="Rectangle 39"/>
            <p:cNvSpPr>
              <a:spLocks noChangeArrowheads="1"/>
            </p:cNvSpPr>
            <p:nvPr/>
          </p:nvSpPr>
          <p:spPr bwMode="auto">
            <a:xfrm>
              <a:off x="-3975100" y="2301875"/>
              <a:ext cx="17463"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1" name="Freeform 40"/>
            <p:cNvSpPr>
              <a:spLocks/>
            </p:cNvSpPr>
            <p:nvPr/>
          </p:nvSpPr>
          <p:spPr bwMode="auto">
            <a:xfrm>
              <a:off x="-3940175" y="2301875"/>
              <a:ext cx="57150" cy="76200"/>
            </a:xfrm>
            <a:custGeom>
              <a:avLst/>
              <a:gdLst>
                <a:gd name="T0" fmla="*/ 36 w 36"/>
                <a:gd name="T1" fmla="*/ 48 h 48"/>
                <a:gd name="T2" fmla="*/ 27 w 36"/>
                <a:gd name="T3" fmla="*/ 48 h 48"/>
                <a:gd name="T4" fmla="*/ 9 w 36"/>
                <a:gd name="T5" fmla="*/ 19 h 48"/>
                <a:gd name="T6" fmla="*/ 9 w 36"/>
                <a:gd name="T7" fmla="*/ 48 h 48"/>
                <a:gd name="T8" fmla="*/ 0 w 36"/>
                <a:gd name="T9" fmla="*/ 48 h 48"/>
                <a:gd name="T10" fmla="*/ 0 w 36"/>
                <a:gd name="T11" fmla="*/ 0 h 48"/>
                <a:gd name="T12" fmla="*/ 9 w 36"/>
                <a:gd name="T13" fmla="*/ 0 h 48"/>
                <a:gd name="T14" fmla="*/ 25 w 36"/>
                <a:gd name="T15" fmla="*/ 29 h 48"/>
                <a:gd name="T16" fmla="*/ 25 w 36"/>
                <a:gd name="T17" fmla="*/ 0 h 48"/>
                <a:gd name="T18" fmla="*/ 36 w 36"/>
                <a:gd name="T19" fmla="*/ 0 h 48"/>
                <a:gd name="T20" fmla="*/ 36 w 36"/>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8">
                  <a:moveTo>
                    <a:pt x="36" y="48"/>
                  </a:moveTo>
                  <a:lnTo>
                    <a:pt x="27" y="48"/>
                  </a:lnTo>
                  <a:lnTo>
                    <a:pt x="9" y="19"/>
                  </a:lnTo>
                  <a:lnTo>
                    <a:pt x="9" y="48"/>
                  </a:lnTo>
                  <a:lnTo>
                    <a:pt x="0" y="48"/>
                  </a:lnTo>
                  <a:lnTo>
                    <a:pt x="0" y="0"/>
                  </a:lnTo>
                  <a:lnTo>
                    <a:pt x="9" y="0"/>
                  </a:lnTo>
                  <a:lnTo>
                    <a:pt x="25" y="29"/>
                  </a:lnTo>
                  <a:lnTo>
                    <a:pt x="25" y="0"/>
                  </a:lnTo>
                  <a:lnTo>
                    <a:pt x="36" y="0"/>
                  </a:lnTo>
                  <a:lnTo>
                    <a:pt x="3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2" name="Freeform 41"/>
            <p:cNvSpPr>
              <a:spLocks/>
            </p:cNvSpPr>
            <p:nvPr/>
          </p:nvSpPr>
          <p:spPr bwMode="auto">
            <a:xfrm>
              <a:off x="-4341813" y="2422525"/>
              <a:ext cx="96838" cy="74613"/>
            </a:xfrm>
            <a:custGeom>
              <a:avLst/>
              <a:gdLst>
                <a:gd name="T0" fmla="*/ 34 w 42"/>
                <a:gd name="T1" fmla="*/ 0 h 32"/>
                <a:gd name="T2" fmla="*/ 42 w 42"/>
                <a:gd name="T3" fmla="*/ 0 h 32"/>
                <a:gd name="T4" fmla="*/ 31 w 42"/>
                <a:gd name="T5" fmla="*/ 32 h 32"/>
                <a:gd name="T6" fmla="*/ 25 w 42"/>
                <a:gd name="T7" fmla="*/ 32 h 32"/>
                <a:gd name="T8" fmla="*/ 21 w 42"/>
                <a:gd name="T9" fmla="*/ 15 h 32"/>
                <a:gd name="T10" fmla="*/ 16 w 42"/>
                <a:gd name="T11" fmla="*/ 32 h 32"/>
                <a:gd name="T12" fmla="*/ 11 w 42"/>
                <a:gd name="T13" fmla="*/ 32 h 32"/>
                <a:gd name="T14" fmla="*/ 0 w 42"/>
                <a:gd name="T15" fmla="*/ 0 h 32"/>
                <a:gd name="T16" fmla="*/ 7 w 42"/>
                <a:gd name="T17" fmla="*/ 0 h 32"/>
                <a:gd name="T18" fmla="*/ 14 w 42"/>
                <a:gd name="T19" fmla="*/ 20 h 32"/>
                <a:gd name="T20" fmla="*/ 18 w 42"/>
                <a:gd name="T21" fmla="*/ 4 h 32"/>
                <a:gd name="T22" fmla="*/ 24 w 42"/>
                <a:gd name="T23" fmla="*/ 4 h 32"/>
                <a:gd name="T24" fmla="*/ 28 w 42"/>
                <a:gd name="T25" fmla="*/ 20 h 32"/>
                <a:gd name="T26" fmla="*/ 34 w 4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2">
                  <a:moveTo>
                    <a:pt x="34" y="0"/>
                  </a:moveTo>
                  <a:cubicBezTo>
                    <a:pt x="42" y="0"/>
                    <a:pt x="42" y="0"/>
                    <a:pt x="42" y="0"/>
                  </a:cubicBezTo>
                  <a:cubicBezTo>
                    <a:pt x="31" y="32"/>
                    <a:pt x="31" y="32"/>
                    <a:pt x="31" y="32"/>
                  </a:cubicBezTo>
                  <a:cubicBezTo>
                    <a:pt x="25" y="32"/>
                    <a:pt x="25" y="32"/>
                    <a:pt x="25" y="32"/>
                  </a:cubicBezTo>
                  <a:cubicBezTo>
                    <a:pt x="21" y="15"/>
                    <a:pt x="21" y="15"/>
                    <a:pt x="21" y="15"/>
                  </a:cubicBezTo>
                  <a:cubicBezTo>
                    <a:pt x="16" y="32"/>
                    <a:pt x="16" y="32"/>
                    <a:pt x="16" y="32"/>
                  </a:cubicBezTo>
                  <a:cubicBezTo>
                    <a:pt x="11" y="32"/>
                    <a:pt x="11" y="32"/>
                    <a:pt x="11" y="32"/>
                  </a:cubicBezTo>
                  <a:cubicBezTo>
                    <a:pt x="0" y="0"/>
                    <a:pt x="0" y="0"/>
                    <a:pt x="0" y="0"/>
                  </a:cubicBezTo>
                  <a:cubicBezTo>
                    <a:pt x="7" y="0"/>
                    <a:pt x="7" y="0"/>
                    <a:pt x="7" y="0"/>
                  </a:cubicBezTo>
                  <a:cubicBezTo>
                    <a:pt x="14" y="20"/>
                    <a:pt x="14" y="20"/>
                    <a:pt x="14" y="20"/>
                  </a:cubicBezTo>
                  <a:cubicBezTo>
                    <a:pt x="15" y="15"/>
                    <a:pt x="16" y="9"/>
                    <a:pt x="18" y="4"/>
                  </a:cubicBezTo>
                  <a:cubicBezTo>
                    <a:pt x="24" y="4"/>
                    <a:pt x="24" y="4"/>
                    <a:pt x="24" y="4"/>
                  </a:cubicBezTo>
                  <a:cubicBezTo>
                    <a:pt x="28" y="20"/>
                    <a:pt x="28" y="20"/>
                    <a:pt x="28" y="2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3" name="Freeform 42"/>
            <p:cNvSpPr>
              <a:spLocks noEditPoints="1"/>
            </p:cNvSpPr>
            <p:nvPr/>
          </p:nvSpPr>
          <p:spPr bwMode="auto">
            <a:xfrm>
              <a:off x="-4249738" y="2422525"/>
              <a:ext cx="74613" cy="74613"/>
            </a:xfrm>
            <a:custGeom>
              <a:avLst/>
              <a:gdLst>
                <a:gd name="T0" fmla="*/ 28 w 47"/>
                <a:gd name="T1" fmla="*/ 26 h 47"/>
                <a:gd name="T2" fmla="*/ 24 w 47"/>
                <a:gd name="T3" fmla="*/ 10 h 47"/>
                <a:gd name="T4" fmla="*/ 19 w 47"/>
                <a:gd name="T5" fmla="*/ 26 h 47"/>
                <a:gd name="T6" fmla="*/ 28 w 47"/>
                <a:gd name="T7" fmla="*/ 26 h 47"/>
                <a:gd name="T8" fmla="*/ 15 w 47"/>
                <a:gd name="T9" fmla="*/ 35 h 47"/>
                <a:gd name="T10" fmla="*/ 11 w 47"/>
                <a:gd name="T11" fmla="*/ 47 h 47"/>
                <a:gd name="T12" fmla="*/ 0 w 47"/>
                <a:gd name="T13" fmla="*/ 47 h 47"/>
                <a:gd name="T14" fmla="*/ 18 w 47"/>
                <a:gd name="T15" fmla="*/ 0 h 47"/>
                <a:gd name="T16" fmla="*/ 30 w 47"/>
                <a:gd name="T17" fmla="*/ 0 h 47"/>
                <a:gd name="T18" fmla="*/ 47 w 47"/>
                <a:gd name="T19" fmla="*/ 47 h 47"/>
                <a:gd name="T20" fmla="*/ 36 w 47"/>
                <a:gd name="T21" fmla="*/ 47 h 47"/>
                <a:gd name="T22" fmla="*/ 33 w 47"/>
                <a:gd name="T23" fmla="*/ 35 h 47"/>
                <a:gd name="T24" fmla="*/ 15 w 47"/>
                <a:gd name="T2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28" y="26"/>
                  </a:moveTo>
                  <a:lnTo>
                    <a:pt x="24" y="10"/>
                  </a:lnTo>
                  <a:lnTo>
                    <a:pt x="19" y="26"/>
                  </a:lnTo>
                  <a:lnTo>
                    <a:pt x="28" y="26"/>
                  </a:lnTo>
                  <a:close/>
                  <a:moveTo>
                    <a:pt x="15" y="35"/>
                  </a:moveTo>
                  <a:lnTo>
                    <a:pt x="11" y="47"/>
                  </a:lnTo>
                  <a:lnTo>
                    <a:pt x="0" y="47"/>
                  </a:lnTo>
                  <a:lnTo>
                    <a:pt x="18" y="0"/>
                  </a:lnTo>
                  <a:lnTo>
                    <a:pt x="30" y="0"/>
                  </a:lnTo>
                  <a:lnTo>
                    <a:pt x="47" y="47"/>
                  </a:lnTo>
                  <a:lnTo>
                    <a:pt x="36" y="47"/>
                  </a:lnTo>
                  <a:lnTo>
                    <a:pt x="33" y="35"/>
                  </a:lnTo>
                  <a:lnTo>
                    <a:pt x="1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4" name="Freeform 43"/>
            <p:cNvSpPr>
              <a:spLocks noEditPoints="1"/>
            </p:cNvSpPr>
            <p:nvPr/>
          </p:nvSpPr>
          <p:spPr bwMode="auto">
            <a:xfrm>
              <a:off x="-4167188" y="2422525"/>
              <a:ext cx="55563" cy="74613"/>
            </a:xfrm>
            <a:custGeom>
              <a:avLst/>
              <a:gdLst>
                <a:gd name="T0" fmla="*/ 7 w 24"/>
                <a:gd name="T1" fmla="*/ 6 h 32"/>
                <a:gd name="T2" fmla="*/ 7 w 24"/>
                <a:gd name="T3" fmla="*/ 15 h 32"/>
                <a:gd name="T4" fmla="*/ 13 w 24"/>
                <a:gd name="T5" fmla="*/ 15 h 32"/>
                <a:gd name="T6" fmla="*/ 17 w 24"/>
                <a:gd name="T7" fmla="*/ 10 h 32"/>
                <a:gd name="T8" fmla="*/ 13 w 24"/>
                <a:gd name="T9" fmla="*/ 6 h 32"/>
                <a:gd name="T10" fmla="*/ 7 w 24"/>
                <a:gd name="T11" fmla="*/ 6 h 32"/>
                <a:gd name="T12" fmla="*/ 24 w 24"/>
                <a:gd name="T13" fmla="*/ 32 h 32"/>
                <a:gd name="T14" fmla="*/ 16 w 24"/>
                <a:gd name="T15" fmla="*/ 32 h 32"/>
                <a:gd name="T16" fmla="*/ 9 w 24"/>
                <a:gd name="T17" fmla="*/ 21 h 32"/>
                <a:gd name="T18" fmla="*/ 7 w 24"/>
                <a:gd name="T19" fmla="*/ 21 h 32"/>
                <a:gd name="T20" fmla="*/ 7 w 24"/>
                <a:gd name="T21" fmla="*/ 32 h 32"/>
                <a:gd name="T22" fmla="*/ 0 w 24"/>
                <a:gd name="T23" fmla="*/ 32 h 32"/>
                <a:gd name="T24" fmla="*/ 0 w 24"/>
                <a:gd name="T25" fmla="*/ 0 h 32"/>
                <a:gd name="T26" fmla="*/ 14 w 24"/>
                <a:gd name="T27" fmla="*/ 0 h 32"/>
                <a:gd name="T28" fmla="*/ 24 w 24"/>
                <a:gd name="T29" fmla="*/ 10 h 32"/>
                <a:gd name="T30" fmla="*/ 16 w 24"/>
                <a:gd name="T31" fmla="*/ 21 h 32"/>
                <a:gd name="T32" fmla="*/ 24 w 24"/>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7" y="6"/>
                  </a:moveTo>
                  <a:cubicBezTo>
                    <a:pt x="7" y="15"/>
                    <a:pt x="7" y="15"/>
                    <a:pt x="7" y="15"/>
                  </a:cubicBezTo>
                  <a:cubicBezTo>
                    <a:pt x="13" y="15"/>
                    <a:pt x="13" y="15"/>
                    <a:pt x="13" y="15"/>
                  </a:cubicBezTo>
                  <a:cubicBezTo>
                    <a:pt x="16" y="15"/>
                    <a:pt x="17" y="12"/>
                    <a:pt x="17" y="10"/>
                  </a:cubicBezTo>
                  <a:cubicBezTo>
                    <a:pt x="17" y="8"/>
                    <a:pt x="16" y="6"/>
                    <a:pt x="13" y="6"/>
                  </a:cubicBezTo>
                  <a:lnTo>
                    <a:pt x="7" y="6"/>
                  </a:lnTo>
                  <a:close/>
                  <a:moveTo>
                    <a:pt x="24" y="32"/>
                  </a:moveTo>
                  <a:cubicBezTo>
                    <a:pt x="16" y="32"/>
                    <a:pt x="16" y="32"/>
                    <a:pt x="16" y="32"/>
                  </a:cubicBezTo>
                  <a:cubicBezTo>
                    <a:pt x="9" y="21"/>
                    <a:pt x="9" y="21"/>
                    <a:pt x="9" y="21"/>
                  </a:cubicBezTo>
                  <a:cubicBezTo>
                    <a:pt x="7" y="21"/>
                    <a:pt x="7" y="21"/>
                    <a:pt x="7" y="21"/>
                  </a:cubicBezTo>
                  <a:cubicBezTo>
                    <a:pt x="7" y="32"/>
                    <a:pt x="7" y="32"/>
                    <a:pt x="7" y="32"/>
                  </a:cubicBezTo>
                  <a:cubicBezTo>
                    <a:pt x="0" y="32"/>
                    <a:pt x="0" y="32"/>
                    <a:pt x="0" y="32"/>
                  </a:cubicBezTo>
                  <a:cubicBezTo>
                    <a:pt x="0" y="0"/>
                    <a:pt x="0" y="0"/>
                    <a:pt x="0" y="0"/>
                  </a:cubicBezTo>
                  <a:cubicBezTo>
                    <a:pt x="14" y="0"/>
                    <a:pt x="14" y="0"/>
                    <a:pt x="14" y="0"/>
                  </a:cubicBezTo>
                  <a:cubicBezTo>
                    <a:pt x="21" y="0"/>
                    <a:pt x="24" y="5"/>
                    <a:pt x="24" y="10"/>
                  </a:cubicBezTo>
                  <a:cubicBezTo>
                    <a:pt x="24" y="15"/>
                    <a:pt x="22" y="19"/>
                    <a:pt x="16" y="21"/>
                  </a:cubicBezTo>
                  <a:lnTo>
                    <a:pt x="2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5" name="Freeform 44"/>
            <p:cNvSpPr>
              <a:spLocks/>
            </p:cNvSpPr>
            <p:nvPr/>
          </p:nvSpPr>
          <p:spPr bwMode="auto">
            <a:xfrm>
              <a:off x="-4100513" y="2419350"/>
              <a:ext cx="53975" cy="79375"/>
            </a:xfrm>
            <a:custGeom>
              <a:avLst/>
              <a:gdLst>
                <a:gd name="T0" fmla="*/ 7 w 23"/>
                <a:gd name="T1" fmla="*/ 24 h 34"/>
                <a:gd name="T2" fmla="*/ 12 w 23"/>
                <a:gd name="T3" fmla="*/ 28 h 34"/>
                <a:gd name="T4" fmla="*/ 16 w 23"/>
                <a:gd name="T5" fmla="*/ 24 h 34"/>
                <a:gd name="T6" fmla="*/ 12 w 23"/>
                <a:gd name="T7" fmla="*/ 20 h 34"/>
                <a:gd name="T8" fmla="*/ 8 w 23"/>
                <a:gd name="T9" fmla="*/ 19 h 34"/>
                <a:gd name="T10" fmla="*/ 0 w 23"/>
                <a:gd name="T11" fmla="*/ 10 h 34"/>
                <a:gd name="T12" fmla="*/ 11 w 23"/>
                <a:gd name="T13" fmla="*/ 0 h 34"/>
                <a:gd name="T14" fmla="*/ 22 w 23"/>
                <a:gd name="T15" fmla="*/ 10 h 34"/>
                <a:gd name="T16" fmla="*/ 15 w 23"/>
                <a:gd name="T17" fmla="*/ 10 h 34"/>
                <a:gd name="T18" fmla="*/ 11 w 23"/>
                <a:gd name="T19" fmla="*/ 7 h 34"/>
                <a:gd name="T20" fmla="*/ 7 w 23"/>
                <a:gd name="T21" fmla="*/ 10 h 34"/>
                <a:gd name="T22" fmla="*/ 10 w 23"/>
                <a:gd name="T23" fmla="*/ 13 h 34"/>
                <a:gd name="T24" fmla="*/ 14 w 23"/>
                <a:gd name="T25" fmla="*/ 14 h 34"/>
                <a:gd name="T26" fmla="*/ 23 w 23"/>
                <a:gd name="T27" fmla="*/ 24 h 34"/>
                <a:gd name="T28" fmla="*/ 12 w 23"/>
                <a:gd name="T29" fmla="*/ 34 h 34"/>
                <a:gd name="T30" fmla="*/ 0 w 23"/>
                <a:gd name="T31" fmla="*/ 24 h 34"/>
                <a:gd name="T32" fmla="*/ 7 w 23"/>
                <a:gd name="T3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4">
                  <a:moveTo>
                    <a:pt x="7" y="24"/>
                  </a:moveTo>
                  <a:cubicBezTo>
                    <a:pt x="7" y="26"/>
                    <a:pt x="8" y="28"/>
                    <a:pt x="12" y="28"/>
                  </a:cubicBezTo>
                  <a:cubicBezTo>
                    <a:pt x="14" y="28"/>
                    <a:pt x="16" y="26"/>
                    <a:pt x="16" y="24"/>
                  </a:cubicBezTo>
                  <a:cubicBezTo>
                    <a:pt x="16" y="23"/>
                    <a:pt x="16" y="21"/>
                    <a:pt x="12" y="20"/>
                  </a:cubicBezTo>
                  <a:cubicBezTo>
                    <a:pt x="8" y="19"/>
                    <a:pt x="8" y="19"/>
                    <a:pt x="8" y="19"/>
                  </a:cubicBezTo>
                  <a:cubicBezTo>
                    <a:pt x="1" y="17"/>
                    <a:pt x="0" y="13"/>
                    <a:pt x="0" y="10"/>
                  </a:cubicBezTo>
                  <a:cubicBezTo>
                    <a:pt x="0" y="4"/>
                    <a:pt x="5" y="0"/>
                    <a:pt x="11" y="0"/>
                  </a:cubicBezTo>
                  <a:cubicBezTo>
                    <a:pt x="18" y="0"/>
                    <a:pt x="22" y="4"/>
                    <a:pt x="22" y="10"/>
                  </a:cubicBezTo>
                  <a:cubicBezTo>
                    <a:pt x="15" y="10"/>
                    <a:pt x="15" y="10"/>
                    <a:pt x="15" y="10"/>
                  </a:cubicBezTo>
                  <a:cubicBezTo>
                    <a:pt x="15" y="8"/>
                    <a:pt x="14" y="7"/>
                    <a:pt x="11" y="7"/>
                  </a:cubicBezTo>
                  <a:cubicBezTo>
                    <a:pt x="9" y="7"/>
                    <a:pt x="7" y="8"/>
                    <a:pt x="7" y="10"/>
                  </a:cubicBezTo>
                  <a:cubicBezTo>
                    <a:pt x="7" y="11"/>
                    <a:pt x="7" y="12"/>
                    <a:pt x="10" y="13"/>
                  </a:cubicBezTo>
                  <a:cubicBezTo>
                    <a:pt x="14" y="14"/>
                    <a:pt x="14" y="14"/>
                    <a:pt x="14" y="14"/>
                  </a:cubicBezTo>
                  <a:cubicBezTo>
                    <a:pt x="22" y="17"/>
                    <a:pt x="23" y="21"/>
                    <a:pt x="23" y="24"/>
                  </a:cubicBezTo>
                  <a:cubicBezTo>
                    <a:pt x="23" y="31"/>
                    <a:pt x="17" y="34"/>
                    <a:pt x="12" y="34"/>
                  </a:cubicBezTo>
                  <a:cubicBezTo>
                    <a:pt x="4" y="34"/>
                    <a:pt x="0" y="29"/>
                    <a:pt x="0" y="24"/>
                  </a:cubicBez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6" name="Freeform 45"/>
            <p:cNvSpPr>
              <a:spLocks noEditPoints="1"/>
            </p:cNvSpPr>
            <p:nvPr/>
          </p:nvSpPr>
          <p:spPr bwMode="auto">
            <a:xfrm>
              <a:off x="-4041775" y="2422525"/>
              <a:ext cx="74613" cy="74613"/>
            </a:xfrm>
            <a:custGeom>
              <a:avLst/>
              <a:gdLst>
                <a:gd name="T0" fmla="*/ 28 w 47"/>
                <a:gd name="T1" fmla="*/ 26 h 47"/>
                <a:gd name="T2" fmla="*/ 23 w 47"/>
                <a:gd name="T3" fmla="*/ 10 h 47"/>
                <a:gd name="T4" fmla="*/ 17 w 47"/>
                <a:gd name="T5" fmla="*/ 26 h 47"/>
                <a:gd name="T6" fmla="*/ 28 w 47"/>
                <a:gd name="T7" fmla="*/ 26 h 47"/>
                <a:gd name="T8" fmla="*/ 14 w 47"/>
                <a:gd name="T9" fmla="*/ 35 h 47"/>
                <a:gd name="T10" fmla="*/ 10 w 47"/>
                <a:gd name="T11" fmla="*/ 47 h 47"/>
                <a:gd name="T12" fmla="*/ 0 w 47"/>
                <a:gd name="T13" fmla="*/ 47 h 47"/>
                <a:gd name="T14" fmla="*/ 17 w 47"/>
                <a:gd name="T15" fmla="*/ 0 h 47"/>
                <a:gd name="T16" fmla="*/ 28 w 47"/>
                <a:gd name="T17" fmla="*/ 0 h 47"/>
                <a:gd name="T18" fmla="*/ 47 w 47"/>
                <a:gd name="T19" fmla="*/ 47 h 47"/>
                <a:gd name="T20" fmla="*/ 35 w 47"/>
                <a:gd name="T21" fmla="*/ 47 h 47"/>
                <a:gd name="T22" fmla="*/ 31 w 47"/>
                <a:gd name="T23" fmla="*/ 35 h 47"/>
                <a:gd name="T24" fmla="*/ 14 w 47"/>
                <a:gd name="T2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28" y="26"/>
                  </a:moveTo>
                  <a:lnTo>
                    <a:pt x="23" y="10"/>
                  </a:lnTo>
                  <a:lnTo>
                    <a:pt x="17" y="26"/>
                  </a:lnTo>
                  <a:lnTo>
                    <a:pt x="28" y="26"/>
                  </a:lnTo>
                  <a:close/>
                  <a:moveTo>
                    <a:pt x="14" y="35"/>
                  </a:moveTo>
                  <a:lnTo>
                    <a:pt x="10" y="47"/>
                  </a:lnTo>
                  <a:lnTo>
                    <a:pt x="0" y="47"/>
                  </a:lnTo>
                  <a:lnTo>
                    <a:pt x="17" y="0"/>
                  </a:lnTo>
                  <a:lnTo>
                    <a:pt x="28" y="0"/>
                  </a:lnTo>
                  <a:lnTo>
                    <a:pt x="47" y="47"/>
                  </a:lnTo>
                  <a:lnTo>
                    <a:pt x="35" y="47"/>
                  </a:lnTo>
                  <a:lnTo>
                    <a:pt x="31" y="35"/>
                  </a:lnTo>
                  <a:lnTo>
                    <a:pt x="1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7" name="Freeform 46"/>
            <p:cNvSpPr>
              <a:spLocks/>
            </p:cNvSpPr>
            <p:nvPr/>
          </p:nvSpPr>
          <p:spPr bwMode="auto">
            <a:xfrm>
              <a:off x="-3971925" y="2422525"/>
              <a:ext cx="96838" cy="74613"/>
            </a:xfrm>
            <a:custGeom>
              <a:avLst/>
              <a:gdLst>
                <a:gd name="T0" fmla="*/ 34 w 42"/>
                <a:gd name="T1" fmla="*/ 0 h 32"/>
                <a:gd name="T2" fmla="*/ 42 w 42"/>
                <a:gd name="T3" fmla="*/ 0 h 32"/>
                <a:gd name="T4" fmla="*/ 31 w 42"/>
                <a:gd name="T5" fmla="*/ 32 h 32"/>
                <a:gd name="T6" fmla="*/ 25 w 42"/>
                <a:gd name="T7" fmla="*/ 32 h 32"/>
                <a:gd name="T8" fmla="*/ 21 w 42"/>
                <a:gd name="T9" fmla="*/ 15 h 32"/>
                <a:gd name="T10" fmla="*/ 16 w 42"/>
                <a:gd name="T11" fmla="*/ 32 h 32"/>
                <a:gd name="T12" fmla="*/ 11 w 42"/>
                <a:gd name="T13" fmla="*/ 32 h 32"/>
                <a:gd name="T14" fmla="*/ 0 w 42"/>
                <a:gd name="T15" fmla="*/ 0 h 32"/>
                <a:gd name="T16" fmla="*/ 7 w 42"/>
                <a:gd name="T17" fmla="*/ 0 h 32"/>
                <a:gd name="T18" fmla="*/ 14 w 42"/>
                <a:gd name="T19" fmla="*/ 20 h 32"/>
                <a:gd name="T20" fmla="*/ 18 w 42"/>
                <a:gd name="T21" fmla="*/ 4 h 32"/>
                <a:gd name="T22" fmla="*/ 24 w 42"/>
                <a:gd name="T23" fmla="*/ 4 h 32"/>
                <a:gd name="T24" fmla="*/ 28 w 42"/>
                <a:gd name="T25" fmla="*/ 20 h 32"/>
                <a:gd name="T26" fmla="*/ 34 w 4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2">
                  <a:moveTo>
                    <a:pt x="34" y="0"/>
                  </a:moveTo>
                  <a:cubicBezTo>
                    <a:pt x="42" y="0"/>
                    <a:pt x="42" y="0"/>
                    <a:pt x="42" y="0"/>
                  </a:cubicBezTo>
                  <a:cubicBezTo>
                    <a:pt x="31" y="32"/>
                    <a:pt x="31" y="32"/>
                    <a:pt x="31" y="32"/>
                  </a:cubicBezTo>
                  <a:cubicBezTo>
                    <a:pt x="25" y="32"/>
                    <a:pt x="25" y="32"/>
                    <a:pt x="25" y="32"/>
                  </a:cubicBezTo>
                  <a:cubicBezTo>
                    <a:pt x="21" y="15"/>
                    <a:pt x="21" y="15"/>
                    <a:pt x="21" y="15"/>
                  </a:cubicBezTo>
                  <a:cubicBezTo>
                    <a:pt x="16" y="32"/>
                    <a:pt x="16" y="32"/>
                    <a:pt x="16" y="32"/>
                  </a:cubicBezTo>
                  <a:cubicBezTo>
                    <a:pt x="11" y="32"/>
                    <a:pt x="11" y="32"/>
                    <a:pt x="11" y="32"/>
                  </a:cubicBezTo>
                  <a:cubicBezTo>
                    <a:pt x="0" y="0"/>
                    <a:pt x="0" y="0"/>
                    <a:pt x="0" y="0"/>
                  </a:cubicBezTo>
                  <a:cubicBezTo>
                    <a:pt x="7" y="0"/>
                    <a:pt x="7" y="0"/>
                    <a:pt x="7" y="0"/>
                  </a:cubicBezTo>
                  <a:cubicBezTo>
                    <a:pt x="14" y="20"/>
                    <a:pt x="14" y="20"/>
                    <a:pt x="14" y="20"/>
                  </a:cubicBezTo>
                  <a:cubicBezTo>
                    <a:pt x="15" y="15"/>
                    <a:pt x="17" y="9"/>
                    <a:pt x="18" y="4"/>
                  </a:cubicBezTo>
                  <a:cubicBezTo>
                    <a:pt x="24" y="4"/>
                    <a:pt x="24" y="4"/>
                    <a:pt x="24" y="4"/>
                  </a:cubicBezTo>
                  <a:cubicBezTo>
                    <a:pt x="28" y="20"/>
                    <a:pt x="28" y="20"/>
                    <a:pt x="28" y="2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grpSp>
    </p:spTree>
    <p:extLst>
      <p:ext uri="{BB962C8B-B14F-4D97-AF65-F5344CB8AC3E}">
        <p14:creationId xmlns:p14="http://schemas.microsoft.com/office/powerpoint/2010/main" val="214724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8431200" y="6218295"/>
            <a:ext cx="1414155" cy="451067"/>
          </a:xfrm>
          <a:prstGeom prst="rect">
            <a:avLst/>
          </a:prstGeom>
        </p:spPr>
      </p:pic>
      <p:sp>
        <p:nvSpPr>
          <p:cNvPr id="9" name="Rechteck 8"/>
          <p:cNvSpPr/>
          <p:nvPr userDrawn="1"/>
        </p:nvSpPr>
        <p:spPr>
          <a:xfrm>
            <a:off x="0" y="257615"/>
            <a:ext cx="9144000" cy="867130"/>
          </a:xfrm>
          <a:prstGeom prst="rect">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5813"/>
            <a:endParaRPr lang="de-DE">
              <a:solidFill>
                <a:prstClr val="white"/>
              </a:solidFill>
            </a:endParaRPr>
          </a:p>
        </p:txBody>
      </p:sp>
      <p:pic>
        <p:nvPicPr>
          <p:cNvPr id="10" name="Picture 2" descr="K:\ESCP\_ressourcen\logo_escp\ESCP Europe JPEG\ESCP EUROPE BS_RV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379" y="120827"/>
            <a:ext cx="1426316" cy="948779"/>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807" y="487995"/>
            <a:ext cx="1152127" cy="367489"/>
          </a:xfrm>
          <a:prstGeom prst="rect">
            <a:avLst/>
          </a:prstGeom>
        </p:spPr>
      </p:pic>
      <p:sp>
        <p:nvSpPr>
          <p:cNvPr id="12" name="Textplatzhalter 19"/>
          <p:cNvSpPr>
            <a:spLocks noGrp="1"/>
          </p:cNvSpPr>
          <p:nvPr>
            <p:ph type="body" sz="quarter" idx="10" hasCustomPrompt="1"/>
          </p:nvPr>
        </p:nvSpPr>
        <p:spPr>
          <a:xfrm>
            <a:off x="932585" y="303437"/>
            <a:ext cx="3311525" cy="736600"/>
          </a:xfrm>
          <a:prstGeom prst="rect">
            <a:avLst/>
          </a:prstGeom>
        </p:spPr>
        <p:txBody>
          <a:bodyPr anchor="ctr"/>
          <a:lstStyle>
            <a:lvl1pPr marL="0" indent="0">
              <a:buNone/>
              <a:defRPr sz="2400" b="1" cap="all" baseline="0">
                <a:solidFill>
                  <a:srgbClr val="1C3A6B"/>
                </a:solidFill>
                <a:latin typeface="Century Gothic" panose="020B0502020202020204" pitchFamily="34" charset="0"/>
              </a:defRPr>
            </a:lvl1pPr>
          </a:lstStyle>
          <a:p>
            <a:pPr lvl="0"/>
            <a:r>
              <a:rPr lang="de-DE" dirty="0" err="1"/>
              <a:t>titLE</a:t>
            </a:r>
            <a:endParaRPr lang="de-DE" dirty="0"/>
          </a:p>
        </p:txBody>
      </p:sp>
      <p:sp>
        <p:nvSpPr>
          <p:cNvPr id="3" name="Textplatzhalter 2"/>
          <p:cNvSpPr>
            <a:spLocks noGrp="1"/>
          </p:cNvSpPr>
          <p:nvPr>
            <p:ph type="body" sz="quarter" idx="15" hasCustomPrompt="1"/>
          </p:nvPr>
        </p:nvSpPr>
        <p:spPr>
          <a:xfrm>
            <a:off x="961250" y="2348880"/>
            <a:ext cx="7488239" cy="3600400"/>
          </a:xfrm>
          <a:prstGeom prst="rect">
            <a:avLst/>
          </a:prstGeom>
        </p:spPr>
        <p:txBody>
          <a:bodyPr/>
          <a:lstStyle>
            <a:lvl1pPr marL="285743" indent="-285743">
              <a:buFontTx/>
              <a:buBlip>
                <a:blip r:embed="rId2"/>
              </a:buBlip>
              <a:defRPr sz="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a:t>
            </a:r>
          </a:p>
        </p:txBody>
      </p:sp>
      <p:sp>
        <p:nvSpPr>
          <p:cNvPr id="19" name="Foliennummernplatzhalter 3"/>
          <p:cNvSpPr>
            <a:spLocks noGrp="1"/>
          </p:cNvSpPr>
          <p:nvPr>
            <p:ph type="sldNum" sz="quarter" idx="18"/>
          </p:nvPr>
        </p:nvSpPr>
        <p:spPr>
          <a:xfrm>
            <a:off x="8424465" y="6218292"/>
            <a:ext cx="468016" cy="451068"/>
          </a:xfrm>
          <a:prstGeom prst="rect">
            <a:avLst/>
          </a:prstGeom>
        </p:spPr>
        <p:txBody>
          <a:bodyPr lIns="0" tIns="0" rIns="0" bIns="0" anchor="ctr" anchorCtr="0"/>
          <a:lstStyle>
            <a:lvl1pPr algn="ctr">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515813"/>
            <a:fld id="{36A5BD13-9609-4850-84AB-331C2D48A79C}" type="slidenum">
              <a:rPr lang="de-DE" smtClean="0">
                <a:solidFill>
                  <a:prstClr val="white">
                    <a:lumMod val="50000"/>
                  </a:prstClr>
                </a:solidFill>
              </a:rPr>
              <a:pPr defTabSz="515813"/>
              <a:t>‹N°›</a:t>
            </a:fld>
            <a:endParaRPr lang="de-DE" dirty="0">
              <a:solidFill>
                <a:prstClr val="white">
                  <a:lumMod val="50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6177" y="75396"/>
            <a:ext cx="936104" cy="1039636"/>
          </a:xfrm>
          <a:prstGeom prst="rect">
            <a:avLst/>
          </a:prstGeom>
        </p:spPr>
      </p:pic>
    </p:spTree>
    <p:extLst>
      <p:ext uri="{BB962C8B-B14F-4D97-AF65-F5344CB8AC3E}">
        <p14:creationId xmlns:p14="http://schemas.microsoft.com/office/powerpoint/2010/main" val="32495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und Bildfoli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90" y="1591"/>
          <a:ext cx="1587" cy="1587"/>
        </p:xfrm>
        <a:graphic>
          <a:graphicData uri="http://schemas.openxmlformats.org/presentationml/2006/ole">
            <mc:AlternateContent xmlns:mc="http://schemas.openxmlformats.org/markup-compatibility/2006">
              <mc:Choice xmlns:v="urn:schemas-microsoft-com:vml" Requires="v">
                <p:oleObj spid="_x0000_s17450"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90" y="1591"/>
                        <a:ext cx="1587" cy="1587"/>
                      </a:xfrm>
                      <a:prstGeom prst="rect">
                        <a:avLst/>
                      </a:prstGeom>
                    </p:spPr>
                  </p:pic>
                </p:oleObj>
              </mc:Fallback>
            </mc:AlternateContent>
          </a:graphicData>
        </a:graphic>
      </p:graphicFrame>
      <p:sp>
        <p:nvSpPr>
          <p:cNvPr id="9" name="Rechteck 8"/>
          <p:cNvSpPr/>
          <p:nvPr userDrawn="1"/>
        </p:nvSpPr>
        <p:spPr>
          <a:xfrm>
            <a:off x="0" y="257615"/>
            <a:ext cx="9144000" cy="867130"/>
          </a:xfrm>
          <a:prstGeom prst="rect">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5813"/>
            <a:endParaRPr lang="de-DE">
              <a:solidFill>
                <a:prstClr val="white"/>
              </a:solidFill>
            </a:endParaRPr>
          </a:p>
        </p:txBody>
      </p:sp>
      <p:pic>
        <p:nvPicPr>
          <p:cNvPr id="10" name="Picture 2" descr="K:\ESCP\_ressourcen\logo_escp\ESCP Europe JPEG\ESCP EUROPE BS_RVB.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43379" y="120827"/>
            <a:ext cx="1426316" cy="948779"/>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7807" y="487995"/>
            <a:ext cx="1152127" cy="367489"/>
          </a:xfrm>
          <a:prstGeom prst="rect">
            <a:avLst/>
          </a:prstGeom>
        </p:spPr>
      </p:pic>
      <p:sp>
        <p:nvSpPr>
          <p:cNvPr id="12" name="Textplatzhalter 19"/>
          <p:cNvSpPr>
            <a:spLocks noGrp="1"/>
          </p:cNvSpPr>
          <p:nvPr>
            <p:ph type="body" sz="quarter" idx="10" hasCustomPrompt="1"/>
          </p:nvPr>
        </p:nvSpPr>
        <p:spPr>
          <a:xfrm>
            <a:off x="932585" y="303437"/>
            <a:ext cx="3311525" cy="736600"/>
          </a:xfrm>
          <a:prstGeom prst="rect">
            <a:avLst/>
          </a:prstGeom>
        </p:spPr>
        <p:txBody>
          <a:bodyPr anchor="ctr"/>
          <a:lstStyle>
            <a:lvl1pPr marL="0" indent="0">
              <a:buNone/>
              <a:defRPr sz="2400" b="1" cap="all" baseline="0">
                <a:solidFill>
                  <a:srgbClr val="1C3A6B"/>
                </a:solidFill>
                <a:latin typeface="Century Gothic" panose="020B0502020202020204" pitchFamily="34" charset="0"/>
              </a:defRPr>
            </a:lvl1pPr>
          </a:lstStyle>
          <a:p>
            <a:pPr lvl="0"/>
            <a:r>
              <a:rPr lang="de-DE" dirty="0" err="1"/>
              <a:t>titLE</a:t>
            </a:r>
            <a:endParaRPr lang="de-DE" dirty="0"/>
          </a:p>
        </p:txBody>
      </p:sp>
      <p:sp>
        <p:nvSpPr>
          <p:cNvPr id="13" name="Titel 20"/>
          <p:cNvSpPr>
            <a:spLocks noGrp="1"/>
          </p:cNvSpPr>
          <p:nvPr>
            <p:ph type="title" hasCustomPrompt="1"/>
          </p:nvPr>
        </p:nvSpPr>
        <p:spPr>
          <a:xfrm>
            <a:off x="971551" y="1585118"/>
            <a:ext cx="7416801" cy="619746"/>
          </a:xfrm>
          <a:prstGeom prst="rect">
            <a:avLst/>
          </a:prstGeom>
        </p:spPr>
        <p:txBody>
          <a:bodyPr lIns="0" tIns="0" rIns="0" bIns="0">
            <a:normAutofit/>
          </a:bodyPr>
          <a:lstStyle>
            <a:lvl1pPr algn="l">
              <a:defRPr sz="1800">
                <a:solidFill>
                  <a:srgbClr val="4C75B9"/>
                </a:solidFill>
                <a:latin typeface="Century Gothic" panose="020B0502020202020204" pitchFamily="34" charset="0"/>
                <a:ea typeface="Verdana" panose="020B0604030504040204" pitchFamily="34" charset="0"/>
                <a:cs typeface="Verdana" panose="020B0604030504040204" pitchFamily="34" charset="0"/>
              </a:defRPr>
            </a:lvl1pPr>
          </a:lstStyle>
          <a:p>
            <a:r>
              <a:rPr lang="de-DE" dirty="0"/>
              <a:t>Click </a:t>
            </a:r>
            <a:r>
              <a:rPr lang="de-DE" dirty="0" err="1"/>
              <a:t>to</a:t>
            </a:r>
            <a:r>
              <a:rPr lang="de-DE" dirty="0"/>
              <a:t> </a:t>
            </a:r>
            <a:r>
              <a:rPr lang="de-DE" dirty="0" err="1"/>
              <a:t>add</a:t>
            </a:r>
            <a:r>
              <a:rPr lang="de-DE" dirty="0"/>
              <a:t> </a:t>
            </a:r>
            <a:r>
              <a:rPr lang="de-DE" dirty="0" err="1"/>
              <a:t>subtitle</a:t>
            </a:r>
            <a:endParaRPr lang="de-DE" dirty="0"/>
          </a:p>
        </p:txBody>
      </p:sp>
      <p:pic>
        <p:nvPicPr>
          <p:cNvPr id="15" name="Grafik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8431200" y="6218295"/>
            <a:ext cx="1414155" cy="451067"/>
          </a:xfrm>
          <a:prstGeom prst="rect">
            <a:avLst/>
          </a:prstGeom>
        </p:spPr>
      </p:pic>
      <p:sp>
        <p:nvSpPr>
          <p:cNvPr id="20" name="Textplatzhalter 2"/>
          <p:cNvSpPr>
            <a:spLocks noGrp="1"/>
          </p:cNvSpPr>
          <p:nvPr>
            <p:ph type="body" sz="quarter" idx="16" hasCustomPrompt="1"/>
          </p:nvPr>
        </p:nvSpPr>
        <p:spPr>
          <a:xfrm>
            <a:off x="961248" y="2348880"/>
            <a:ext cx="3394728" cy="3240360"/>
          </a:xfrm>
          <a:prstGeom prst="rect">
            <a:avLst/>
          </a:prstGeom>
        </p:spPr>
        <p:txBody>
          <a:bodyPr/>
          <a:lstStyle>
            <a:lvl1pPr marL="285743" indent="-285743">
              <a:buFontTx/>
              <a:buBlip>
                <a:blip r:embed="rId5"/>
              </a:buBlip>
              <a:defRPr sz="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a:t>
            </a:r>
          </a:p>
        </p:txBody>
      </p:sp>
      <p:sp>
        <p:nvSpPr>
          <p:cNvPr id="21" name="Bildplatzhalter 3"/>
          <p:cNvSpPr>
            <a:spLocks noGrp="1"/>
          </p:cNvSpPr>
          <p:nvPr>
            <p:ph type="pic" sz="quarter" idx="17"/>
          </p:nvPr>
        </p:nvSpPr>
        <p:spPr>
          <a:xfrm>
            <a:off x="4572002" y="2349501"/>
            <a:ext cx="3744913" cy="3239740"/>
          </a:xfrm>
          <a:prstGeom prst="round1Rect">
            <a:avLst/>
          </a:prstGeom>
          <a:ln w="19050">
            <a:solidFill>
              <a:srgbClr val="4C75B9"/>
            </a:solidFill>
          </a:ln>
        </p:spPr>
        <p:txBody>
          <a:bodyPr/>
          <a:lstStyle>
            <a:lvl1pPr marL="0" indent="0">
              <a:buNone/>
              <a:defRPr sz="14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de-DE" dirty="0"/>
          </a:p>
        </p:txBody>
      </p:sp>
      <p:sp>
        <p:nvSpPr>
          <p:cNvPr id="23" name="Foliennummernplatzhalter 3"/>
          <p:cNvSpPr>
            <a:spLocks noGrp="1"/>
          </p:cNvSpPr>
          <p:nvPr>
            <p:ph type="sldNum" sz="quarter" idx="18"/>
          </p:nvPr>
        </p:nvSpPr>
        <p:spPr>
          <a:xfrm>
            <a:off x="8424465" y="6218292"/>
            <a:ext cx="468016" cy="451068"/>
          </a:xfrm>
          <a:prstGeom prst="rect">
            <a:avLst/>
          </a:prstGeom>
        </p:spPr>
        <p:txBody>
          <a:bodyPr lIns="0" tIns="0" rIns="0" bIns="0" anchor="ctr" anchorCtr="0"/>
          <a:lstStyle>
            <a:lvl1pPr algn="ctr">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515813"/>
            <a:fld id="{36A5BD13-9609-4850-84AB-331C2D48A79C}" type="slidenum">
              <a:rPr lang="de-DE" smtClean="0">
                <a:solidFill>
                  <a:prstClr val="white">
                    <a:lumMod val="50000"/>
                  </a:prstClr>
                </a:solidFill>
              </a:rPr>
              <a:pPr defTabSz="515813"/>
              <a:t>‹N°›</a:t>
            </a:fld>
            <a:endParaRPr lang="de-DE" dirty="0">
              <a:solidFill>
                <a:prstClr val="white">
                  <a:lumMod val="50000"/>
                </a:prstClr>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56177" y="75396"/>
            <a:ext cx="936104" cy="1039636"/>
          </a:xfrm>
          <a:prstGeom prst="rect">
            <a:avLst/>
          </a:prstGeom>
        </p:spPr>
      </p:pic>
    </p:spTree>
    <p:extLst>
      <p:ext uri="{BB962C8B-B14F-4D97-AF65-F5344CB8AC3E}">
        <p14:creationId xmlns:p14="http://schemas.microsoft.com/office/powerpoint/2010/main" val="275160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chelfolie">
    <p:spTree>
      <p:nvGrpSpPr>
        <p:cNvPr id="1" name=""/>
        <p:cNvGrpSpPr/>
        <p:nvPr/>
      </p:nvGrpSpPr>
      <p:grpSpPr>
        <a:xfrm>
          <a:off x="0" y="0"/>
          <a:ext cx="0" cy="0"/>
          <a:chOff x="0" y="0"/>
          <a:chExt cx="0" cy="0"/>
        </a:xfrm>
      </p:grpSpPr>
      <p:sp>
        <p:nvSpPr>
          <p:cNvPr id="9" name="Rechteck 8"/>
          <p:cNvSpPr/>
          <p:nvPr userDrawn="1"/>
        </p:nvSpPr>
        <p:spPr>
          <a:xfrm>
            <a:off x="0" y="257615"/>
            <a:ext cx="9144000" cy="867130"/>
          </a:xfrm>
          <a:prstGeom prst="rect">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5813"/>
            <a:endParaRPr lang="de-DE">
              <a:solidFill>
                <a:prstClr val="white"/>
              </a:solidFill>
            </a:endParaRPr>
          </a:p>
        </p:txBody>
      </p:sp>
      <p:pic>
        <p:nvPicPr>
          <p:cNvPr id="10" name="Picture 2" descr="K:\ESCP\_ressourcen\logo_escp\ESCP Europe JPEG\ESCP EUROPE BS_RV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379" y="120827"/>
            <a:ext cx="1426316" cy="948779"/>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807" y="487995"/>
            <a:ext cx="1152127" cy="367489"/>
          </a:xfrm>
          <a:prstGeom prst="rect">
            <a:avLst/>
          </a:prstGeom>
        </p:spPr>
      </p:pic>
      <p:sp>
        <p:nvSpPr>
          <p:cNvPr id="12" name="Textplatzhalter 19"/>
          <p:cNvSpPr>
            <a:spLocks noGrp="1"/>
          </p:cNvSpPr>
          <p:nvPr>
            <p:ph type="body" sz="quarter" idx="10" hasCustomPrompt="1"/>
          </p:nvPr>
        </p:nvSpPr>
        <p:spPr>
          <a:xfrm>
            <a:off x="932585" y="303437"/>
            <a:ext cx="3311525" cy="736600"/>
          </a:xfrm>
          <a:prstGeom prst="rect">
            <a:avLst/>
          </a:prstGeom>
        </p:spPr>
        <p:txBody>
          <a:bodyPr anchor="ctr"/>
          <a:lstStyle>
            <a:lvl1pPr marL="0" indent="0">
              <a:buNone/>
              <a:defRPr sz="2400" b="1" cap="all" baseline="0">
                <a:solidFill>
                  <a:srgbClr val="1C3A6B"/>
                </a:solidFill>
                <a:latin typeface="Century Gothic" panose="020B0502020202020204" pitchFamily="34" charset="0"/>
              </a:defRPr>
            </a:lvl1pPr>
          </a:lstStyle>
          <a:p>
            <a:pPr lvl="0"/>
            <a:r>
              <a:rPr lang="de-DE" dirty="0" err="1"/>
              <a:t>titLE</a:t>
            </a:r>
            <a:endParaRPr lang="de-DE" dirty="0"/>
          </a:p>
        </p:txBody>
      </p:sp>
      <p:sp>
        <p:nvSpPr>
          <p:cNvPr id="13" name="Titel 20"/>
          <p:cNvSpPr>
            <a:spLocks noGrp="1"/>
          </p:cNvSpPr>
          <p:nvPr>
            <p:ph type="title" hasCustomPrompt="1"/>
          </p:nvPr>
        </p:nvSpPr>
        <p:spPr>
          <a:xfrm>
            <a:off x="971551" y="1585118"/>
            <a:ext cx="7416801" cy="619746"/>
          </a:xfrm>
          <a:prstGeom prst="rect">
            <a:avLst/>
          </a:prstGeom>
        </p:spPr>
        <p:txBody>
          <a:bodyPr lIns="0" tIns="0" rIns="0" bIns="0">
            <a:normAutofit/>
          </a:bodyPr>
          <a:lstStyle>
            <a:lvl1pPr algn="l">
              <a:defRPr sz="1800">
                <a:solidFill>
                  <a:srgbClr val="4C75B9"/>
                </a:solidFill>
                <a:latin typeface="Century Gothic" panose="020B0502020202020204" pitchFamily="34" charset="0"/>
              </a:defRPr>
            </a:lvl1pPr>
          </a:lstStyle>
          <a:p>
            <a:r>
              <a:rPr lang="de-DE" dirty="0" err="1"/>
              <a:t>Subtitle</a:t>
            </a:r>
            <a:endParaRPr lang="de-DE" dirty="0"/>
          </a:p>
        </p:txBody>
      </p:sp>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8431200" y="6218295"/>
            <a:ext cx="1414155" cy="451067"/>
          </a:xfrm>
          <a:prstGeom prst="rect">
            <a:avLst/>
          </a:prstGeom>
        </p:spPr>
      </p:pic>
      <p:sp>
        <p:nvSpPr>
          <p:cNvPr id="2" name="Eine Ecke des Rechtecks abrunden 1"/>
          <p:cNvSpPr/>
          <p:nvPr userDrawn="1"/>
        </p:nvSpPr>
        <p:spPr>
          <a:xfrm flipH="1">
            <a:off x="971598" y="2636840"/>
            <a:ext cx="3597409" cy="1728787"/>
          </a:xfrm>
          <a:prstGeom prst="round1Rect">
            <a:avLst/>
          </a:prstGeom>
          <a:noFill/>
          <a:ln w="19050">
            <a:solidFill>
              <a:srgbClr val="4C75B9"/>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515813"/>
            <a:endParaRPr lang="de-DE">
              <a:solidFill>
                <a:prstClr val="black"/>
              </a:solidFill>
            </a:endParaRPr>
          </a:p>
        </p:txBody>
      </p:sp>
      <p:sp>
        <p:nvSpPr>
          <p:cNvPr id="21" name="Eine Ecke des Rechtecks abrunden 20"/>
          <p:cNvSpPr/>
          <p:nvPr userDrawn="1"/>
        </p:nvSpPr>
        <p:spPr>
          <a:xfrm flipH="1" flipV="1">
            <a:off x="982374" y="4581527"/>
            <a:ext cx="3586633" cy="1727795"/>
          </a:xfrm>
          <a:prstGeom prst="round1Rect">
            <a:avLst/>
          </a:prstGeom>
          <a:noFill/>
          <a:ln w="19050">
            <a:solidFill>
              <a:srgbClr val="4C75B9"/>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515813"/>
            <a:endParaRPr lang="de-DE">
              <a:solidFill>
                <a:prstClr val="black"/>
              </a:solidFill>
            </a:endParaRPr>
          </a:p>
        </p:txBody>
      </p:sp>
      <p:sp>
        <p:nvSpPr>
          <p:cNvPr id="22" name="Eine Ecke des Rechtecks abrunden 21"/>
          <p:cNvSpPr/>
          <p:nvPr userDrawn="1"/>
        </p:nvSpPr>
        <p:spPr>
          <a:xfrm>
            <a:off x="4716018" y="2636838"/>
            <a:ext cx="3600897" cy="1728786"/>
          </a:xfrm>
          <a:prstGeom prst="round1Rect">
            <a:avLst/>
          </a:prstGeom>
          <a:noFill/>
          <a:ln w="19050">
            <a:solidFill>
              <a:srgbClr val="4C75B9"/>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515813"/>
            <a:endParaRPr lang="de-DE">
              <a:solidFill>
                <a:prstClr val="black"/>
              </a:solidFill>
            </a:endParaRPr>
          </a:p>
        </p:txBody>
      </p:sp>
      <p:sp>
        <p:nvSpPr>
          <p:cNvPr id="25" name="Eine Ecke des Rechtecks abrunden 24"/>
          <p:cNvSpPr/>
          <p:nvPr userDrawn="1"/>
        </p:nvSpPr>
        <p:spPr>
          <a:xfrm flipV="1">
            <a:off x="4716018" y="4581526"/>
            <a:ext cx="3600897" cy="1727795"/>
          </a:xfrm>
          <a:prstGeom prst="round1Rect">
            <a:avLst/>
          </a:prstGeom>
          <a:noFill/>
          <a:ln w="19050">
            <a:solidFill>
              <a:srgbClr val="4C75B9"/>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515813"/>
            <a:endParaRPr lang="de-DE">
              <a:solidFill>
                <a:prstClr val="black"/>
              </a:solidFill>
            </a:endParaRPr>
          </a:p>
        </p:txBody>
      </p:sp>
      <p:sp>
        <p:nvSpPr>
          <p:cNvPr id="30" name="Textfeld 29"/>
          <p:cNvSpPr txBox="1"/>
          <p:nvPr userDrawn="1"/>
        </p:nvSpPr>
        <p:spPr>
          <a:xfrm>
            <a:off x="982374" y="2642242"/>
            <a:ext cx="3586633" cy="1723385"/>
          </a:xfrm>
          <a:prstGeom prst="rect">
            <a:avLst/>
          </a:prstGeom>
          <a:noFill/>
        </p:spPr>
        <p:txBody>
          <a:bodyPr wrap="square" lIns="72000" tIns="36000" rIns="72000" bIns="36000" rtlCol="0" anchor="ctr" anchorCtr="0">
            <a:noAutofit/>
          </a:bodyPr>
          <a:lstStyle/>
          <a:p>
            <a:pPr marL="285743" indent="-285743" defTabSz="914378">
              <a:buFontTx/>
              <a:buBlip>
                <a:blip r:embed="rId2"/>
              </a:buBlip>
              <a:defRPr/>
            </a:pPr>
            <a:endParaRPr lang="de-DE" sz="1400" dirty="0">
              <a:solidFill>
                <a:prstClr val="black">
                  <a:lumMod val="75000"/>
                  <a:lumOff val="25000"/>
                </a:prstClr>
              </a:solidFill>
              <a:latin typeface="Univers 45 Light" pitchFamily="34" charset="0"/>
            </a:endParaRPr>
          </a:p>
        </p:txBody>
      </p:sp>
      <p:sp>
        <p:nvSpPr>
          <p:cNvPr id="34" name="Textplatzhalter 2"/>
          <p:cNvSpPr>
            <a:spLocks noGrp="1"/>
          </p:cNvSpPr>
          <p:nvPr>
            <p:ph type="body" sz="quarter" idx="16" hasCustomPrompt="1"/>
          </p:nvPr>
        </p:nvSpPr>
        <p:spPr>
          <a:xfrm>
            <a:off x="982373" y="2636839"/>
            <a:ext cx="3589628" cy="1728787"/>
          </a:xfrm>
          <a:prstGeom prst="rect">
            <a:avLst/>
          </a:prstGeom>
        </p:spPr>
        <p:txBody>
          <a:bodyPr lIns="216000" anchor="ctr" anchorCtr="0"/>
          <a:lstStyle>
            <a:lvl1pPr marL="285743" indent="-285743">
              <a:buFontTx/>
              <a:buBlip>
                <a:blip r:embed="rId2"/>
              </a:buBlip>
              <a:defRPr sz="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a:t>
            </a:r>
          </a:p>
        </p:txBody>
      </p:sp>
      <p:sp>
        <p:nvSpPr>
          <p:cNvPr id="35" name="Textplatzhalter 2"/>
          <p:cNvSpPr>
            <a:spLocks noGrp="1"/>
          </p:cNvSpPr>
          <p:nvPr>
            <p:ph type="body" sz="quarter" idx="17" hasCustomPrompt="1"/>
          </p:nvPr>
        </p:nvSpPr>
        <p:spPr>
          <a:xfrm>
            <a:off x="4715862" y="2636839"/>
            <a:ext cx="3589628" cy="1728787"/>
          </a:xfrm>
          <a:prstGeom prst="rect">
            <a:avLst/>
          </a:prstGeom>
        </p:spPr>
        <p:txBody>
          <a:bodyPr lIns="216000" anchor="ctr" anchorCtr="0"/>
          <a:lstStyle>
            <a:lvl1pPr marL="285743" indent="-285743">
              <a:buFontTx/>
              <a:buBlip>
                <a:blip r:embed="rId2"/>
              </a:buBlip>
              <a:defRPr sz="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a:t>
            </a:r>
          </a:p>
        </p:txBody>
      </p:sp>
      <p:sp>
        <p:nvSpPr>
          <p:cNvPr id="36" name="Textplatzhalter 2"/>
          <p:cNvSpPr>
            <a:spLocks noGrp="1"/>
          </p:cNvSpPr>
          <p:nvPr>
            <p:ph type="body" sz="quarter" idx="18" hasCustomPrompt="1"/>
          </p:nvPr>
        </p:nvSpPr>
        <p:spPr>
          <a:xfrm>
            <a:off x="4718142" y="4581527"/>
            <a:ext cx="3589628" cy="1728787"/>
          </a:xfrm>
          <a:prstGeom prst="rect">
            <a:avLst/>
          </a:prstGeom>
        </p:spPr>
        <p:txBody>
          <a:bodyPr lIns="216000" anchor="ctr" anchorCtr="0"/>
          <a:lstStyle>
            <a:lvl1pPr marL="285743" indent="-285743">
              <a:buFontTx/>
              <a:buBlip>
                <a:blip r:embed="rId2"/>
              </a:buBlip>
              <a:defRPr sz="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a:t>
            </a:r>
          </a:p>
        </p:txBody>
      </p:sp>
      <p:sp>
        <p:nvSpPr>
          <p:cNvPr id="37" name="Textplatzhalter 2"/>
          <p:cNvSpPr>
            <a:spLocks noGrp="1"/>
          </p:cNvSpPr>
          <p:nvPr>
            <p:ph type="body" sz="quarter" idx="19" hasCustomPrompt="1"/>
          </p:nvPr>
        </p:nvSpPr>
        <p:spPr>
          <a:xfrm>
            <a:off x="986933" y="4567894"/>
            <a:ext cx="3589628" cy="1728787"/>
          </a:xfrm>
          <a:prstGeom prst="rect">
            <a:avLst/>
          </a:prstGeom>
        </p:spPr>
        <p:txBody>
          <a:bodyPr lIns="216000" anchor="ctr" anchorCtr="0"/>
          <a:lstStyle>
            <a:lvl1pPr marL="0" marR="0" indent="0" algn="l" defTabSz="914378" rtl="0" eaLnBrk="1" fontAlgn="auto" latinLnBrk="0" hangingPunct="1">
              <a:lnSpc>
                <a:spcPct val="100000"/>
              </a:lnSpc>
              <a:spcBef>
                <a:spcPct val="20000"/>
              </a:spcBef>
              <a:spcAft>
                <a:spcPts val="0"/>
              </a:spcAft>
              <a:buClrTx/>
              <a:buSzTx/>
              <a:buFontTx/>
              <a:buNone/>
              <a:tabLst/>
              <a:defRPr sz="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285743" marR="0" lvl="0" indent="-285743" algn="l" defTabSz="914378" rtl="0" eaLnBrk="1" fontAlgn="auto" latinLnBrk="0" hangingPunct="1">
              <a:lnSpc>
                <a:spcPct val="100000"/>
              </a:lnSpc>
              <a:spcBef>
                <a:spcPct val="20000"/>
              </a:spcBef>
              <a:spcAft>
                <a:spcPts val="0"/>
              </a:spcAft>
              <a:buClrTx/>
              <a:buSzTx/>
              <a:buFontTx/>
              <a:buBlip>
                <a:blip r:embed="rId2"/>
              </a:buBlip>
              <a:tabLst/>
              <a:defRPr/>
            </a:pPr>
            <a:r>
              <a:rPr lang="de-DE" dirty="0"/>
              <a:t>Text</a:t>
            </a:r>
          </a:p>
          <a:p>
            <a:pPr lvl="0"/>
            <a:endParaRPr lang="de-DE" dirty="0"/>
          </a:p>
        </p:txBody>
      </p:sp>
      <p:sp>
        <p:nvSpPr>
          <p:cNvPr id="38" name="Textplatzhalter 2"/>
          <p:cNvSpPr>
            <a:spLocks noGrp="1"/>
          </p:cNvSpPr>
          <p:nvPr>
            <p:ph type="body" sz="quarter" idx="20" hasCustomPrompt="1"/>
          </p:nvPr>
        </p:nvSpPr>
        <p:spPr>
          <a:xfrm>
            <a:off x="1126387" y="2448237"/>
            <a:ext cx="684000" cy="360850"/>
          </a:xfrm>
          <a:prstGeom prst="rect">
            <a:avLst/>
          </a:prstGeom>
          <a:solidFill>
            <a:schemeClr val="bg1"/>
          </a:solidFill>
        </p:spPr>
        <p:txBody>
          <a:bodyPr wrap="square" lIns="72000" tIns="72000" rIns="72000" bIns="72000" anchor="ctr" anchorCtr="0">
            <a:spAutoFit/>
          </a:bodyPr>
          <a:lstStyle>
            <a:lvl1pPr marL="0" indent="0">
              <a:buFontTx/>
              <a:buNone/>
              <a:defRPr sz="1400" cap="all" baseline="0">
                <a:solidFill>
                  <a:srgbClr val="4C75B9"/>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TITLE</a:t>
            </a:r>
          </a:p>
        </p:txBody>
      </p:sp>
      <p:sp>
        <p:nvSpPr>
          <p:cNvPr id="39" name="Textplatzhalter 2"/>
          <p:cNvSpPr>
            <a:spLocks noGrp="1"/>
          </p:cNvSpPr>
          <p:nvPr>
            <p:ph type="body" sz="quarter" idx="21" hasCustomPrompt="1"/>
          </p:nvPr>
        </p:nvSpPr>
        <p:spPr>
          <a:xfrm>
            <a:off x="4815455" y="2448321"/>
            <a:ext cx="684000" cy="360850"/>
          </a:xfrm>
          <a:prstGeom prst="rect">
            <a:avLst/>
          </a:prstGeom>
          <a:solidFill>
            <a:schemeClr val="bg1"/>
          </a:solidFill>
        </p:spPr>
        <p:txBody>
          <a:bodyPr lIns="72000" tIns="72000" rIns="72000" bIns="72000" anchor="ctr" anchorCtr="0">
            <a:spAutoFit/>
          </a:bodyPr>
          <a:lstStyle>
            <a:lvl1pPr marL="0" indent="0">
              <a:buFontTx/>
              <a:buNone/>
              <a:defRPr sz="1400" cap="all" baseline="0">
                <a:solidFill>
                  <a:srgbClr val="4C75B9"/>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title</a:t>
            </a:r>
          </a:p>
        </p:txBody>
      </p:sp>
      <p:sp>
        <p:nvSpPr>
          <p:cNvPr id="40" name="Textplatzhalter 2"/>
          <p:cNvSpPr>
            <a:spLocks noGrp="1"/>
          </p:cNvSpPr>
          <p:nvPr>
            <p:ph type="body" sz="quarter" idx="22" hasCustomPrompt="1"/>
          </p:nvPr>
        </p:nvSpPr>
        <p:spPr>
          <a:xfrm>
            <a:off x="1143047" y="4401681"/>
            <a:ext cx="684000" cy="360850"/>
          </a:xfrm>
          <a:prstGeom prst="rect">
            <a:avLst/>
          </a:prstGeom>
          <a:solidFill>
            <a:schemeClr val="bg1"/>
          </a:solidFill>
        </p:spPr>
        <p:txBody>
          <a:bodyPr lIns="72000" tIns="72000" rIns="72000" bIns="72000" anchor="ctr" anchorCtr="0">
            <a:spAutoFit/>
          </a:bodyPr>
          <a:lstStyle>
            <a:lvl1pPr marL="0" indent="0">
              <a:buFontTx/>
              <a:buNone/>
              <a:defRPr sz="1400" cap="all" baseline="0">
                <a:solidFill>
                  <a:srgbClr val="4C75B9"/>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err="1"/>
              <a:t>TITLe</a:t>
            </a:r>
            <a:endParaRPr lang="de-DE" dirty="0"/>
          </a:p>
        </p:txBody>
      </p:sp>
      <p:sp>
        <p:nvSpPr>
          <p:cNvPr id="41" name="Textplatzhalter 2"/>
          <p:cNvSpPr>
            <a:spLocks noGrp="1"/>
          </p:cNvSpPr>
          <p:nvPr>
            <p:ph type="body" sz="quarter" idx="23" hasCustomPrompt="1"/>
          </p:nvPr>
        </p:nvSpPr>
        <p:spPr>
          <a:xfrm>
            <a:off x="4832116" y="4401764"/>
            <a:ext cx="684000" cy="360850"/>
          </a:xfrm>
          <a:prstGeom prst="rect">
            <a:avLst/>
          </a:prstGeom>
          <a:solidFill>
            <a:schemeClr val="bg1"/>
          </a:solidFill>
        </p:spPr>
        <p:txBody>
          <a:bodyPr lIns="72000" tIns="72000" rIns="72000" bIns="72000" anchor="ctr" anchorCtr="0">
            <a:spAutoFit/>
          </a:bodyPr>
          <a:lstStyle>
            <a:lvl1pPr marL="0" indent="0">
              <a:buFontTx/>
              <a:buNone/>
              <a:defRPr sz="1400" cap="all" baseline="0">
                <a:solidFill>
                  <a:srgbClr val="4C75B9"/>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err="1"/>
              <a:t>TITle</a:t>
            </a:r>
            <a:endParaRPr lang="de-DE" dirty="0"/>
          </a:p>
        </p:txBody>
      </p:sp>
      <p:sp>
        <p:nvSpPr>
          <p:cNvPr id="43" name="Foliennummernplatzhalter 3"/>
          <p:cNvSpPr>
            <a:spLocks noGrp="1"/>
          </p:cNvSpPr>
          <p:nvPr>
            <p:ph type="sldNum" sz="quarter" idx="24"/>
          </p:nvPr>
        </p:nvSpPr>
        <p:spPr>
          <a:xfrm>
            <a:off x="8424465" y="6218292"/>
            <a:ext cx="468016" cy="451068"/>
          </a:xfrm>
          <a:prstGeom prst="rect">
            <a:avLst/>
          </a:prstGeom>
        </p:spPr>
        <p:txBody>
          <a:bodyPr lIns="0" tIns="0" rIns="0" bIns="0" anchor="ctr" anchorCtr="0"/>
          <a:lstStyle>
            <a:lvl1pPr algn="ctr">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515813"/>
            <a:fld id="{36A5BD13-9609-4850-84AB-331C2D48A79C}" type="slidenum">
              <a:rPr lang="de-DE" smtClean="0">
                <a:solidFill>
                  <a:prstClr val="white">
                    <a:lumMod val="50000"/>
                  </a:prstClr>
                </a:solidFill>
              </a:rPr>
              <a:pPr defTabSz="515813"/>
              <a:t>‹N°›</a:t>
            </a:fld>
            <a:endParaRPr lang="de-DE" dirty="0">
              <a:solidFill>
                <a:prstClr val="white">
                  <a:lumMod val="50000"/>
                </a:prstClr>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6177" y="85109"/>
            <a:ext cx="936104" cy="1039636"/>
          </a:xfrm>
          <a:prstGeom prst="rect">
            <a:avLst/>
          </a:prstGeom>
        </p:spPr>
      </p:pic>
    </p:spTree>
    <p:extLst>
      <p:ext uri="{BB962C8B-B14F-4D97-AF65-F5344CB8AC3E}">
        <p14:creationId xmlns:p14="http://schemas.microsoft.com/office/powerpoint/2010/main" val="362304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997738971"/>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949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7" name="Picture 156"/>
          <p:cNvPicPr>
            <a:picLocks noChangeAspect="1"/>
          </p:cNvPicPr>
          <p:nvPr/>
        </p:nvPicPr>
        <p:blipFill rotWithShape="1">
          <a:blip r:embed="rId6" cstate="print">
            <a:extLst>
              <a:ext uri="{28A0092B-C50C-407E-A947-70E740481C1C}">
                <a14:useLocalDpi xmlns:a14="http://schemas.microsoft.com/office/drawing/2010/main" val="0"/>
              </a:ext>
            </a:extLst>
          </a:blip>
          <a:srcRect r="23141"/>
          <a:stretch/>
        </p:blipFill>
        <p:spPr>
          <a:xfrm>
            <a:off x="0" y="1"/>
            <a:ext cx="9144000" cy="6858000"/>
          </a:xfrm>
          <a:prstGeom prst="rect">
            <a:avLst/>
          </a:prstGeom>
        </p:spPr>
      </p:pic>
      <p:sp>
        <p:nvSpPr>
          <p:cNvPr id="2" name="Title 1"/>
          <p:cNvSpPr>
            <a:spLocks noGrp="1"/>
          </p:cNvSpPr>
          <p:nvPr>
            <p:ph type="ctrTitle" hasCustomPrompt="1"/>
          </p:nvPr>
        </p:nvSpPr>
        <p:spPr>
          <a:xfrm>
            <a:off x="416721" y="2205929"/>
            <a:ext cx="8311784" cy="1470025"/>
          </a:xfrm>
        </p:spPr>
        <p:txBody>
          <a:bodyPr lIns="0" tIns="0" rIns="0" bIns="0" anchor="b">
            <a:noAutofit/>
          </a:bodyPr>
          <a:lstStyle>
            <a:lvl1pPr algn="l">
              <a:defRPr sz="6000" b="1" i="0" spc="300">
                <a:solidFill>
                  <a:srgbClr val="FFFFFF"/>
                </a:solidFill>
                <a:latin typeface="Gill Sans Semi-gras" charset="0"/>
              </a:defRPr>
            </a:lvl1pPr>
          </a:lstStyle>
          <a:p>
            <a:r>
              <a:rPr lang="en-GB" dirty="0" smtClean="0"/>
              <a:t>Presentation title</a:t>
            </a:r>
            <a:endParaRPr lang="en-GB" dirty="0"/>
          </a:p>
        </p:txBody>
      </p:sp>
      <p:sp>
        <p:nvSpPr>
          <p:cNvPr id="3" name="Subtitle 2"/>
          <p:cNvSpPr>
            <a:spLocks noGrp="1"/>
          </p:cNvSpPr>
          <p:nvPr>
            <p:ph type="subTitle" idx="1" hasCustomPrompt="1"/>
          </p:nvPr>
        </p:nvSpPr>
        <p:spPr>
          <a:xfrm>
            <a:off x="416721" y="3651308"/>
            <a:ext cx="8311784" cy="1373698"/>
          </a:xfrm>
        </p:spPr>
        <p:txBody>
          <a:bodyPr lIns="0" tIns="0" rIns="0" bIns="0">
            <a:noAutofit/>
          </a:bodyPr>
          <a:lstStyle>
            <a:lvl1pPr marL="0" indent="0" algn="l">
              <a:buNone/>
              <a:defRPr sz="6000" b="0" i="0" baseline="0">
                <a:solidFill>
                  <a:srgbClr val="FFFFFF"/>
                </a:solidFill>
                <a:latin typeface="Gill Sans Norm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a:t>
            </a:r>
          </a:p>
        </p:txBody>
      </p:sp>
      <p:grpSp>
        <p:nvGrpSpPr>
          <p:cNvPr id="56" name="Group 55"/>
          <p:cNvGrpSpPr/>
          <p:nvPr/>
        </p:nvGrpSpPr>
        <p:grpSpPr>
          <a:xfrm>
            <a:off x="416722" y="528090"/>
            <a:ext cx="1546265" cy="779214"/>
            <a:chOff x="439365" y="432840"/>
            <a:chExt cx="2061687" cy="779214"/>
          </a:xfrm>
        </p:grpSpPr>
        <p:sp>
          <p:nvSpPr>
            <p:cNvPr id="57" name="Freeform 5"/>
            <p:cNvSpPr>
              <a:spLocks noEditPoints="1"/>
            </p:cNvSpPr>
            <p:nvPr/>
          </p:nvSpPr>
          <p:spPr bwMode="auto">
            <a:xfrm>
              <a:off x="439365" y="436213"/>
              <a:ext cx="1077804" cy="342944"/>
            </a:xfrm>
            <a:custGeom>
              <a:avLst/>
              <a:gdLst>
                <a:gd name="T0" fmla="*/ 80 w 397"/>
                <a:gd name="T1" fmla="*/ 110 h 128"/>
                <a:gd name="T2" fmla="*/ 19 w 397"/>
                <a:gd name="T3" fmla="*/ 110 h 128"/>
                <a:gd name="T4" fmla="*/ 19 w 397"/>
                <a:gd name="T5" fmla="*/ 72 h 128"/>
                <a:gd name="T6" fmla="*/ 71 w 397"/>
                <a:gd name="T7" fmla="*/ 72 h 128"/>
                <a:gd name="T8" fmla="*/ 71 w 397"/>
                <a:gd name="T9" fmla="*/ 55 h 128"/>
                <a:gd name="T10" fmla="*/ 19 w 397"/>
                <a:gd name="T11" fmla="*/ 55 h 128"/>
                <a:gd name="T12" fmla="*/ 19 w 397"/>
                <a:gd name="T13" fmla="*/ 18 h 128"/>
                <a:gd name="T14" fmla="*/ 80 w 397"/>
                <a:gd name="T15" fmla="*/ 18 h 128"/>
                <a:gd name="T16" fmla="*/ 80 w 397"/>
                <a:gd name="T17" fmla="*/ 1 h 128"/>
                <a:gd name="T18" fmla="*/ 0 w 397"/>
                <a:gd name="T19" fmla="*/ 1 h 128"/>
                <a:gd name="T20" fmla="*/ 0 w 397"/>
                <a:gd name="T21" fmla="*/ 127 h 128"/>
                <a:gd name="T22" fmla="*/ 80 w 397"/>
                <a:gd name="T23" fmla="*/ 127 h 128"/>
                <a:gd name="T24" fmla="*/ 80 w 397"/>
                <a:gd name="T25" fmla="*/ 110 h 128"/>
                <a:gd name="T26" fmla="*/ 288 w 397"/>
                <a:gd name="T27" fmla="*/ 89 h 128"/>
                <a:gd name="T28" fmla="*/ 269 w 397"/>
                <a:gd name="T29" fmla="*/ 89 h 128"/>
                <a:gd name="T30" fmla="*/ 243 w 397"/>
                <a:gd name="T31" fmla="*/ 111 h 128"/>
                <a:gd name="T32" fmla="*/ 225 w 397"/>
                <a:gd name="T33" fmla="*/ 103 h 128"/>
                <a:gd name="T34" fmla="*/ 217 w 397"/>
                <a:gd name="T35" fmla="*/ 64 h 128"/>
                <a:gd name="T36" fmla="*/ 225 w 397"/>
                <a:gd name="T37" fmla="*/ 25 h 128"/>
                <a:gd name="T38" fmla="*/ 243 w 397"/>
                <a:gd name="T39" fmla="*/ 17 h 128"/>
                <a:gd name="T40" fmla="*/ 268 w 397"/>
                <a:gd name="T41" fmla="*/ 39 h 128"/>
                <a:gd name="T42" fmla="*/ 288 w 397"/>
                <a:gd name="T43" fmla="*/ 39 h 128"/>
                <a:gd name="T44" fmla="*/ 243 w 397"/>
                <a:gd name="T45" fmla="*/ 0 h 128"/>
                <a:gd name="T46" fmla="*/ 210 w 397"/>
                <a:gd name="T47" fmla="*/ 13 h 128"/>
                <a:gd name="T48" fmla="*/ 198 w 397"/>
                <a:gd name="T49" fmla="*/ 64 h 128"/>
                <a:gd name="T50" fmla="*/ 210 w 397"/>
                <a:gd name="T51" fmla="*/ 115 h 128"/>
                <a:gd name="T52" fmla="*/ 243 w 397"/>
                <a:gd name="T53" fmla="*/ 128 h 128"/>
                <a:gd name="T54" fmla="*/ 288 w 397"/>
                <a:gd name="T55" fmla="*/ 89 h 128"/>
                <a:gd name="T56" fmla="*/ 357 w 397"/>
                <a:gd name="T57" fmla="*/ 1 h 128"/>
                <a:gd name="T58" fmla="*/ 310 w 397"/>
                <a:gd name="T59" fmla="*/ 1 h 128"/>
                <a:gd name="T60" fmla="*/ 310 w 397"/>
                <a:gd name="T61" fmla="*/ 127 h 128"/>
                <a:gd name="T62" fmla="*/ 329 w 397"/>
                <a:gd name="T63" fmla="*/ 127 h 128"/>
                <a:gd name="T64" fmla="*/ 329 w 397"/>
                <a:gd name="T65" fmla="*/ 78 h 128"/>
                <a:gd name="T66" fmla="*/ 357 w 397"/>
                <a:gd name="T67" fmla="*/ 78 h 128"/>
                <a:gd name="T68" fmla="*/ 397 w 397"/>
                <a:gd name="T69" fmla="*/ 39 h 128"/>
                <a:gd name="T70" fmla="*/ 357 w 397"/>
                <a:gd name="T71" fmla="*/ 1 h 128"/>
                <a:gd name="T72" fmla="*/ 356 w 397"/>
                <a:gd name="T73" fmla="*/ 60 h 128"/>
                <a:gd name="T74" fmla="*/ 329 w 397"/>
                <a:gd name="T75" fmla="*/ 60 h 128"/>
                <a:gd name="T76" fmla="*/ 329 w 397"/>
                <a:gd name="T77" fmla="*/ 18 h 128"/>
                <a:gd name="T78" fmla="*/ 356 w 397"/>
                <a:gd name="T79" fmla="*/ 18 h 128"/>
                <a:gd name="T80" fmla="*/ 378 w 397"/>
                <a:gd name="T81" fmla="*/ 39 h 128"/>
                <a:gd name="T82" fmla="*/ 356 w 397"/>
                <a:gd name="T83" fmla="*/ 60 h 128"/>
                <a:gd name="T84" fmla="*/ 170 w 397"/>
                <a:gd name="T85" fmla="*/ 65 h 128"/>
                <a:gd name="T86" fmla="*/ 147 w 397"/>
                <a:gd name="T87" fmla="*/ 56 h 128"/>
                <a:gd name="T88" fmla="*/ 133 w 397"/>
                <a:gd name="T89" fmla="*/ 54 h 128"/>
                <a:gd name="T90" fmla="*/ 119 w 397"/>
                <a:gd name="T91" fmla="*/ 48 h 128"/>
                <a:gd name="T92" fmla="*/ 114 w 397"/>
                <a:gd name="T93" fmla="*/ 36 h 128"/>
                <a:gd name="T94" fmla="*/ 137 w 397"/>
                <a:gd name="T95" fmla="*/ 16 h 128"/>
                <a:gd name="T96" fmla="*/ 164 w 397"/>
                <a:gd name="T97" fmla="*/ 26 h 128"/>
                <a:gd name="T98" fmla="*/ 176 w 397"/>
                <a:gd name="T99" fmla="*/ 14 h 128"/>
                <a:gd name="T100" fmla="*/ 137 w 397"/>
                <a:gd name="T101" fmla="*/ 0 h 128"/>
                <a:gd name="T102" fmla="*/ 95 w 397"/>
                <a:gd name="T103" fmla="*/ 37 h 128"/>
                <a:gd name="T104" fmla="*/ 105 w 397"/>
                <a:gd name="T105" fmla="*/ 61 h 128"/>
                <a:gd name="T106" fmla="*/ 128 w 397"/>
                <a:gd name="T107" fmla="*/ 71 h 128"/>
                <a:gd name="T108" fmla="*/ 143 w 397"/>
                <a:gd name="T109" fmla="*/ 73 h 128"/>
                <a:gd name="T110" fmla="*/ 157 w 397"/>
                <a:gd name="T111" fmla="*/ 79 h 128"/>
                <a:gd name="T112" fmla="*/ 162 w 397"/>
                <a:gd name="T113" fmla="*/ 92 h 128"/>
                <a:gd name="T114" fmla="*/ 136 w 397"/>
                <a:gd name="T115" fmla="*/ 111 h 128"/>
                <a:gd name="T116" fmla="*/ 104 w 397"/>
                <a:gd name="T117" fmla="*/ 99 h 128"/>
                <a:gd name="T118" fmla="*/ 91 w 397"/>
                <a:gd name="T119" fmla="*/ 112 h 128"/>
                <a:gd name="T120" fmla="*/ 136 w 397"/>
                <a:gd name="T121" fmla="*/ 128 h 128"/>
                <a:gd name="T122" fmla="*/ 181 w 397"/>
                <a:gd name="T123" fmla="*/ 91 h 128"/>
                <a:gd name="T124" fmla="*/ 170 w 397"/>
                <a:gd name="T12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128">
                  <a:moveTo>
                    <a:pt x="80" y="110"/>
                  </a:moveTo>
                  <a:cubicBezTo>
                    <a:pt x="19" y="110"/>
                    <a:pt x="19" y="110"/>
                    <a:pt x="19" y="110"/>
                  </a:cubicBezTo>
                  <a:cubicBezTo>
                    <a:pt x="19" y="72"/>
                    <a:pt x="19" y="72"/>
                    <a:pt x="19" y="72"/>
                  </a:cubicBezTo>
                  <a:cubicBezTo>
                    <a:pt x="71" y="72"/>
                    <a:pt x="71" y="72"/>
                    <a:pt x="71" y="72"/>
                  </a:cubicBezTo>
                  <a:cubicBezTo>
                    <a:pt x="71" y="55"/>
                    <a:pt x="71" y="55"/>
                    <a:pt x="71" y="55"/>
                  </a:cubicBezTo>
                  <a:cubicBezTo>
                    <a:pt x="19" y="55"/>
                    <a:pt x="19" y="55"/>
                    <a:pt x="19" y="55"/>
                  </a:cubicBezTo>
                  <a:cubicBezTo>
                    <a:pt x="19" y="18"/>
                    <a:pt x="19" y="18"/>
                    <a:pt x="19" y="18"/>
                  </a:cubicBezTo>
                  <a:cubicBezTo>
                    <a:pt x="80" y="18"/>
                    <a:pt x="80" y="18"/>
                    <a:pt x="80" y="18"/>
                  </a:cubicBezTo>
                  <a:cubicBezTo>
                    <a:pt x="80" y="1"/>
                    <a:pt x="80" y="1"/>
                    <a:pt x="80" y="1"/>
                  </a:cubicBezTo>
                  <a:cubicBezTo>
                    <a:pt x="0" y="1"/>
                    <a:pt x="0" y="1"/>
                    <a:pt x="0" y="1"/>
                  </a:cubicBezTo>
                  <a:cubicBezTo>
                    <a:pt x="0" y="127"/>
                    <a:pt x="0" y="127"/>
                    <a:pt x="0" y="127"/>
                  </a:cubicBezTo>
                  <a:cubicBezTo>
                    <a:pt x="80" y="127"/>
                    <a:pt x="80" y="127"/>
                    <a:pt x="80" y="127"/>
                  </a:cubicBezTo>
                  <a:lnTo>
                    <a:pt x="80" y="110"/>
                  </a:lnTo>
                  <a:close/>
                  <a:moveTo>
                    <a:pt x="288" y="89"/>
                  </a:moveTo>
                  <a:cubicBezTo>
                    <a:pt x="269" y="89"/>
                    <a:pt x="269" y="89"/>
                    <a:pt x="269" y="89"/>
                  </a:cubicBezTo>
                  <a:cubicBezTo>
                    <a:pt x="266" y="102"/>
                    <a:pt x="257" y="111"/>
                    <a:pt x="243" y="111"/>
                  </a:cubicBezTo>
                  <a:cubicBezTo>
                    <a:pt x="236" y="111"/>
                    <a:pt x="229" y="108"/>
                    <a:pt x="225" y="103"/>
                  </a:cubicBezTo>
                  <a:cubicBezTo>
                    <a:pt x="218" y="97"/>
                    <a:pt x="217" y="89"/>
                    <a:pt x="217" y="64"/>
                  </a:cubicBezTo>
                  <a:cubicBezTo>
                    <a:pt x="217" y="39"/>
                    <a:pt x="218" y="31"/>
                    <a:pt x="225" y="25"/>
                  </a:cubicBezTo>
                  <a:cubicBezTo>
                    <a:pt x="229" y="20"/>
                    <a:pt x="236" y="17"/>
                    <a:pt x="243" y="17"/>
                  </a:cubicBezTo>
                  <a:cubicBezTo>
                    <a:pt x="257" y="17"/>
                    <a:pt x="265" y="26"/>
                    <a:pt x="268" y="39"/>
                  </a:cubicBezTo>
                  <a:cubicBezTo>
                    <a:pt x="288" y="39"/>
                    <a:pt x="288" y="39"/>
                    <a:pt x="288" y="39"/>
                  </a:cubicBezTo>
                  <a:cubicBezTo>
                    <a:pt x="283" y="13"/>
                    <a:pt x="266" y="0"/>
                    <a:pt x="243" y="0"/>
                  </a:cubicBezTo>
                  <a:cubicBezTo>
                    <a:pt x="230" y="0"/>
                    <a:pt x="219" y="4"/>
                    <a:pt x="210" y="13"/>
                  </a:cubicBezTo>
                  <a:cubicBezTo>
                    <a:pt x="198" y="26"/>
                    <a:pt x="198" y="40"/>
                    <a:pt x="198" y="64"/>
                  </a:cubicBezTo>
                  <a:cubicBezTo>
                    <a:pt x="198" y="88"/>
                    <a:pt x="198" y="102"/>
                    <a:pt x="210" y="115"/>
                  </a:cubicBezTo>
                  <a:cubicBezTo>
                    <a:pt x="219" y="124"/>
                    <a:pt x="230" y="128"/>
                    <a:pt x="243" y="128"/>
                  </a:cubicBezTo>
                  <a:cubicBezTo>
                    <a:pt x="266" y="128"/>
                    <a:pt x="284" y="115"/>
                    <a:pt x="288" y="89"/>
                  </a:cubicBezTo>
                  <a:moveTo>
                    <a:pt x="357" y="1"/>
                  </a:moveTo>
                  <a:cubicBezTo>
                    <a:pt x="310" y="1"/>
                    <a:pt x="310" y="1"/>
                    <a:pt x="310" y="1"/>
                  </a:cubicBezTo>
                  <a:cubicBezTo>
                    <a:pt x="310" y="127"/>
                    <a:pt x="310" y="127"/>
                    <a:pt x="310" y="127"/>
                  </a:cubicBezTo>
                  <a:cubicBezTo>
                    <a:pt x="329" y="127"/>
                    <a:pt x="329" y="127"/>
                    <a:pt x="329" y="127"/>
                  </a:cubicBezTo>
                  <a:cubicBezTo>
                    <a:pt x="329" y="78"/>
                    <a:pt x="329" y="78"/>
                    <a:pt x="329" y="78"/>
                  </a:cubicBezTo>
                  <a:cubicBezTo>
                    <a:pt x="357" y="78"/>
                    <a:pt x="357" y="78"/>
                    <a:pt x="357" y="78"/>
                  </a:cubicBezTo>
                  <a:cubicBezTo>
                    <a:pt x="382" y="78"/>
                    <a:pt x="397" y="61"/>
                    <a:pt x="397" y="39"/>
                  </a:cubicBezTo>
                  <a:cubicBezTo>
                    <a:pt x="397" y="17"/>
                    <a:pt x="382" y="1"/>
                    <a:pt x="357" y="1"/>
                  </a:cubicBezTo>
                  <a:moveTo>
                    <a:pt x="356" y="60"/>
                  </a:moveTo>
                  <a:cubicBezTo>
                    <a:pt x="329" y="60"/>
                    <a:pt x="329" y="60"/>
                    <a:pt x="329" y="60"/>
                  </a:cubicBezTo>
                  <a:cubicBezTo>
                    <a:pt x="329" y="18"/>
                    <a:pt x="329" y="18"/>
                    <a:pt x="329" y="18"/>
                  </a:cubicBezTo>
                  <a:cubicBezTo>
                    <a:pt x="356" y="18"/>
                    <a:pt x="356" y="18"/>
                    <a:pt x="356" y="18"/>
                  </a:cubicBezTo>
                  <a:cubicBezTo>
                    <a:pt x="369" y="18"/>
                    <a:pt x="378" y="26"/>
                    <a:pt x="378" y="39"/>
                  </a:cubicBezTo>
                  <a:cubicBezTo>
                    <a:pt x="378" y="52"/>
                    <a:pt x="369" y="60"/>
                    <a:pt x="356" y="60"/>
                  </a:cubicBezTo>
                  <a:moveTo>
                    <a:pt x="170" y="65"/>
                  </a:moveTo>
                  <a:cubicBezTo>
                    <a:pt x="165" y="60"/>
                    <a:pt x="159" y="58"/>
                    <a:pt x="147" y="56"/>
                  </a:cubicBezTo>
                  <a:cubicBezTo>
                    <a:pt x="133" y="54"/>
                    <a:pt x="133" y="54"/>
                    <a:pt x="133" y="54"/>
                  </a:cubicBezTo>
                  <a:cubicBezTo>
                    <a:pt x="127" y="53"/>
                    <a:pt x="122" y="51"/>
                    <a:pt x="119" y="48"/>
                  </a:cubicBezTo>
                  <a:cubicBezTo>
                    <a:pt x="115" y="45"/>
                    <a:pt x="114" y="41"/>
                    <a:pt x="114" y="36"/>
                  </a:cubicBezTo>
                  <a:cubicBezTo>
                    <a:pt x="114" y="25"/>
                    <a:pt x="122" y="16"/>
                    <a:pt x="137" y="16"/>
                  </a:cubicBezTo>
                  <a:cubicBezTo>
                    <a:pt x="147" y="16"/>
                    <a:pt x="156" y="19"/>
                    <a:pt x="164" y="26"/>
                  </a:cubicBezTo>
                  <a:cubicBezTo>
                    <a:pt x="176" y="14"/>
                    <a:pt x="176" y="14"/>
                    <a:pt x="176" y="14"/>
                  </a:cubicBezTo>
                  <a:cubicBezTo>
                    <a:pt x="165" y="4"/>
                    <a:pt x="154" y="0"/>
                    <a:pt x="137" y="0"/>
                  </a:cubicBezTo>
                  <a:cubicBezTo>
                    <a:pt x="111" y="0"/>
                    <a:pt x="95" y="15"/>
                    <a:pt x="95" y="37"/>
                  </a:cubicBezTo>
                  <a:cubicBezTo>
                    <a:pt x="95" y="47"/>
                    <a:pt x="98" y="55"/>
                    <a:pt x="105" y="61"/>
                  </a:cubicBezTo>
                  <a:cubicBezTo>
                    <a:pt x="110" y="66"/>
                    <a:pt x="118" y="70"/>
                    <a:pt x="128" y="71"/>
                  </a:cubicBezTo>
                  <a:cubicBezTo>
                    <a:pt x="143" y="73"/>
                    <a:pt x="143" y="73"/>
                    <a:pt x="143" y="73"/>
                  </a:cubicBezTo>
                  <a:cubicBezTo>
                    <a:pt x="150" y="74"/>
                    <a:pt x="154" y="76"/>
                    <a:pt x="157" y="79"/>
                  </a:cubicBezTo>
                  <a:cubicBezTo>
                    <a:pt x="160" y="82"/>
                    <a:pt x="162" y="86"/>
                    <a:pt x="162" y="92"/>
                  </a:cubicBezTo>
                  <a:cubicBezTo>
                    <a:pt x="162" y="104"/>
                    <a:pt x="152" y="111"/>
                    <a:pt x="136" y="111"/>
                  </a:cubicBezTo>
                  <a:cubicBezTo>
                    <a:pt x="123" y="111"/>
                    <a:pt x="113" y="108"/>
                    <a:pt x="104" y="99"/>
                  </a:cubicBezTo>
                  <a:cubicBezTo>
                    <a:pt x="91" y="112"/>
                    <a:pt x="91" y="112"/>
                    <a:pt x="91" y="112"/>
                  </a:cubicBezTo>
                  <a:cubicBezTo>
                    <a:pt x="103" y="124"/>
                    <a:pt x="117" y="128"/>
                    <a:pt x="136" y="128"/>
                  </a:cubicBezTo>
                  <a:cubicBezTo>
                    <a:pt x="162" y="128"/>
                    <a:pt x="181" y="115"/>
                    <a:pt x="181" y="91"/>
                  </a:cubicBezTo>
                  <a:cubicBezTo>
                    <a:pt x="181" y="80"/>
                    <a:pt x="177" y="71"/>
                    <a:pt x="170" y="6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58" name="Freeform 6"/>
            <p:cNvSpPr>
              <a:spLocks/>
            </p:cNvSpPr>
            <p:nvPr/>
          </p:nvSpPr>
          <p:spPr bwMode="auto">
            <a:xfrm>
              <a:off x="1879110" y="432840"/>
              <a:ext cx="621942" cy="779214"/>
            </a:xfrm>
            <a:custGeom>
              <a:avLst/>
              <a:gdLst>
                <a:gd name="T0" fmla="*/ 212 w 229"/>
                <a:gd name="T1" fmla="*/ 39 h 290"/>
                <a:gd name="T2" fmla="*/ 228 w 229"/>
                <a:gd name="T3" fmla="*/ 21 h 290"/>
                <a:gd name="T4" fmla="*/ 228 w 229"/>
                <a:gd name="T5" fmla="*/ 19 h 290"/>
                <a:gd name="T6" fmla="*/ 226 w 229"/>
                <a:gd name="T7" fmla="*/ 18 h 290"/>
                <a:gd name="T8" fmla="*/ 216 w 229"/>
                <a:gd name="T9" fmla="*/ 30 h 290"/>
                <a:gd name="T10" fmla="*/ 128 w 229"/>
                <a:gd name="T11" fmla="*/ 121 h 290"/>
                <a:gd name="T12" fmla="*/ 74 w 229"/>
                <a:gd name="T13" fmla="*/ 35 h 290"/>
                <a:gd name="T14" fmla="*/ 46 w 229"/>
                <a:gd name="T15" fmla="*/ 1 h 290"/>
                <a:gd name="T16" fmla="*/ 48 w 229"/>
                <a:gd name="T17" fmla="*/ 7 h 290"/>
                <a:gd name="T18" fmla="*/ 74 w 229"/>
                <a:gd name="T19" fmla="*/ 59 h 290"/>
                <a:gd name="T20" fmla="*/ 101 w 229"/>
                <a:gd name="T21" fmla="*/ 106 h 290"/>
                <a:gd name="T22" fmla="*/ 95 w 229"/>
                <a:gd name="T23" fmla="*/ 117 h 290"/>
                <a:gd name="T24" fmla="*/ 86 w 229"/>
                <a:gd name="T25" fmla="*/ 119 h 290"/>
                <a:gd name="T26" fmla="*/ 81 w 229"/>
                <a:gd name="T27" fmla="*/ 120 h 290"/>
                <a:gd name="T28" fmla="*/ 58 w 229"/>
                <a:gd name="T29" fmla="*/ 119 h 290"/>
                <a:gd name="T30" fmla="*/ 14 w 229"/>
                <a:gd name="T31" fmla="*/ 122 h 290"/>
                <a:gd name="T32" fmla="*/ 13 w 229"/>
                <a:gd name="T33" fmla="*/ 122 h 290"/>
                <a:gd name="T34" fmla="*/ 0 w 229"/>
                <a:gd name="T35" fmla="*/ 123 h 290"/>
                <a:gd name="T36" fmla="*/ 1 w 229"/>
                <a:gd name="T37" fmla="*/ 125 h 290"/>
                <a:gd name="T38" fmla="*/ 43 w 229"/>
                <a:gd name="T39" fmla="*/ 129 h 290"/>
                <a:gd name="T40" fmla="*/ 70 w 229"/>
                <a:gd name="T41" fmla="*/ 203 h 290"/>
                <a:gd name="T42" fmla="*/ 56 w 229"/>
                <a:gd name="T43" fmla="*/ 252 h 290"/>
                <a:gd name="T44" fmla="*/ 57 w 229"/>
                <a:gd name="T45" fmla="*/ 254 h 290"/>
                <a:gd name="T46" fmla="*/ 60 w 229"/>
                <a:gd name="T47" fmla="*/ 250 h 290"/>
                <a:gd name="T48" fmla="*/ 85 w 229"/>
                <a:gd name="T49" fmla="*/ 206 h 290"/>
                <a:gd name="T50" fmla="*/ 110 w 229"/>
                <a:gd name="T51" fmla="*/ 168 h 290"/>
                <a:gd name="T52" fmla="*/ 119 w 229"/>
                <a:gd name="T53" fmla="*/ 152 h 290"/>
                <a:gd name="T54" fmla="*/ 126 w 229"/>
                <a:gd name="T55" fmla="*/ 143 h 290"/>
                <a:gd name="T56" fmla="*/ 176 w 229"/>
                <a:gd name="T57" fmla="*/ 221 h 290"/>
                <a:gd name="T58" fmla="*/ 223 w 229"/>
                <a:gd name="T59" fmla="*/ 289 h 290"/>
                <a:gd name="T60" fmla="*/ 223 w 229"/>
                <a:gd name="T61" fmla="*/ 289 h 290"/>
                <a:gd name="T62" fmla="*/ 224 w 229"/>
                <a:gd name="T63" fmla="*/ 290 h 290"/>
                <a:gd name="T64" fmla="*/ 226 w 229"/>
                <a:gd name="T65" fmla="*/ 287 h 290"/>
                <a:gd name="T66" fmla="*/ 136 w 229"/>
                <a:gd name="T67" fmla="*/ 135 h 290"/>
                <a:gd name="T68" fmla="*/ 143 w 229"/>
                <a:gd name="T69" fmla="*/ 135 h 290"/>
                <a:gd name="T70" fmla="*/ 144 w 229"/>
                <a:gd name="T71" fmla="*/ 132 h 290"/>
                <a:gd name="T72" fmla="*/ 141 w 229"/>
                <a:gd name="T73" fmla="*/ 130 h 290"/>
                <a:gd name="T74" fmla="*/ 151 w 229"/>
                <a:gd name="T75" fmla="*/ 11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90">
                  <a:moveTo>
                    <a:pt x="182" y="76"/>
                  </a:moveTo>
                  <a:cubicBezTo>
                    <a:pt x="192" y="63"/>
                    <a:pt x="202" y="52"/>
                    <a:pt x="212" y="39"/>
                  </a:cubicBezTo>
                  <a:cubicBezTo>
                    <a:pt x="214" y="37"/>
                    <a:pt x="216" y="35"/>
                    <a:pt x="218" y="32"/>
                  </a:cubicBezTo>
                  <a:cubicBezTo>
                    <a:pt x="221" y="29"/>
                    <a:pt x="225" y="25"/>
                    <a:pt x="228" y="21"/>
                  </a:cubicBezTo>
                  <a:cubicBezTo>
                    <a:pt x="228" y="21"/>
                    <a:pt x="229" y="20"/>
                    <a:pt x="229" y="20"/>
                  </a:cubicBezTo>
                  <a:cubicBezTo>
                    <a:pt x="229" y="19"/>
                    <a:pt x="228" y="19"/>
                    <a:pt x="228" y="19"/>
                  </a:cubicBezTo>
                  <a:cubicBezTo>
                    <a:pt x="228" y="19"/>
                    <a:pt x="228" y="18"/>
                    <a:pt x="227" y="18"/>
                  </a:cubicBezTo>
                  <a:cubicBezTo>
                    <a:pt x="227" y="18"/>
                    <a:pt x="226" y="18"/>
                    <a:pt x="226" y="18"/>
                  </a:cubicBezTo>
                  <a:cubicBezTo>
                    <a:pt x="226" y="19"/>
                    <a:pt x="226" y="19"/>
                    <a:pt x="226" y="19"/>
                  </a:cubicBezTo>
                  <a:cubicBezTo>
                    <a:pt x="222" y="22"/>
                    <a:pt x="219" y="26"/>
                    <a:pt x="216" y="30"/>
                  </a:cubicBezTo>
                  <a:cubicBezTo>
                    <a:pt x="200" y="47"/>
                    <a:pt x="184" y="62"/>
                    <a:pt x="167" y="80"/>
                  </a:cubicBezTo>
                  <a:cubicBezTo>
                    <a:pt x="153" y="94"/>
                    <a:pt x="141" y="107"/>
                    <a:pt x="128" y="121"/>
                  </a:cubicBezTo>
                  <a:cubicBezTo>
                    <a:pt x="114" y="97"/>
                    <a:pt x="100" y="73"/>
                    <a:pt x="84" y="48"/>
                  </a:cubicBezTo>
                  <a:cubicBezTo>
                    <a:pt x="81" y="43"/>
                    <a:pt x="77" y="39"/>
                    <a:pt x="74" y="35"/>
                  </a:cubicBezTo>
                  <a:cubicBezTo>
                    <a:pt x="66" y="24"/>
                    <a:pt x="56" y="11"/>
                    <a:pt x="49" y="1"/>
                  </a:cubicBezTo>
                  <a:cubicBezTo>
                    <a:pt x="48" y="1"/>
                    <a:pt x="47" y="0"/>
                    <a:pt x="46" y="1"/>
                  </a:cubicBezTo>
                  <a:cubicBezTo>
                    <a:pt x="46" y="1"/>
                    <a:pt x="45" y="2"/>
                    <a:pt x="46" y="3"/>
                  </a:cubicBezTo>
                  <a:cubicBezTo>
                    <a:pt x="47" y="5"/>
                    <a:pt x="47" y="6"/>
                    <a:pt x="48" y="7"/>
                  </a:cubicBezTo>
                  <a:cubicBezTo>
                    <a:pt x="47" y="8"/>
                    <a:pt x="47" y="9"/>
                    <a:pt x="48" y="9"/>
                  </a:cubicBezTo>
                  <a:cubicBezTo>
                    <a:pt x="59" y="28"/>
                    <a:pt x="66" y="43"/>
                    <a:pt x="74" y="59"/>
                  </a:cubicBezTo>
                  <a:cubicBezTo>
                    <a:pt x="75" y="61"/>
                    <a:pt x="79" y="66"/>
                    <a:pt x="80" y="68"/>
                  </a:cubicBezTo>
                  <a:cubicBezTo>
                    <a:pt x="87" y="80"/>
                    <a:pt x="93" y="93"/>
                    <a:pt x="101" y="106"/>
                  </a:cubicBezTo>
                  <a:cubicBezTo>
                    <a:pt x="104" y="109"/>
                    <a:pt x="108" y="115"/>
                    <a:pt x="111" y="120"/>
                  </a:cubicBezTo>
                  <a:cubicBezTo>
                    <a:pt x="106" y="119"/>
                    <a:pt x="101" y="118"/>
                    <a:pt x="95" y="117"/>
                  </a:cubicBezTo>
                  <a:cubicBezTo>
                    <a:pt x="91" y="118"/>
                    <a:pt x="88" y="119"/>
                    <a:pt x="86" y="119"/>
                  </a:cubicBezTo>
                  <a:cubicBezTo>
                    <a:pt x="86" y="119"/>
                    <a:pt x="86" y="119"/>
                    <a:pt x="86" y="119"/>
                  </a:cubicBezTo>
                  <a:cubicBezTo>
                    <a:pt x="85" y="119"/>
                    <a:pt x="85" y="119"/>
                    <a:pt x="85" y="119"/>
                  </a:cubicBezTo>
                  <a:cubicBezTo>
                    <a:pt x="84" y="119"/>
                    <a:pt x="83" y="120"/>
                    <a:pt x="81" y="120"/>
                  </a:cubicBezTo>
                  <a:cubicBezTo>
                    <a:pt x="77" y="120"/>
                    <a:pt x="70" y="119"/>
                    <a:pt x="61" y="119"/>
                  </a:cubicBezTo>
                  <a:cubicBezTo>
                    <a:pt x="60" y="119"/>
                    <a:pt x="59" y="119"/>
                    <a:pt x="58" y="119"/>
                  </a:cubicBezTo>
                  <a:cubicBezTo>
                    <a:pt x="50" y="119"/>
                    <a:pt x="43" y="120"/>
                    <a:pt x="36" y="121"/>
                  </a:cubicBezTo>
                  <a:cubicBezTo>
                    <a:pt x="29" y="121"/>
                    <a:pt x="22" y="122"/>
                    <a:pt x="14" y="122"/>
                  </a:cubicBezTo>
                  <a:cubicBezTo>
                    <a:pt x="13" y="122"/>
                    <a:pt x="13" y="122"/>
                    <a:pt x="13" y="122"/>
                  </a:cubicBezTo>
                  <a:cubicBezTo>
                    <a:pt x="13" y="122"/>
                    <a:pt x="13" y="122"/>
                    <a:pt x="13" y="122"/>
                  </a:cubicBezTo>
                  <a:cubicBezTo>
                    <a:pt x="9" y="122"/>
                    <a:pt x="6" y="122"/>
                    <a:pt x="2" y="121"/>
                  </a:cubicBezTo>
                  <a:cubicBezTo>
                    <a:pt x="1" y="121"/>
                    <a:pt x="0" y="122"/>
                    <a:pt x="0" y="123"/>
                  </a:cubicBezTo>
                  <a:cubicBezTo>
                    <a:pt x="0" y="124"/>
                    <a:pt x="0" y="124"/>
                    <a:pt x="1" y="125"/>
                  </a:cubicBezTo>
                  <a:cubicBezTo>
                    <a:pt x="1" y="125"/>
                    <a:pt x="1" y="125"/>
                    <a:pt x="1" y="125"/>
                  </a:cubicBezTo>
                  <a:cubicBezTo>
                    <a:pt x="1" y="125"/>
                    <a:pt x="2" y="125"/>
                    <a:pt x="2" y="125"/>
                  </a:cubicBezTo>
                  <a:cubicBezTo>
                    <a:pt x="16" y="127"/>
                    <a:pt x="29" y="128"/>
                    <a:pt x="43" y="129"/>
                  </a:cubicBezTo>
                  <a:cubicBezTo>
                    <a:pt x="69" y="132"/>
                    <a:pt x="91" y="132"/>
                    <a:pt x="116" y="135"/>
                  </a:cubicBezTo>
                  <a:cubicBezTo>
                    <a:pt x="99" y="156"/>
                    <a:pt x="84" y="177"/>
                    <a:pt x="70" y="203"/>
                  </a:cubicBezTo>
                  <a:cubicBezTo>
                    <a:pt x="68" y="208"/>
                    <a:pt x="67" y="213"/>
                    <a:pt x="65" y="216"/>
                  </a:cubicBezTo>
                  <a:cubicBezTo>
                    <a:pt x="61" y="228"/>
                    <a:pt x="57" y="242"/>
                    <a:pt x="56" y="252"/>
                  </a:cubicBezTo>
                  <a:cubicBezTo>
                    <a:pt x="55" y="253"/>
                    <a:pt x="56" y="254"/>
                    <a:pt x="57" y="254"/>
                  </a:cubicBezTo>
                  <a:cubicBezTo>
                    <a:pt x="57" y="254"/>
                    <a:pt x="57" y="254"/>
                    <a:pt x="57" y="254"/>
                  </a:cubicBezTo>
                  <a:cubicBezTo>
                    <a:pt x="58" y="254"/>
                    <a:pt x="58" y="254"/>
                    <a:pt x="59" y="253"/>
                  </a:cubicBezTo>
                  <a:cubicBezTo>
                    <a:pt x="59" y="252"/>
                    <a:pt x="60" y="251"/>
                    <a:pt x="60" y="250"/>
                  </a:cubicBezTo>
                  <a:cubicBezTo>
                    <a:pt x="61" y="250"/>
                    <a:pt x="62" y="249"/>
                    <a:pt x="62" y="249"/>
                  </a:cubicBezTo>
                  <a:cubicBezTo>
                    <a:pt x="68" y="231"/>
                    <a:pt x="77" y="219"/>
                    <a:pt x="85" y="206"/>
                  </a:cubicBezTo>
                  <a:cubicBezTo>
                    <a:pt x="86" y="205"/>
                    <a:pt x="88" y="200"/>
                    <a:pt x="89" y="199"/>
                  </a:cubicBezTo>
                  <a:cubicBezTo>
                    <a:pt x="95" y="189"/>
                    <a:pt x="103" y="180"/>
                    <a:pt x="110" y="168"/>
                  </a:cubicBezTo>
                  <a:cubicBezTo>
                    <a:pt x="114" y="162"/>
                    <a:pt x="115" y="158"/>
                    <a:pt x="119" y="152"/>
                  </a:cubicBezTo>
                  <a:cubicBezTo>
                    <a:pt x="119" y="152"/>
                    <a:pt x="119" y="152"/>
                    <a:pt x="119" y="152"/>
                  </a:cubicBezTo>
                  <a:cubicBezTo>
                    <a:pt x="119" y="152"/>
                    <a:pt x="119" y="152"/>
                    <a:pt x="119" y="151"/>
                  </a:cubicBezTo>
                  <a:cubicBezTo>
                    <a:pt x="121" y="149"/>
                    <a:pt x="123" y="146"/>
                    <a:pt x="126" y="143"/>
                  </a:cubicBezTo>
                  <a:cubicBezTo>
                    <a:pt x="130" y="149"/>
                    <a:pt x="136" y="159"/>
                    <a:pt x="144" y="173"/>
                  </a:cubicBezTo>
                  <a:cubicBezTo>
                    <a:pt x="154" y="190"/>
                    <a:pt x="167" y="207"/>
                    <a:pt x="176" y="221"/>
                  </a:cubicBezTo>
                  <a:cubicBezTo>
                    <a:pt x="187" y="236"/>
                    <a:pt x="197" y="250"/>
                    <a:pt x="208" y="265"/>
                  </a:cubicBezTo>
                  <a:cubicBezTo>
                    <a:pt x="213" y="273"/>
                    <a:pt x="218" y="281"/>
                    <a:pt x="223" y="289"/>
                  </a:cubicBezTo>
                  <a:cubicBezTo>
                    <a:pt x="223" y="289"/>
                    <a:pt x="223" y="289"/>
                    <a:pt x="223" y="289"/>
                  </a:cubicBezTo>
                  <a:cubicBezTo>
                    <a:pt x="223" y="289"/>
                    <a:pt x="223" y="289"/>
                    <a:pt x="223" y="289"/>
                  </a:cubicBezTo>
                  <a:cubicBezTo>
                    <a:pt x="223" y="289"/>
                    <a:pt x="223" y="289"/>
                    <a:pt x="223" y="289"/>
                  </a:cubicBezTo>
                  <a:cubicBezTo>
                    <a:pt x="223" y="289"/>
                    <a:pt x="224" y="290"/>
                    <a:pt x="224" y="290"/>
                  </a:cubicBezTo>
                  <a:cubicBezTo>
                    <a:pt x="225" y="290"/>
                    <a:pt x="225" y="290"/>
                    <a:pt x="225" y="289"/>
                  </a:cubicBezTo>
                  <a:cubicBezTo>
                    <a:pt x="226" y="289"/>
                    <a:pt x="226" y="288"/>
                    <a:pt x="226" y="287"/>
                  </a:cubicBezTo>
                  <a:cubicBezTo>
                    <a:pt x="208" y="258"/>
                    <a:pt x="192" y="233"/>
                    <a:pt x="175" y="203"/>
                  </a:cubicBezTo>
                  <a:cubicBezTo>
                    <a:pt x="162" y="180"/>
                    <a:pt x="149" y="157"/>
                    <a:pt x="136" y="135"/>
                  </a:cubicBezTo>
                  <a:cubicBezTo>
                    <a:pt x="137" y="135"/>
                    <a:pt x="138" y="135"/>
                    <a:pt x="139" y="135"/>
                  </a:cubicBezTo>
                  <a:cubicBezTo>
                    <a:pt x="140" y="135"/>
                    <a:pt x="142" y="135"/>
                    <a:pt x="143" y="135"/>
                  </a:cubicBezTo>
                  <a:cubicBezTo>
                    <a:pt x="144" y="135"/>
                    <a:pt x="145" y="134"/>
                    <a:pt x="145" y="134"/>
                  </a:cubicBezTo>
                  <a:cubicBezTo>
                    <a:pt x="145" y="133"/>
                    <a:pt x="145" y="132"/>
                    <a:pt x="144" y="132"/>
                  </a:cubicBezTo>
                  <a:cubicBezTo>
                    <a:pt x="143" y="131"/>
                    <a:pt x="143" y="131"/>
                    <a:pt x="143" y="131"/>
                  </a:cubicBezTo>
                  <a:cubicBezTo>
                    <a:pt x="143" y="130"/>
                    <a:pt x="142" y="130"/>
                    <a:pt x="141" y="130"/>
                  </a:cubicBezTo>
                  <a:cubicBezTo>
                    <a:pt x="140" y="129"/>
                    <a:pt x="139" y="129"/>
                    <a:pt x="138" y="128"/>
                  </a:cubicBezTo>
                  <a:cubicBezTo>
                    <a:pt x="142" y="124"/>
                    <a:pt x="146" y="119"/>
                    <a:pt x="151" y="114"/>
                  </a:cubicBezTo>
                  <a:cubicBezTo>
                    <a:pt x="162" y="102"/>
                    <a:pt x="173" y="87"/>
                    <a:pt x="182"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59" name="Freeform 7"/>
            <p:cNvSpPr>
              <a:spLocks noEditPoints="1"/>
            </p:cNvSpPr>
            <p:nvPr/>
          </p:nvSpPr>
          <p:spPr bwMode="auto">
            <a:xfrm>
              <a:off x="439365" y="854492"/>
              <a:ext cx="1077804" cy="193398"/>
            </a:xfrm>
            <a:custGeom>
              <a:avLst/>
              <a:gdLst>
                <a:gd name="T0" fmla="*/ 44 w 397"/>
                <a:gd name="T1" fmla="*/ 71 h 72"/>
                <a:gd name="T2" fmla="*/ 10 w 397"/>
                <a:gd name="T3" fmla="*/ 62 h 72"/>
                <a:gd name="T4" fmla="*/ 39 w 397"/>
                <a:gd name="T5" fmla="*/ 41 h 72"/>
                <a:gd name="T6" fmla="*/ 10 w 397"/>
                <a:gd name="T7" fmla="*/ 31 h 72"/>
                <a:gd name="T8" fmla="*/ 44 w 397"/>
                <a:gd name="T9" fmla="*/ 11 h 72"/>
                <a:gd name="T10" fmla="*/ 0 w 397"/>
                <a:gd name="T11" fmla="*/ 1 h 72"/>
                <a:gd name="T12" fmla="*/ 105 w 397"/>
                <a:gd name="T13" fmla="*/ 47 h 72"/>
                <a:gd name="T14" fmla="*/ 76 w 397"/>
                <a:gd name="T15" fmla="*/ 47 h 72"/>
                <a:gd name="T16" fmla="*/ 65 w 397"/>
                <a:gd name="T17" fmla="*/ 1 h 72"/>
                <a:gd name="T18" fmla="*/ 90 w 397"/>
                <a:gd name="T19" fmla="*/ 72 h 72"/>
                <a:gd name="T20" fmla="*/ 115 w 397"/>
                <a:gd name="T21" fmla="*/ 1 h 72"/>
                <a:gd name="T22" fmla="*/ 105 w 397"/>
                <a:gd name="T23" fmla="*/ 47 h 72"/>
                <a:gd name="T24" fmla="*/ 167 w 397"/>
                <a:gd name="T25" fmla="*/ 1 h 72"/>
                <a:gd name="T26" fmla="*/ 140 w 397"/>
                <a:gd name="T27" fmla="*/ 71 h 72"/>
                <a:gd name="T28" fmla="*/ 151 w 397"/>
                <a:gd name="T29" fmla="*/ 42 h 72"/>
                <a:gd name="T30" fmla="*/ 179 w 397"/>
                <a:gd name="T31" fmla="*/ 71 h 72"/>
                <a:gd name="T32" fmla="*/ 175 w 397"/>
                <a:gd name="T33" fmla="*/ 40 h 72"/>
                <a:gd name="T34" fmla="*/ 151 w 397"/>
                <a:gd name="T35" fmla="*/ 33 h 72"/>
                <a:gd name="T36" fmla="*/ 167 w 397"/>
                <a:gd name="T37" fmla="*/ 11 h 72"/>
                <a:gd name="T38" fmla="*/ 167 w 397"/>
                <a:gd name="T39" fmla="*/ 33 h 72"/>
                <a:gd name="T40" fmla="*/ 353 w 397"/>
                <a:gd name="T41" fmla="*/ 71 h 72"/>
                <a:gd name="T42" fmla="*/ 397 w 397"/>
                <a:gd name="T43" fmla="*/ 62 h 72"/>
                <a:gd name="T44" fmla="*/ 363 w 397"/>
                <a:gd name="T45" fmla="*/ 41 h 72"/>
                <a:gd name="T46" fmla="*/ 392 w 397"/>
                <a:gd name="T47" fmla="*/ 31 h 72"/>
                <a:gd name="T48" fmla="*/ 363 w 397"/>
                <a:gd name="T49" fmla="*/ 11 h 72"/>
                <a:gd name="T50" fmla="*/ 397 w 397"/>
                <a:gd name="T51" fmla="*/ 1 h 72"/>
                <a:gd name="T52" fmla="*/ 353 w 397"/>
                <a:gd name="T53" fmla="*/ 71 h 72"/>
                <a:gd name="T54" fmla="*/ 283 w 397"/>
                <a:gd name="T55" fmla="*/ 1 h 72"/>
                <a:gd name="T56" fmla="*/ 294 w 397"/>
                <a:gd name="T57" fmla="*/ 71 h 72"/>
                <a:gd name="T58" fmla="*/ 310 w 397"/>
                <a:gd name="T59" fmla="*/ 44 h 72"/>
                <a:gd name="T60" fmla="*/ 310 w 397"/>
                <a:gd name="T61" fmla="*/ 1 h 72"/>
                <a:gd name="T62" fmla="*/ 294 w 397"/>
                <a:gd name="T63" fmla="*/ 34 h 72"/>
                <a:gd name="T64" fmla="*/ 309 w 397"/>
                <a:gd name="T65" fmla="*/ 11 h 72"/>
                <a:gd name="T66" fmla="*/ 309 w 397"/>
                <a:gd name="T67" fmla="*/ 34 h 72"/>
                <a:gd name="T68" fmla="*/ 217 w 397"/>
                <a:gd name="T69" fmla="*/ 8 h 72"/>
                <a:gd name="T70" fmla="*/ 217 w 397"/>
                <a:gd name="T71" fmla="*/ 65 h 72"/>
                <a:gd name="T72" fmla="*/ 253 w 397"/>
                <a:gd name="T73" fmla="*/ 65 h 72"/>
                <a:gd name="T74" fmla="*/ 253 w 397"/>
                <a:gd name="T75" fmla="*/ 8 h 72"/>
                <a:gd name="T76" fmla="*/ 245 w 397"/>
                <a:gd name="T77" fmla="*/ 58 h 72"/>
                <a:gd name="T78" fmla="*/ 224 w 397"/>
                <a:gd name="T79" fmla="*/ 58 h 72"/>
                <a:gd name="T80" fmla="*/ 224 w 397"/>
                <a:gd name="T81" fmla="*/ 14 h 72"/>
                <a:gd name="T82" fmla="*/ 245 w 397"/>
                <a:gd name="T83" fmla="*/ 14 h 72"/>
                <a:gd name="T84" fmla="*/ 245 w 397"/>
                <a:gd name="T8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72">
                  <a:moveTo>
                    <a:pt x="0" y="71"/>
                  </a:moveTo>
                  <a:cubicBezTo>
                    <a:pt x="44" y="71"/>
                    <a:pt x="44" y="71"/>
                    <a:pt x="44" y="71"/>
                  </a:cubicBezTo>
                  <a:cubicBezTo>
                    <a:pt x="44" y="62"/>
                    <a:pt x="44" y="62"/>
                    <a:pt x="44" y="62"/>
                  </a:cubicBezTo>
                  <a:cubicBezTo>
                    <a:pt x="10" y="62"/>
                    <a:pt x="10" y="62"/>
                    <a:pt x="10" y="62"/>
                  </a:cubicBezTo>
                  <a:cubicBezTo>
                    <a:pt x="10" y="41"/>
                    <a:pt x="10" y="41"/>
                    <a:pt x="10" y="41"/>
                  </a:cubicBezTo>
                  <a:cubicBezTo>
                    <a:pt x="39" y="41"/>
                    <a:pt x="39" y="41"/>
                    <a:pt x="39" y="41"/>
                  </a:cubicBezTo>
                  <a:cubicBezTo>
                    <a:pt x="39" y="31"/>
                    <a:pt x="39" y="31"/>
                    <a:pt x="39" y="31"/>
                  </a:cubicBezTo>
                  <a:cubicBezTo>
                    <a:pt x="10" y="31"/>
                    <a:pt x="10" y="31"/>
                    <a:pt x="10" y="31"/>
                  </a:cubicBezTo>
                  <a:cubicBezTo>
                    <a:pt x="10" y="11"/>
                    <a:pt x="10" y="11"/>
                    <a:pt x="10" y="11"/>
                  </a:cubicBezTo>
                  <a:cubicBezTo>
                    <a:pt x="44" y="11"/>
                    <a:pt x="44" y="11"/>
                    <a:pt x="44" y="11"/>
                  </a:cubicBezTo>
                  <a:cubicBezTo>
                    <a:pt x="44" y="1"/>
                    <a:pt x="44" y="1"/>
                    <a:pt x="44" y="1"/>
                  </a:cubicBezTo>
                  <a:cubicBezTo>
                    <a:pt x="0" y="1"/>
                    <a:pt x="0" y="1"/>
                    <a:pt x="0" y="1"/>
                  </a:cubicBezTo>
                  <a:lnTo>
                    <a:pt x="0" y="71"/>
                  </a:lnTo>
                  <a:close/>
                  <a:moveTo>
                    <a:pt x="105" y="47"/>
                  </a:moveTo>
                  <a:cubicBezTo>
                    <a:pt x="105" y="57"/>
                    <a:pt x="99" y="62"/>
                    <a:pt x="90" y="62"/>
                  </a:cubicBezTo>
                  <a:cubicBezTo>
                    <a:pt x="82" y="62"/>
                    <a:pt x="76" y="57"/>
                    <a:pt x="76" y="47"/>
                  </a:cubicBezTo>
                  <a:cubicBezTo>
                    <a:pt x="76" y="1"/>
                    <a:pt x="76" y="1"/>
                    <a:pt x="76" y="1"/>
                  </a:cubicBezTo>
                  <a:cubicBezTo>
                    <a:pt x="65" y="1"/>
                    <a:pt x="65" y="1"/>
                    <a:pt x="65" y="1"/>
                  </a:cubicBezTo>
                  <a:cubicBezTo>
                    <a:pt x="65" y="48"/>
                    <a:pt x="65" y="48"/>
                    <a:pt x="65" y="48"/>
                  </a:cubicBezTo>
                  <a:cubicBezTo>
                    <a:pt x="65" y="62"/>
                    <a:pt x="76" y="72"/>
                    <a:pt x="90" y="72"/>
                  </a:cubicBezTo>
                  <a:cubicBezTo>
                    <a:pt x="105" y="72"/>
                    <a:pt x="115" y="62"/>
                    <a:pt x="115" y="48"/>
                  </a:cubicBezTo>
                  <a:cubicBezTo>
                    <a:pt x="115" y="1"/>
                    <a:pt x="115" y="1"/>
                    <a:pt x="115" y="1"/>
                  </a:cubicBezTo>
                  <a:cubicBezTo>
                    <a:pt x="105" y="1"/>
                    <a:pt x="105" y="1"/>
                    <a:pt x="105" y="1"/>
                  </a:cubicBezTo>
                  <a:lnTo>
                    <a:pt x="105" y="47"/>
                  </a:lnTo>
                  <a:close/>
                  <a:moveTo>
                    <a:pt x="189" y="22"/>
                  </a:moveTo>
                  <a:cubicBezTo>
                    <a:pt x="189" y="10"/>
                    <a:pt x="181" y="1"/>
                    <a:pt x="167" y="1"/>
                  </a:cubicBezTo>
                  <a:cubicBezTo>
                    <a:pt x="140" y="1"/>
                    <a:pt x="140" y="1"/>
                    <a:pt x="140" y="1"/>
                  </a:cubicBezTo>
                  <a:cubicBezTo>
                    <a:pt x="140" y="71"/>
                    <a:pt x="140" y="71"/>
                    <a:pt x="140" y="71"/>
                  </a:cubicBezTo>
                  <a:cubicBezTo>
                    <a:pt x="151" y="71"/>
                    <a:pt x="151" y="71"/>
                    <a:pt x="151" y="71"/>
                  </a:cubicBezTo>
                  <a:cubicBezTo>
                    <a:pt x="151" y="42"/>
                    <a:pt x="151" y="42"/>
                    <a:pt x="151" y="42"/>
                  </a:cubicBezTo>
                  <a:cubicBezTo>
                    <a:pt x="164" y="42"/>
                    <a:pt x="164" y="42"/>
                    <a:pt x="164" y="42"/>
                  </a:cubicBezTo>
                  <a:cubicBezTo>
                    <a:pt x="179" y="71"/>
                    <a:pt x="179" y="71"/>
                    <a:pt x="179" y="71"/>
                  </a:cubicBezTo>
                  <a:cubicBezTo>
                    <a:pt x="191" y="71"/>
                    <a:pt x="191" y="71"/>
                    <a:pt x="191" y="71"/>
                  </a:cubicBezTo>
                  <a:cubicBezTo>
                    <a:pt x="175" y="40"/>
                    <a:pt x="175" y="40"/>
                    <a:pt x="175" y="40"/>
                  </a:cubicBezTo>
                  <a:cubicBezTo>
                    <a:pt x="183" y="38"/>
                    <a:pt x="189" y="32"/>
                    <a:pt x="189" y="22"/>
                  </a:cubicBezTo>
                  <a:moveTo>
                    <a:pt x="151" y="33"/>
                  </a:moveTo>
                  <a:cubicBezTo>
                    <a:pt x="151" y="11"/>
                    <a:pt x="151" y="11"/>
                    <a:pt x="151" y="11"/>
                  </a:cubicBezTo>
                  <a:cubicBezTo>
                    <a:pt x="167" y="11"/>
                    <a:pt x="167" y="11"/>
                    <a:pt x="167" y="11"/>
                  </a:cubicBezTo>
                  <a:cubicBezTo>
                    <a:pt x="174" y="11"/>
                    <a:pt x="178" y="15"/>
                    <a:pt x="178" y="22"/>
                  </a:cubicBezTo>
                  <a:cubicBezTo>
                    <a:pt x="178" y="29"/>
                    <a:pt x="174" y="33"/>
                    <a:pt x="167" y="33"/>
                  </a:cubicBezTo>
                  <a:lnTo>
                    <a:pt x="151" y="33"/>
                  </a:lnTo>
                  <a:close/>
                  <a:moveTo>
                    <a:pt x="353" y="71"/>
                  </a:moveTo>
                  <a:cubicBezTo>
                    <a:pt x="397" y="71"/>
                    <a:pt x="397" y="71"/>
                    <a:pt x="397" y="71"/>
                  </a:cubicBezTo>
                  <a:cubicBezTo>
                    <a:pt x="397" y="62"/>
                    <a:pt x="397" y="62"/>
                    <a:pt x="397" y="62"/>
                  </a:cubicBezTo>
                  <a:cubicBezTo>
                    <a:pt x="363" y="62"/>
                    <a:pt x="363" y="62"/>
                    <a:pt x="363" y="62"/>
                  </a:cubicBezTo>
                  <a:cubicBezTo>
                    <a:pt x="363" y="41"/>
                    <a:pt x="363" y="41"/>
                    <a:pt x="363" y="41"/>
                  </a:cubicBezTo>
                  <a:cubicBezTo>
                    <a:pt x="392" y="41"/>
                    <a:pt x="392" y="41"/>
                    <a:pt x="392" y="41"/>
                  </a:cubicBezTo>
                  <a:cubicBezTo>
                    <a:pt x="392" y="31"/>
                    <a:pt x="392" y="31"/>
                    <a:pt x="392" y="31"/>
                  </a:cubicBezTo>
                  <a:cubicBezTo>
                    <a:pt x="363" y="31"/>
                    <a:pt x="363" y="31"/>
                    <a:pt x="363" y="31"/>
                  </a:cubicBezTo>
                  <a:cubicBezTo>
                    <a:pt x="363" y="11"/>
                    <a:pt x="363" y="11"/>
                    <a:pt x="363" y="11"/>
                  </a:cubicBezTo>
                  <a:cubicBezTo>
                    <a:pt x="397" y="11"/>
                    <a:pt x="397" y="11"/>
                    <a:pt x="397" y="11"/>
                  </a:cubicBezTo>
                  <a:cubicBezTo>
                    <a:pt x="397" y="1"/>
                    <a:pt x="397" y="1"/>
                    <a:pt x="397" y="1"/>
                  </a:cubicBezTo>
                  <a:cubicBezTo>
                    <a:pt x="353" y="1"/>
                    <a:pt x="353" y="1"/>
                    <a:pt x="353" y="1"/>
                  </a:cubicBezTo>
                  <a:lnTo>
                    <a:pt x="353" y="71"/>
                  </a:lnTo>
                  <a:close/>
                  <a:moveTo>
                    <a:pt x="310" y="1"/>
                  </a:moveTo>
                  <a:cubicBezTo>
                    <a:pt x="283" y="1"/>
                    <a:pt x="283" y="1"/>
                    <a:pt x="283" y="1"/>
                  </a:cubicBezTo>
                  <a:cubicBezTo>
                    <a:pt x="283" y="71"/>
                    <a:pt x="283" y="71"/>
                    <a:pt x="283" y="71"/>
                  </a:cubicBezTo>
                  <a:cubicBezTo>
                    <a:pt x="294" y="71"/>
                    <a:pt x="294" y="71"/>
                    <a:pt x="294" y="71"/>
                  </a:cubicBezTo>
                  <a:cubicBezTo>
                    <a:pt x="294" y="44"/>
                    <a:pt x="294" y="44"/>
                    <a:pt x="294" y="44"/>
                  </a:cubicBezTo>
                  <a:cubicBezTo>
                    <a:pt x="310" y="44"/>
                    <a:pt x="310" y="44"/>
                    <a:pt x="310" y="44"/>
                  </a:cubicBezTo>
                  <a:cubicBezTo>
                    <a:pt x="323" y="44"/>
                    <a:pt x="332" y="35"/>
                    <a:pt x="332" y="22"/>
                  </a:cubicBezTo>
                  <a:cubicBezTo>
                    <a:pt x="332" y="10"/>
                    <a:pt x="323" y="1"/>
                    <a:pt x="310" y="1"/>
                  </a:cubicBezTo>
                  <a:moveTo>
                    <a:pt x="309" y="34"/>
                  </a:moveTo>
                  <a:cubicBezTo>
                    <a:pt x="294" y="34"/>
                    <a:pt x="294" y="34"/>
                    <a:pt x="294" y="34"/>
                  </a:cubicBezTo>
                  <a:cubicBezTo>
                    <a:pt x="294" y="11"/>
                    <a:pt x="294" y="11"/>
                    <a:pt x="294" y="11"/>
                  </a:cubicBezTo>
                  <a:cubicBezTo>
                    <a:pt x="309" y="11"/>
                    <a:pt x="309" y="11"/>
                    <a:pt x="309" y="11"/>
                  </a:cubicBezTo>
                  <a:cubicBezTo>
                    <a:pt x="317" y="11"/>
                    <a:pt x="322" y="15"/>
                    <a:pt x="322" y="22"/>
                  </a:cubicBezTo>
                  <a:cubicBezTo>
                    <a:pt x="322" y="30"/>
                    <a:pt x="317" y="34"/>
                    <a:pt x="309" y="34"/>
                  </a:cubicBezTo>
                  <a:moveTo>
                    <a:pt x="235" y="0"/>
                  </a:moveTo>
                  <a:cubicBezTo>
                    <a:pt x="227" y="0"/>
                    <a:pt x="221" y="3"/>
                    <a:pt x="217" y="8"/>
                  </a:cubicBezTo>
                  <a:cubicBezTo>
                    <a:pt x="210" y="15"/>
                    <a:pt x="210" y="23"/>
                    <a:pt x="210" y="36"/>
                  </a:cubicBezTo>
                  <a:cubicBezTo>
                    <a:pt x="210" y="50"/>
                    <a:pt x="210" y="58"/>
                    <a:pt x="217" y="65"/>
                  </a:cubicBezTo>
                  <a:cubicBezTo>
                    <a:pt x="221" y="69"/>
                    <a:pt x="227" y="72"/>
                    <a:pt x="235" y="72"/>
                  </a:cubicBezTo>
                  <a:cubicBezTo>
                    <a:pt x="242" y="72"/>
                    <a:pt x="248" y="69"/>
                    <a:pt x="253" y="65"/>
                  </a:cubicBezTo>
                  <a:cubicBezTo>
                    <a:pt x="260" y="58"/>
                    <a:pt x="260" y="50"/>
                    <a:pt x="260" y="36"/>
                  </a:cubicBezTo>
                  <a:cubicBezTo>
                    <a:pt x="260" y="23"/>
                    <a:pt x="260" y="15"/>
                    <a:pt x="253" y="8"/>
                  </a:cubicBezTo>
                  <a:cubicBezTo>
                    <a:pt x="248" y="3"/>
                    <a:pt x="242" y="0"/>
                    <a:pt x="235" y="0"/>
                  </a:cubicBezTo>
                  <a:moveTo>
                    <a:pt x="245" y="58"/>
                  </a:moveTo>
                  <a:cubicBezTo>
                    <a:pt x="243" y="61"/>
                    <a:pt x="239" y="62"/>
                    <a:pt x="235" y="62"/>
                  </a:cubicBezTo>
                  <a:cubicBezTo>
                    <a:pt x="231" y="62"/>
                    <a:pt x="227" y="61"/>
                    <a:pt x="224" y="58"/>
                  </a:cubicBezTo>
                  <a:cubicBezTo>
                    <a:pt x="221" y="54"/>
                    <a:pt x="220" y="50"/>
                    <a:pt x="220" y="36"/>
                  </a:cubicBezTo>
                  <a:cubicBezTo>
                    <a:pt x="220" y="22"/>
                    <a:pt x="221" y="18"/>
                    <a:pt x="224" y="14"/>
                  </a:cubicBezTo>
                  <a:cubicBezTo>
                    <a:pt x="227" y="12"/>
                    <a:pt x="231" y="10"/>
                    <a:pt x="235" y="10"/>
                  </a:cubicBezTo>
                  <a:cubicBezTo>
                    <a:pt x="239" y="10"/>
                    <a:pt x="243" y="12"/>
                    <a:pt x="245" y="14"/>
                  </a:cubicBezTo>
                  <a:cubicBezTo>
                    <a:pt x="249" y="18"/>
                    <a:pt x="249" y="22"/>
                    <a:pt x="249" y="36"/>
                  </a:cubicBezTo>
                  <a:cubicBezTo>
                    <a:pt x="249" y="50"/>
                    <a:pt x="249" y="54"/>
                    <a:pt x="245"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60" name="Freeform 8"/>
            <p:cNvSpPr>
              <a:spLocks noEditPoints="1"/>
            </p:cNvSpPr>
            <p:nvPr/>
          </p:nvSpPr>
          <p:spPr bwMode="auto">
            <a:xfrm>
              <a:off x="450819" y="1120977"/>
              <a:ext cx="1058332" cy="85455"/>
            </a:xfrm>
            <a:custGeom>
              <a:avLst/>
              <a:gdLst>
                <a:gd name="T0" fmla="*/ 0 w 390"/>
                <a:gd name="T1" fmla="*/ 0 h 32"/>
                <a:gd name="T2" fmla="*/ 21 w 390"/>
                <a:gd name="T3" fmla="*/ 23 h 32"/>
                <a:gd name="T4" fmla="*/ 3 w 390"/>
                <a:gd name="T5" fmla="*/ 13 h 32"/>
                <a:gd name="T6" fmla="*/ 16 w 390"/>
                <a:gd name="T7" fmla="*/ 8 h 32"/>
                <a:gd name="T8" fmla="*/ 12 w 390"/>
                <a:gd name="T9" fmla="*/ 16 h 32"/>
                <a:gd name="T10" fmla="*/ 3 w 390"/>
                <a:gd name="T11" fmla="*/ 28 h 32"/>
                <a:gd name="T12" fmla="*/ 38 w 390"/>
                <a:gd name="T13" fmla="*/ 29 h 32"/>
                <a:gd name="T14" fmla="*/ 28 w 390"/>
                <a:gd name="T15" fmla="*/ 0 h 32"/>
                <a:gd name="T16" fmla="*/ 49 w 390"/>
                <a:gd name="T17" fmla="*/ 21 h 32"/>
                <a:gd name="T18" fmla="*/ 46 w 390"/>
                <a:gd name="T19" fmla="*/ 21 h 32"/>
                <a:gd name="T20" fmla="*/ 56 w 390"/>
                <a:gd name="T21" fmla="*/ 22 h 32"/>
                <a:gd name="T22" fmla="*/ 69 w 390"/>
                <a:gd name="T23" fmla="*/ 14 h 32"/>
                <a:gd name="T24" fmla="*/ 66 w 390"/>
                <a:gd name="T25" fmla="*/ 3 h 32"/>
                <a:gd name="T26" fmla="*/ 66 w 390"/>
                <a:gd name="T27" fmla="*/ 0 h 32"/>
                <a:gd name="T28" fmla="*/ 68 w 390"/>
                <a:gd name="T29" fmla="*/ 17 h 32"/>
                <a:gd name="T30" fmla="*/ 59 w 390"/>
                <a:gd name="T31" fmla="*/ 22 h 32"/>
                <a:gd name="T32" fmla="*/ 84 w 390"/>
                <a:gd name="T33" fmla="*/ 31 h 32"/>
                <a:gd name="T34" fmla="*/ 118 w 390"/>
                <a:gd name="T35" fmla="*/ 31 h 32"/>
                <a:gd name="T36" fmla="*/ 115 w 390"/>
                <a:gd name="T37" fmla="*/ 26 h 32"/>
                <a:gd name="T38" fmla="*/ 96 w 390"/>
                <a:gd name="T39" fmla="*/ 31 h 32"/>
                <a:gd name="T40" fmla="*/ 115 w 390"/>
                <a:gd name="T41" fmla="*/ 31 h 32"/>
                <a:gd name="T42" fmla="*/ 127 w 390"/>
                <a:gd name="T43" fmla="*/ 31 h 32"/>
                <a:gd name="T44" fmla="*/ 130 w 390"/>
                <a:gd name="T45" fmla="*/ 28 h 32"/>
                <a:gd name="T46" fmla="*/ 143 w 390"/>
                <a:gd name="T47" fmla="*/ 15 h 32"/>
                <a:gd name="T48" fmla="*/ 144 w 390"/>
                <a:gd name="T49" fmla="*/ 3 h 32"/>
                <a:gd name="T50" fmla="*/ 153 w 390"/>
                <a:gd name="T51" fmla="*/ 22 h 32"/>
                <a:gd name="T52" fmla="*/ 170 w 390"/>
                <a:gd name="T53" fmla="*/ 24 h 32"/>
                <a:gd name="T54" fmla="*/ 153 w 390"/>
                <a:gd name="T55" fmla="*/ 8 h 32"/>
                <a:gd name="T56" fmla="*/ 169 w 390"/>
                <a:gd name="T57" fmla="*/ 9 h 32"/>
                <a:gd name="T58" fmla="*/ 157 w 390"/>
                <a:gd name="T59" fmla="*/ 16 h 32"/>
                <a:gd name="T60" fmla="*/ 160 w 390"/>
                <a:gd name="T61" fmla="*/ 29 h 32"/>
                <a:gd name="T62" fmla="*/ 175 w 390"/>
                <a:gd name="T63" fmla="*/ 22 h 32"/>
                <a:gd name="T64" fmla="*/ 188 w 390"/>
                <a:gd name="T65" fmla="*/ 14 h 32"/>
                <a:gd name="T66" fmla="*/ 185 w 390"/>
                <a:gd name="T67" fmla="*/ 3 h 32"/>
                <a:gd name="T68" fmla="*/ 185 w 390"/>
                <a:gd name="T69" fmla="*/ 0 h 32"/>
                <a:gd name="T70" fmla="*/ 187 w 390"/>
                <a:gd name="T71" fmla="*/ 17 h 32"/>
                <a:gd name="T72" fmla="*/ 178 w 390"/>
                <a:gd name="T73" fmla="*/ 22 h 32"/>
                <a:gd name="T74" fmla="*/ 223 w 390"/>
                <a:gd name="T75" fmla="*/ 32 h 32"/>
                <a:gd name="T76" fmla="*/ 221 w 390"/>
                <a:gd name="T77" fmla="*/ 13 h 32"/>
                <a:gd name="T78" fmla="*/ 230 w 390"/>
                <a:gd name="T79" fmla="*/ 9 h 32"/>
                <a:gd name="T80" fmla="*/ 213 w 390"/>
                <a:gd name="T81" fmla="*/ 8 h 32"/>
                <a:gd name="T82" fmla="*/ 231 w 390"/>
                <a:gd name="T83" fmla="*/ 24 h 32"/>
                <a:gd name="T84" fmla="*/ 262 w 390"/>
                <a:gd name="T85" fmla="*/ 25 h 32"/>
                <a:gd name="T86" fmla="*/ 254 w 390"/>
                <a:gd name="T87" fmla="*/ 3 h 32"/>
                <a:gd name="T88" fmla="*/ 254 w 390"/>
                <a:gd name="T89" fmla="*/ 0 h 32"/>
                <a:gd name="T90" fmla="*/ 264 w 390"/>
                <a:gd name="T91" fmla="*/ 27 h 32"/>
                <a:gd name="T92" fmla="*/ 290 w 390"/>
                <a:gd name="T93" fmla="*/ 0 h 32"/>
                <a:gd name="T94" fmla="*/ 274 w 390"/>
                <a:gd name="T95" fmla="*/ 0 h 32"/>
                <a:gd name="T96" fmla="*/ 274 w 390"/>
                <a:gd name="T97" fmla="*/ 31 h 32"/>
                <a:gd name="T98" fmla="*/ 290 w 390"/>
                <a:gd name="T99" fmla="*/ 31 h 32"/>
                <a:gd name="T100" fmla="*/ 301 w 390"/>
                <a:gd name="T101" fmla="*/ 16 h 32"/>
                <a:gd name="T102" fmla="*/ 316 w 390"/>
                <a:gd name="T103" fmla="*/ 0 h 32"/>
                <a:gd name="T104" fmla="*/ 316 w 390"/>
                <a:gd name="T105" fmla="*/ 3 h 32"/>
                <a:gd name="T106" fmla="*/ 303 w 390"/>
                <a:gd name="T107" fmla="*/ 16 h 32"/>
                <a:gd name="T108" fmla="*/ 367 w 390"/>
                <a:gd name="T109" fmla="*/ 16 h 32"/>
                <a:gd name="T110" fmla="*/ 339 w 390"/>
                <a:gd name="T111" fmla="*/ 16 h 32"/>
                <a:gd name="T112" fmla="*/ 352 w 390"/>
                <a:gd name="T113" fmla="*/ 29 h 32"/>
                <a:gd name="T114" fmla="*/ 374 w 390"/>
                <a:gd name="T115" fmla="*/ 31 h 32"/>
                <a:gd name="T116" fmla="*/ 377 w 390"/>
                <a:gd name="T1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32">
                  <a:moveTo>
                    <a:pt x="19" y="8"/>
                  </a:moveTo>
                  <a:cubicBezTo>
                    <a:pt x="19" y="3"/>
                    <a:pt x="16" y="0"/>
                    <a:pt x="11" y="0"/>
                  </a:cubicBezTo>
                  <a:cubicBezTo>
                    <a:pt x="0" y="0"/>
                    <a:pt x="0" y="0"/>
                    <a:pt x="0" y="0"/>
                  </a:cubicBezTo>
                  <a:cubicBezTo>
                    <a:pt x="0" y="31"/>
                    <a:pt x="0" y="31"/>
                    <a:pt x="0" y="31"/>
                  </a:cubicBezTo>
                  <a:cubicBezTo>
                    <a:pt x="12" y="31"/>
                    <a:pt x="12" y="31"/>
                    <a:pt x="12" y="31"/>
                  </a:cubicBezTo>
                  <a:cubicBezTo>
                    <a:pt x="18" y="31"/>
                    <a:pt x="21" y="27"/>
                    <a:pt x="21" y="23"/>
                  </a:cubicBezTo>
                  <a:cubicBezTo>
                    <a:pt x="21" y="19"/>
                    <a:pt x="18" y="15"/>
                    <a:pt x="15" y="15"/>
                  </a:cubicBezTo>
                  <a:cubicBezTo>
                    <a:pt x="18" y="14"/>
                    <a:pt x="19" y="11"/>
                    <a:pt x="19" y="8"/>
                  </a:cubicBezTo>
                  <a:moveTo>
                    <a:pt x="3" y="13"/>
                  </a:moveTo>
                  <a:cubicBezTo>
                    <a:pt x="3" y="3"/>
                    <a:pt x="3" y="3"/>
                    <a:pt x="3" y="3"/>
                  </a:cubicBezTo>
                  <a:cubicBezTo>
                    <a:pt x="11" y="3"/>
                    <a:pt x="11" y="3"/>
                    <a:pt x="11" y="3"/>
                  </a:cubicBezTo>
                  <a:cubicBezTo>
                    <a:pt x="14" y="3"/>
                    <a:pt x="16" y="5"/>
                    <a:pt x="16" y="8"/>
                  </a:cubicBezTo>
                  <a:cubicBezTo>
                    <a:pt x="16" y="11"/>
                    <a:pt x="15" y="13"/>
                    <a:pt x="12" y="13"/>
                  </a:cubicBezTo>
                  <a:lnTo>
                    <a:pt x="3" y="13"/>
                  </a:lnTo>
                  <a:close/>
                  <a:moveTo>
                    <a:pt x="12" y="16"/>
                  </a:moveTo>
                  <a:cubicBezTo>
                    <a:pt x="15" y="16"/>
                    <a:pt x="18" y="20"/>
                    <a:pt x="18" y="23"/>
                  </a:cubicBezTo>
                  <a:cubicBezTo>
                    <a:pt x="18" y="26"/>
                    <a:pt x="16" y="28"/>
                    <a:pt x="12" y="28"/>
                  </a:cubicBezTo>
                  <a:cubicBezTo>
                    <a:pt x="3" y="28"/>
                    <a:pt x="3" y="28"/>
                    <a:pt x="3" y="28"/>
                  </a:cubicBezTo>
                  <a:cubicBezTo>
                    <a:pt x="3" y="16"/>
                    <a:pt x="3" y="16"/>
                    <a:pt x="3" y="16"/>
                  </a:cubicBezTo>
                  <a:lnTo>
                    <a:pt x="12" y="16"/>
                  </a:lnTo>
                  <a:close/>
                  <a:moveTo>
                    <a:pt x="38" y="29"/>
                  </a:moveTo>
                  <a:cubicBezTo>
                    <a:pt x="34" y="29"/>
                    <a:pt x="31" y="26"/>
                    <a:pt x="31" y="21"/>
                  </a:cubicBezTo>
                  <a:cubicBezTo>
                    <a:pt x="31" y="0"/>
                    <a:pt x="31" y="0"/>
                    <a:pt x="31" y="0"/>
                  </a:cubicBezTo>
                  <a:cubicBezTo>
                    <a:pt x="28" y="0"/>
                    <a:pt x="28" y="0"/>
                    <a:pt x="28" y="0"/>
                  </a:cubicBezTo>
                  <a:cubicBezTo>
                    <a:pt x="28" y="21"/>
                    <a:pt x="28" y="21"/>
                    <a:pt x="28" y="21"/>
                  </a:cubicBezTo>
                  <a:cubicBezTo>
                    <a:pt x="28" y="27"/>
                    <a:pt x="33" y="32"/>
                    <a:pt x="38" y="32"/>
                  </a:cubicBezTo>
                  <a:cubicBezTo>
                    <a:pt x="44" y="32"/>
                    <a:pt x="49" y="27"/>
                    <a:pt x="49" y="21"/>
                  </a:cubicBezTo>
                  <a:cubicBezTo>
                    <a:pt x="49" y="0"/>
                    <a:pt x="49" y="0"/>
                    <a:pt x="49" y="0"/>
                  </a:cubicBezTo>
                  <a:cubicBezTo>
                    <a:pt x="46" y="0"/>
                    <a:pt x="46" y="0"/>
                    <a:pt x="46" y="0"/>
                  </a:cubicBezTo>
                  <a:cubicBezTo>
                    <a:pt x="46" y="21"/>
                    <a:pt x="46" y="21"/>
                    <a:pt x="46" y="21"/>
                  </a:cubicBezTo>
                  <a:cubicBezTo>
                    <a:pt x="46" y="26"/>
                    <a:pt x="43" y="29"/>
                    <a:pt x="38" y="29"/>
                  </a:cubicBezTo>
                  <a:moveTo>
                    <a:pt x="59" y="22"/>
                  </a:moveTo>
                  <a:cubicBezTo>
                    <a:pt x="56" y="22"/>
                    <a:pt x="56" y="22"/>
                    <a:pt x="56" y="22"/>
                  </a:cubicBezTo>
                  <a:cubicBezTo>
                    <a:pt x="56" y="27"/>
                    <a:pt x="60" y="32"/>
                    <a:pt x="66" y="32"/>
                  </a:cubicBezTo>
                  <a:cubicBezTo>
                    <a:pt x="73" y="32"/>
                    <a:pt x="76" y="28"/>
                    <a:pt x="77" y="24"/>
                  </a:cubicBezTo>
                  <a:cubicBezTo>
                    <a:pt x="78" y="18"/>
                    <a:pt x="74" y="15"/>
                    <a:pt x="69" y="14"/>
                  </a:cubicBezTo>
                  <a:cubicBezTo>
                    <a:pt x="64" y="13"/>
                    <a:pt x="64" y="13"/>
                    <a:pt x="64" y="13"/>
                  </a:cubicBezTo>
                  <a:cubicBezTo>
                    <a:pt x="60" y="12"/>
                    <a:pt x="60" y="10"/>
                    <a:pt x="60" y="8"/>
                  </a:cubicBezTo>
                  <a:cubicBezTo>
                    <a:pt x="60" y="5"/>
                    <a:pt x="63" y="3"/>
                    <a:pt x="66" y="3"/>
                  </a:cubicBezTo>
                  <a:cubicBezTo>
                    <a:pt x="70" y="3"/>
                    <a:pt x="73" y="5"/>
                    <a:pt x="73" y="9"/>
                  </a:cubicBezTo>
                  <a:cubicBezTo>
                    <a:pt x="76" y="9"/>
                    <a:pt x="76" y="9"/>
                    <a:pt x="76" y="9"/>
                  </a:cubicBezTo>
                  <a:cubicBezTo>
                    <a:pt x="76" y="3"/>
                    <a:pt x="72" y="0"/>
                    <a:pt x="66" y="0"/>
                  </a:cubicBezTo>
                  <a:cubicBezTo>
                    <a:pt x="61" y="0"/>
                    <a:pt x="57" y="3"/>
                    <a:pt x="57" y="8"/>
                  </a:cubicBezTo>
                  <a:cubicBezTo>
                    <a:pt x="57" y="11"/>
                    <a:pt x="58" y="15"/>
                    <a:pt x="64" y="16"/>
                  </a:cubicBezTo>
                  <a:cubicBezTo>
                    <a:pt x="68" y="17"/>
                    <a:pt x="68" y="17"/>
                    <a:pt x="68" y="17"/>
                  </a:cubicBezTo>
                  <a:cubicBezTo>
                    <a:pt x="71" y="18"/>
                    <a:pt x="74" y="20"/>
                    <a:pt x="74" y="24"/>
                  </a:cubicBezTo>
                  <a:cubicBezTo>
                    <a:pt x="73" y="26"/>
                    <a:pt x="71" y="29"/>
                    <a:pt x="66" y="29"/>
                  </a:cubicBezTo>
                  <a:cubicBezTo>
                    <a:pt x="62" y="29"/>
                    <a:pt x="59" y="25"/>
                    <a:pt x="59" y="22"/>
                  </a:cubicBezTo>
                  <a:moveTo>
                    <a:pt x="87" y="0"/>
                  </a:moveTo>
                  <a:cubicBezTo>
                    <a:pt x="84" y="0"/>
                    <a:pt x="84" y="0"/>
                    <a:pt x="84" y="0"/>
                  </a:cubicBezTo>
                  <a:cubicBezTo>
                    <a:pt x="84" y="31"/>
                    <a:pt x="84" y="31"/>
                    <a:pt x="84" y="31"/>
                  </a:cubicBezTo>
                  <a:cubicBezTo>
                    <a:pt x="87" y="31"/>
                    <a:pt x="87" y="31"/>
                    <a:pt x="87" y="31"/>
                  </a:cubicBezTo>
                  <a:lnTo>
                    <a:pt x="87" y="0"/>
                  </a:lnTo>
                  <a:close/>
                  <a:moveTo>
                    <a:pt x="118" y="31"/>
                  </a:moveTo>
                  <a:cubicBezTo>
                    <a:pt x="118" y="0"/>
                    <a:pt x="118" y="0"/>
                    <a:pt x="118" y="0"/>
                  </a:cubicBezTo>
                  <a:cubicBezTo>
                    <a:pt x="115" y="0"/>
                    <a:pt x="115" y="0"/>
                    <a:pt x="115" y="0"/>
                  </a:cubicBezTo>
                  <a:cubicBezTo>
                    <a:pt x="115" y="26"/>
                    <a:pt x="115" y="26"/>
                    <a:pt x="115" y="26"/>
                  </a:cubicBezTo>
                  <a:cubicBezTo>
                    <a:pt x="99" y="0"/>
                    <a:pt x="99" y="0"/>
                    <a:pt x="99" y="0"/>
                  </a:cubicBezTo>
                  <a:cubicBezTo>
                    <a:pt x="96" y="0"/>
                    <a:pt x="96" y="0"/>
                    <a:pt x="96" y="0"/>
                  </a:cubicBezTo>
                  <a:cubicBezTo>
                    <a:pt x="96" y="31"/>
                    <a:pt x="96" y="31"/>
                    <a:pt x="96" y="31"/>
                  </a:cubicBezTo>
                  <a:cubicBezTo>
                    <a:pt x="99" y="31"/>
                    <a:pt x="99" y="31"/>
                    <a:pt x="99" y="31"/>
                  </a:cubicBezTo>
                  <a:cubicBezTo>
                    <a:pt x="99" y="5"/>
                    <a:pt x="99" y="5"/>
                    <a:pt x="99" y="5"/>
                  </a:cubicBezTo>
                  <a:cubicBezTo>
                    <a:pt x="115" y="31"/>
                    <a:pt x="115" y="31"/>
                    <a:pt x="115" y="31"/>
                  </a:cubicBezTo>
                  <a:lnTo>
                    <a:pt x="118" y="31"/>
                  </a:lnTo>
                  <a:close/>
                  <a:moveTo>
                    <a:pt x="127" y="0"/>
                  </a:moveTo>
                  <a:cubicBezTo>
                    <a:pt x="127" y="31"/>
                    <a:pt x="127" y="31"/>
                    <a:pt x="127" y="31"/>
                  </a:cubicBezTo>
                  <a:cubicBezTo>
                    <a:pt x="145" y="31"/>
                    <a:pt x="145" y="31"/>
                    <a:pt x="145" y="31"/>
                  </a:cubicBezTo>
                  <a:cubicBezTo>
                    <a:pt x="145" y="28"/>
                    <a:pt x="145" y="28"/>
                    <a:pt x="145" y="28"/>
                  </a:cubicBezTo>
                  <a:cubicBezTo>
                    <a:pt x="130" y="28"/>
                    <a:pt x="130" y="28"/>
                    <a:pt x="130" y="28"/>
                  </a:cubicBezTo>
                  <a:cubicBezTo>
                    <a:pt x="130" y="18"/>
                    <a:pt x="130" y="18"/>
                    <a:pt x="130" y="18"/>
                  </a:cubicBezTo>
                  <a:cubicBezTo>
                    <a:pt x="143" y="18"/>
                    <a:pt x="143" y="18"/>
                    <a:pt x="143" y="18"/>
                  </a:cubicBezTo>
                  <a:cubicBezTo>
                    <a:pt x="143" y="15"/>
                    <a:pt x="143" y="15"/>
                    <a:pt x="143" y="15"/>
                  </a:cubicBezTo>
                  <a:cubicBezTo>
                    <a:pt x="130" y="15"/>
                    <a:pt x="130" y="15"/>
                    <a:pt x="130" y="15"/>
                  </a:cubicBezTo>
                  <a:cubicBezTo>
                    <a:pt x="130" y="3"/>
                    <a:pt x="130" y="3"/>
                    <a:pt x="130" y="3"/>
                  </a:cubicBezTo>
                  <a:cubicBezTo>
                    <a:pt x="144" y="3"/>
                    <a:pt x="144" y="3"/>
                    <a:pt x="144" y="3"/>
                  </a:cubicBezTo>
                  <a:cubicBezTo>
                    <a:pt x="144" y="0"/>
                    <a:pt x="144" y="0"/>
                    <a:pt x="144" y="0"/>
                  </a:cubicBezTo>
                  <a:lnTo>
                    <a:pt x="127" y="0"/>
                  </a:lnTo>
                  <a:close/>
                  <a:moveTo>
                    <a:pt x="153" y="22"/>
                  </a:moveTo>
                  <a:cubicBezTo>
                    <a:pt x="150" y="22"/>
                    <a:pt x="150" y="22"/>
                    <a:pt x="150" y="22"/>
                  </a:cubicBezTo>
                  <a:cubicBezTo>
                    <a:pt x="150" y="27"/>
                    <a:pt x="154" y="32"/>
                    <a:pt x="160" y="32"/>
                  </a:cubicBezTo>
                  <a:cubicBezTo>
                    <a:pt x="166" y="32"/>
                    <a:pt x="169" y="28"/>
                    <a:pt x="170" y="24"/>
                  </a:cubicBezTo>
                  <a:cubicBezTo>
                    <a:pt x="171" y="18"/>
                    <a:pt x="167" y="15"/>
                    <a:pt x="162" y="14"/>
                  </a:cubicBezTo>
                  <a:cubicBezTo>
                    <a:pt x="158" y="13"/>
                    <a:pt x="158" y="13"/>
                    <a:pt x="158" y="13"/>
                  </a:cubicBezTo>
                  <a:cubicBezTo>
                    <a:pt x="153" y="12"/>
                    <a:pt x="153" y="10"/>
                    <a:pt x="153" y="8"/>
                  </a:cubicBezTo>
                  <a:cubicBezTo>
                    <a:pt x="153" y="5"/>
                    <a:pt x="156" y="3"/>
                    <a:pt x="160" y="3"/>
                  </a:cubicBezTo>
                  <a:cubicBezTo>
                    <a:pt x="163" y="3"/>
                    <a:pt x="166" y="5"/>
                    <a:pt x="166" y="9"/>
                  </a:cubicBezTo>
                  <a:cubicBezTo>
                    <a:pt x="169" y="9"/>
                    <a:pt x="169" y="9"/>
                    <a:pt x="169" y="9"/>
                  </a:cubicBezTo>
                  <a:cubicBezTo>
                    <a:pt x="169" y="3"/>
                    <a:pt x="165" y="0"/>
                    <a:pt x="160" y="0"/>
                  </a:cubicBezTo>
                  <a:cubicBezTo>
                    <a:pt x="155" y="0"/>
                    <a:pt x="150" y="3"/>
                    <a:pt x="150" y="8"/>
                  </a:cubicBezTo>
                  <a:cubicBezTo>
                    <a:pt x="150" y="11"/>
                    <a:pt x="151" y="15"/>
                    <a:pt x="157" y="16"/>
                  </a:cubicBezTo>
                  <a:cubicBezTo>
                    <a:pt x="161" y="17"/>
                    <a:pt x="161" y="17"/>
                    <a:pt x="161" y="17"/>
                  </a:cubicBezTo>
                  <a:cubicBezTo>
                    <a:pt x="165" y="18"/>
                    <a:pt x="168" y="20"/>
                    <a:pt x="167" y="24"/>
                  </a:cubicBezTo>
                  <a:cubicBezTo>
                    <a:pt x="167" y="26"/>
                    <a:pt x="164" y="29"/>
                    <a:pt x="160" y="29"/>
                  </a:cubicBezTo>
                  <a:cubicBezTo>
                    <a:pt x="155" y="29"/>
                    <a:pt x="153" y="25"/>
                    <a:pt x="153" y="22"/>
                  </a:cubicBezTo>
                  <a:moveTo>
                    <a:pt x="178" y="22"/>
                  </a:moveTo>
                  <a:cubicBezTo>
                    <a:pt x="175" y="22"/>
                    <a:pt x="175" y="22"/>
                    <a:pt x="175" y="22"/>
                  </a:cubicBezTo>
                  <a:cubicBezTo>
                    <a:pt x="175" y="27"/>
                    <a:pt x="179" y="32"/>
                    <a:pt x="185" y="32"/>
                  </a:cubicBezTo>
                  <a:cubicBezTo>
                    <a:pt x="192" y="32"/>
                    <a:pt x="195" y="28"/>
                    <a:pt x="196" y="24"/>
                  </a:cubicBezTo>
                  <a:cubicBezTo>
                    <a:pt x="197" y="18"/>
                    <a:pt x="192" y="15"/>
                    <a:pt x="188" y="14"/>
                  </a:cubicBezTo>
                  <a:cubicBezTo>
                    <a:pt x="183" y="13"/>
                    <a:pt x="183" y="13"/>
                    <a:pt x="183" y="13"/>
                  </a:cubicBezTo>
                  <a:cubicBezTo>
                    <a:pt x="179" y="12"/>
                    <a:pt x="179" y="10"/>
                    <a:pt x="179" y="8"/>
                  </a:cubicBezTo>
                  <a:cubicBezTo>
                    <a:pt x="179" y="5"/>
                    <a:pt x="182" y="3"/>
                    <a:pt x="185" y="3"/>
                  </a:cubicBezTo>
                  <a:cubicBezTo>
                    <a:pt x="189" y="3"/>
                    <a:pt x="192" y="5"/>
                    <a:pt x="192" y="9"/>
                  </a:cubicBezTo>
                  <a:cubicBezTo>
                    <a:pt x="195" y="9"/>
                    <a:pt x="195" y="9"/>
                    <a:pt x="195" y="9"/>
                  </a:cubicBezTo>
                  <a:cubicBezTo>
                    <a:pt x="195" y="3"/>
                    <a:pt x="191" y="0"/>
                    <a:pt x="185" y="0"/>
                  </a:cubicBezTo>
                  <a:cubicBezTo>
                    <a:pt x="180" y="0"/>
                    <a:pt x="176" y="3"/>
                    <a:pt x="176" y="8"/>
                  </a:cubicBezTo>
                  <a:cubicBezTo>
                    <a:pt x="176" y="11"/>
                    <a:pt x="176" y="15"/>
                    <a:pt x="183" y="16"/>
                  </a:cubicBezTo>
                  <a:cubicBezTo>
                    <a:pt x="187" y="17"/>
                    <a:pt x="187" y="17"/>
                    <a:pt x="187" y="17"/>
                  </a:cubicBezTo>
                  <a:cubicBezTo>
                    <a:pt x="190" y="18"/>
                    <a:pt x="193" y="20"/>
                    <a:pt x="193" y="24"/>
                  </a:cubicBezTo>
                  <a:cubicBezTo>
                    <a:pt x="192" y="26"/>
                    <a:pt x="190" y="29"/>
                    <a:pt x="185" y="29"/>
                  </a:cubicBezTo>
                  <a:cubicBezTo>
                    <a:pt x="181" y="29"/>
                    <a:pt x="178" y="25"/>
                    <a:pt x="178" y="22"/>
                  </a:cubicBezTo>
                  <a:moveTo>
                    <a:pt x="216" y="22"/>
                  </a:moveTo>
                  <a:cubicBezTo>
                    <a:pt x="213" y="22"/>
                    <a:pt x="213" y="22"/>
                    <a:pt x="213" y="22"/>
                  </a:cubicBezTo>
                  <a:cubicBezTo>
                    <a:pt x="213" y="27"/>
                    <a:pt x="217" y="32"/>
                    <a:pt x="223" y="32"/>
                  </a:cubicBezTo>
                  <a:cubicBezTo>
                    <a:pt x="229" y="32"/>
                    <a:pt x="233" y="28"/>
                    <a:pt x="233" y="24"/>
                  </a:cubicBezTo>
                  <a:cubicBezTo>
                    <a:pt x="234" y="18"/>
                    <a:pt x="230" y="15"/>
                    <a:pt x="225" y="14"/>
                  </a:cubicBezTo>
                  <a:cubicBezTo>
                    <a:pt x="221" y="13"/>
                    <a:pt x="221" y="13"/>
                    <a:pt x="221" y="13"/>
                  </a:cubicBezTo>
                  <a:cubicBezTo>
                    <a:pt x="217" y="12"/>
                    <a:pt x="216" y="10"/>
                    <a:pt x="216" y="8"/>
                  </a:cubicBezTo>
                  <a:cubicBezTo>
                    <a:pt x="216" y="5"/>
                    <a:pt x="220" y="3"/>
                    <a:pt x="223" y="3"/>
                  </a:cubicBezTo>
                  <a:cubicBezTo>
                    <a:pt x="227" y="3"/>
                    <a:pt x="230" y="5"/>
                    <a:pt x="230" y="9"/>
                  </a:cubicBezTo>
                  <a:cubicBezTo>
                    <a:pt x="233" y="9"/>
                    <a:pt x="233" y="9"/>
                    <a:pt x="233" y="9"/>
                  </a:cubicBezTo>
                  <a:cubicBezTo>
                    <a:pt x="233" y="3"/>
                    <a:pt x="228" y="0"/>
                    <a:pt x="223" y="0"/>
                  </a:cubicBezTo>
                  <a:cubicBezTo>
                    <a:pt x="218" y="0"/>
                    <a:pt x="213" y="3"/>
                    <a:pt x="213" y="8"/>
                  </a:cubicBezTo>
                  <a:cubicBezTo>
                    <a:pt x="213" y="11"/>
                    <a:pt x="214" y="15"/>
                    <a:pt x="221" y="16"/>
                  </a:cubicBezTo>
                  <a:cubicBezTo>
                    <a:pt x="225" y="17"/>
                    <a:pt x="225" y="17"/>
                    <a:pt x="225" y="17"/>
                  </a:cubicBezTo>
                  <a:cubicBezTo>
                    <a:pt x="228" y="18"/>
                    <a:pt x="231" y="20"/>
                    <a:pt x="231" y="24"/>
                  </a:cubicBezTo>
                  <a:cubicBezTo>
                    <a:pt x="230" y="26"/>
                    <a:pt x="228" y="29"/>
                    <a:pt x="223" y="29"/>
                  </a:cubicBezTo>
                  <a:cubicBezTo>
                    <a:pt x="219" y="29"/>
                    <a:pt x="216" y="25"/>
                    <a:pt x="216" y="22"/>
                  </a:cubicBezTo>
                  <a:moveTo>
                    <a:pt x="262" y="25"/>
                  </a:moveTo>
                  <a:cubicBezTo>
                    <a:pt x="260" y="27"/>
                    <a:pt x="257" y="29"/>
                    <a:pt x="254" y="29"/>
                  </a:cubicBezTo>
                  <a:cubicBezTo>
                    <a:pt x="246" y="29"/>
                    <a:pt x="242" y="23"/>
                    <a:pt x="242" y="16"/>
                  </a:cubicBezTo>
                  <a:cubicBezTo>
                    <a:pt x="242" y="9"/>
                    <a:pt x="246" y="3"/>
                    <a:pt x="254" y="3"/>
                  </a:cubicBezTo>
                  <a:cubicBezTo>
                    <a:pt x="257" y="3"/>
                    <a:pt x="260" y="4"/>
                    <a:pt x="262" y="7"/>
                  </a:cubicBezTo>
                  <a:cubicBezTo>
                    <a:pt x="264" y="5"/>
                    <a:pt x="264" y="5"/>
                    <a:pt x="264" y="5"/>
                  </a:cubicBezTo>
                  <a:cubicBezTo>
                    <a:pt x="262" y="2"/>
                    <a:pt x="258" y="0"/>
                    <a:pt x="254" y="0"/>
                  </a:cubicBezTo>
                  <a:cubicBezTo>
                    <a:pt x="245" y="0"/>
                    <a:pt x="239" y="7"/>
                    <a:pt x="239" y="16"/>
                  </a:cubicBezTo>
                  <a:cubicBezTo>
                    <a:pt x="239" y="25"/>
                    <a:pt x="245" y="32"/>
                    <a:pt x="254" y="32"/>
                  </a:cubicBezTo>
                  <a:cubicBezTo>
                    <a:pt x="258" y="32"/>
                    <a:pt x="262" y="30"/>
                    <a:pt x="264" y="27"/>
                  </a:cubicBezTo>
                  <a:lnTo>
                    <a:pt x="262" y="25"/>
                  </a:lnTo>
                  <a:close/>
                  <a:moveTo>
                    <a:pt x="293" y="0"/>
                  </a:moveTo>
                  <a:cubicBezTo>
                    <a:pt x="290" y="0"/>
                    <a:pt x="290" y="0"/>
                    <a:pt x="290" y="0"/>
                  </a:cubicBezTo>
                  <a:cubicBezTo>
                    <a:pt x="290" y="14"/>
                    <a:pt x="290" y="14"/>
                    <a:pt x="290" y="14"/>
                  </a:cubicBezTo>
                  <a:cubicBezTo>
                    <a:pt x="274" y="14"/>
                    <a:pt x="274" y="14"/>
                    <a:pt x="274" y="14"/>
                  </a:cubicBezTo>
                  <a:cubicBezTo>
                    <a:pt x="274" y="0"/>
                    <a:pt x="274" y="0"/>
                    <a:pt x="274" y="0"/>
                  </a:cubicBezTo>
                  <a:cubicBezTo>
                    <a:pt x="271" y="0"/>
                    <a:pt x="271" y="0"/>
                    <a:pt x="271" y="0"/>
                  </a:cubicBezTo>
                  <a:cubicBezTo>
                    <a:pt x="271" y="31"/>
                    <a:pt x="271" y="31"/>
                    <a:pt x="271" y="31"/>
                  </a:cubicBezTo>
                  <a:cubicBezTo>
                    <a:pt x="274" y="31"/>
                    <a:pt x="274" y="31"/>
                    <a:pt x="274" y="31"/>
                  </a:cubicBezTo>
                  <a:cubicBezTo>
                    <a:pt x="274" y="17"/>
                    <a:pt x="274" y="17"/>
                    <a:pt x="274" y="17"/>
                  </a:cubicBezTo>
                  <a:cubicBezTo>
                    <a:pt x="290" y="17"/>
                    <a:pt x="290" y="17"/>
                    <a:pt x="290" y="17"/>
                  </a:cubicBezTo>
                  <a:cubicBezTo>
                    <a:pt x="290" y="31"/>
                    <a:pt x="290" y="31"/>
                    <a:pt x="290" y="31"/>
                  </a:cubicBezTo>
                  <a:cubicBezTo>
                    <a:pt x="293" y="31"/>
                    <a:pt x="293" y="31"/>
                    <a:pt x="293" y="31"/>
                  </a:cubicBezTo>
                  <a:lnTo>
                    <a:pt x="293" y="0"/>
                  </a:lnTo>
                  <a:close/>
                  <a:moveTo>
                    <a:pt x="301" y="16"/>
                  </a:moveTo>
                  <a:cubicBezTo>
                    <a:pt x="301" y="25"/>
                    <a:pt x="307" y="32"/>
                    <a:pt x="316" y="32"/>
                  </a:cubicBezTo>
                  <a:cubicBezTo>
                    <a:pt x="325" y="32"/>
                    <a:pt x="331" y="25"/>
                    <a:pt x="331" y="16"/>
                  </a:cubicBezTo>
                  <a:cubicBezTo>
                    <a:pt x="331" y="7"/>
                    <a:pt x="325" y="0"/>
                    <a:pt x="316" y="0"/>
                  </a:cubicBezTo>
                  <a:cubicBezTo>
                    <a:pt x="307" y="0"/>
                    <a:pt x="301" y="7"/>
                    <a:pt x="301" y="16"/>
                  </a:cubicBezTo>
                  <a:moveTo>
                    <a:pt x="303" y="16"/>
                  </a:moveTo>
                  <a:cubicBezTo>
                    <a:pt x="303" y="9"/>
                    <a:pt x="309" y="3"/>
                    <a:pt x="316" y="3"/>
                  </a:cubicBezTo>
                  <a:cubicBezTo>
                    <a:pt x="323" y="3"/>
                    <a:pt x="328" y="9"/>
                    <a:pt x="328" y="16"/>
                  </a:cubicBezTo>
                  <a:cubicBezTo>
                    <a:pt x="328" y="23"/>
                    <a:pt x="323" y="29"/>
                    <a:pt x="316" y="29"/>
                  </a:cubicBezTo>
                  <a:cubicBezTo>
                    <a:pt x="309" y="29"/>
                    <a:pt x="303" y="23"/>
                    <a:pt x="303" y="16"/>
                  </a:cubicBezTo>
                  <a:moveTo>
                    <a:pt x="336" y="16"/>
                  </a:moveTo>
                  <a:cubicBezTo>
                    <a:pt x="336" y="25"/>
                    <a:pt x="343" y="32"/>
                    <a:pt x="352" y="32"/>
                  </a:cubicBezTo>
                  <a:cubicBezTo>
                    <a:pt x="360" y="32"/>
                    <a:pt x="367" y="25"/>
                    <a:pt x="367" y="16"/>
                  </a:cubicBezTo>
                  <a:cubicBezTo>
                    <a:pt x="367" y="7"/>
                    <a:pt x="360" y="0"/>
                    <a:pt x="352" y="0"/>
                  </a:cubicBezTo>
                  <a:cubicBezTo>
                    <a:pt x="343" y="0"/>
                    <a:pt x="336" y="7"/>
                    <a:pt x="336" y="16"/>
                  </a:cubicBezTo>
                  <a:moveTo>
                    <a:pt x="339" y="16"/>
                  </a:moveTo>
                  <a:cubicBezTo>
                    <a:pt x="339" y="9"/>
                    <a:pt x="345" y="3"/>
                    <a:pt x="352" y="3"/>
                  </a:cubicBezTo>
                  <a:cubicBezTo>
                    <a:pt x="359" y="3"/>
                    <a:pt x="364" y="9"/>
                    <a:pt x="364" y="16"/>
                  </a:cubicBezTo>
                  <a:cubicBezTo>
                    <a:pt x="364" y="23"/>
                    <a:pt x="359" y="29"/>
                    <a:pt x="352" y="29"/>
                  </a:cubicBezTo>
                  <a:cubicBezTo>
                    <a:pt x="345" y="29"/>
                    <a:pt x="339" y="23"/>
                    <a:pt x="339" y="16"/>
                  </a:cubicBezTo>
                  <a:moveTo>
                    <a:pt x="374" y="0"/>
                  </a:moveTo>
                  <a:cubicBezTo>
                    <a:pt x="374" y="31"/>
                    <a:pt x="374" y="31"/>
                    <a:pt x="374" y="31"/>
                  </a:cubicBezTo>
                  <a:cubicBezTo>
                    <a:pt x="390" y="31"/>
                    <a:pt x="390" y="31"/>
                    <a:pt x="390" y="31"/>
                  </a:cubicBezTo>
                  <a:cubicBezTo>
                    <a:pt x="390" y="28"/>
                    <a:pt x="390" y="28"/>
                    <a:pt x="390" y="28"/>
                  </a:cubicBezTo>
                  <a:cubicBezTo>
                    <a:pt x="377" y="28"/>
                    <a:pt x="377" y="28"/>
                    <a:pt x="377" y="28"/>
                  </a:cubicBezTo>
                  <a:cubicBezTo>
                    <a:pt x="377" y="0"/>
                    <a:pt x="377" y="0"/>
                    <a:pt x="377" y="0"/>
                  </a:cubicBezTo>
                  <a:lnTo>
                    <a:pt x="3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61" name="Rectangle 9"/>
            <p:cNvSpPr>
              <a:spLocks noChangeArrowheads="1"/>
            </p:cNvSpPr>
            <p:nvPr/>
          </p:nvSpPr>
          <p:spPr bwMode="auto">
            <a:xfrm>
              <a:off x="1710738" y="436213"/>
              <a:ext cx="10309" cy="775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grpSp>
      <p:grpSp>
        <p:nvGrpSpPr>
          <p:cNvPr id="129" name="Group 128"/>
          <p:cNvGrpSpPr/>
          <p:nvPr/>
        </p:nvGrpSpPr>
        <p:grpSpPr>
          <a:xfrm>
            <a:off x="421484" y="6005796"/>
            <a:ext cx="1541503" cy="282540"/>
            <a:chOff x="-10109200" y="8447088"/>
            <a:chExt cx="1766888" cy="242888"/>
          </a:xfrm>
        </p:grpSpPr>
        <p:sp>
          <p:nvSpPr>
            <p:cNvPr id="130" name="Freeform 47"/>
            <p:cNvSpPr>
              <a:spLocks noEditPoints="1"/>
            </p:cNvSpPr>
            <p:nvPr/>
          </p:nvSpPr>
          <p:spPr bwMode="auto">
            <a:xfrm>
              <a:off x="-10109200" y="8577263"/>
              <a:ext cx="1766888" cy="112713"/>
            </a:xfrm>
            <a:custGeom>
              <a:avLst/>
              <a:gdLst>
                <a:gd name="T0" fmla="*/ 0 w 759"/>
                <a:gd name="T1" fmla="*/ 1 h 48"/>
                <a:gd name="T2" fmla="*/ 17 w 759"/>
                <a:gd name="T3" fmla="*/ 5 h 48"/>
                <a:gd name="T4" fmla="*/ 4 w 759"/>
                <a:gd name="T5" fmla="*/ 5 h 48"/>
                <a:gd name="T6" fmla="*/ 75 w 759"/>
                <a:gd name="T7" fmla="*/ 42 h 48"/>
                <a:gd name="T8" fmla="*/ 72 w 759"/>
                <a:gd name="T9" fmla="*/ 22 h 48"/>
                <a:gd name="T10" fmla="*/ 74 w 759"/>
                <a:gd name="T11" fmla="*/ 1 h 48"/>
                <a:gd name="T12" fmla="*/ 97 w 759"/>
                <a:gd name="T13" fmla="*/ 48 h 48"/>
                <a:gd name="T14" fmla="*/ 87 w 759"/>
                <a:gd name="T15" fmla="*/ 13 h 48"/>
                <a:gd name="T16" fmla="*/ 97 w 759"/>
                <a:gd name="T17" fmla="*/ 0 h 48"/>
                <a:gd name="T18" fmla="*/ 108 w 759"/>
                <a:gd name="T19" fmla="*/ 36 h 48"/>
                <a:gd name="T20" fmla="*/ 123 w 759"/>
                <a:gd name="T21" fmla="*/ 1 h 48"/>
                <a:gd name="T22" fmla="*/ 163 w 759"/>
                <a:gd name="T23" fmla="*/ 24 h 48"/>
                <a:gd name="T24" fmla="*/ 142 w 759"/>
                <a:gd name="T25" fmla="*/ 24 h 48"/>
                <a:gd name="T26" fmla="*/ 160 w 759"/>
                <a:gd name="T27" fmla="*/ 0 h 48"/>
                <a:gd name="T28" fmla="*/ 163 w 759"/>
                <a:gd name="T29" fmla="*/ 24 h 48"/>
                <a:gd name="T30" fmla="*/ 219 w 759"/>
                <a:gd name="T31" fmla="*/ 39 h 48"/>
                <a:gd name="T32" fmla="*/ 195 w 759"/>
                <a:gd name="T33" fmla="*/ 47 h 48"/>
                <a:gd name="T34" fmla="*/ 241 w 759"/>
                <a:gd name="T35" fmla="*/ 1 h 48"/>
                <a:gd name="T36" fmla="*/ 241 w 759"/>
                <a:gd name="T37" fmla="*/ 1 h 48"/>
                <a:gd name="T38" fmla="*/ 282 w 759"/>
                <a:gd name="T39" fmla="*/ 39 h 48"/>
                <a:gd name="T40" fmla="*/ 259 w 759"/>
                <a:gd name="T41" fmla="*/ 47 h 48"/>
                <a:gd name="T42" fmla="*/ 323 w 759"/>
                <a:gd name="T43" fmla="*/ 24 h 48"/>
                <a:gd name="T44" fmla="*/ 302 w 759"/>
                <a:gd name="T45" fmla="*/ 24 h 48"/>
                <a:gd name="T46" fmla="*/ 320 w 759"/>
                <a:gd name="T47" fmla="*/ 0 h 48"/>
                <a:gd name="T48" fmla="*/ 323 w 759"/>
                <a:gd name="T49" fmla="*/ 24 h 48"/>
                <a:gd name="T50" fmla="*/ 377 w 759"/>
                <a:gd name="T51" fmla="*/ 47 h 48"/>
                <a:gd name="T52" fmla="*/ 396 w 759"/>
                <a:gd name="T53" fmla="*/ 1 h 48"/>
                <a:gd name="T54" fmla="*/ 446 w 759"/>
                <a:gd name="T55" fmla="*/ 24 h 48"/>
                <a:gd name="T56" fmla="*/ 423 w 759"/>
                <a:gd name="T57" fmla="*/ 5 h 48"/>
                <a:gd name="T58" fmla="*/ 481 w 759"/>
                <a:gd name="T59" fmla="*/ 37 h 48"/>
                <a:gd name="T60" fmla="*/ 458 w 759"/>
                <a:gd name="T61" fmla="*/ 47 h 48"/>
                <a:gd name="T62" fmla="*/ 499 w 759"/>
                <a:gd name="T63" fmla="*/ 9 h 48"/>
                <a:gd name="T64" fmla="*/ 498 w 759"/>
                <a:gd name="T65" fmla="*/ 1 h 48"/>
                <a:gd name="T66" fmla="*/ 562 w 759"/>
                <a:gd name="T67" fmla="*/ 24 h 48"/>
                <a:gd name="T68" fmla="*/ 539 w 759"/>
                <a:gd name="T69" fmla="*/ 5 h 48"/>
                <a:gd name="T70" fmla="*/ 590 w 759"/>
                <a:gd name="T71" fmla="*/ 29 h 48"/>
                <a:gd name="T72" fmla="*/ 573 w 759"/>
                <a:gd name="T73" fmla="*/ 47 h 48"/>
                <a:gd name="T74" fmla="*/ 598 w 759"/>
                <a:gd name="T75" fmla="*/ 47 h 48"/>
                <a:gd name="T76" fmla="*/ 598 w 759"/>
                <a:gd name="T77" fmla="*/ 15 h 48"/>
                <a:gd name="T78" fmla="*/ 590 w 759"/>
                <a:gd name="T79" fmla="*/ 5 h 48"/>
                <a:gd name="T80" fmla="*/ 613 w 759"/>
                <a:gd name="T81" fmla="*/ 1 h 48"/>
                <a:gd name="T82" fmla="*/ 626 w 759"/>
                <a:gd name="T83" fmla="*/ 29 h 48"/>
                <a:gd name="T84" fmla="*/ 630 w 759"/>
                <a:gd name="T85" fmla="*/ 5 h 48"/>
                <a:gd name="T86" fmla="*/ 618 w 759"/>
                <a:gd name="T87" fmla="*/ 5 h 48"/>
                <a:gd name="T88" fmla="*/ 697 w 759"/>
                <a:gd name="T89" fmla="*/ 24 h 48"/>
                <a:gd name="T90" fmla="*/ 674 w 759"/>
                <a:gd name="T91" fmla="*/ 5 h 48"/>
                <a:gd name="T92" fmla="*/ 754 w 759"/>
                <a:gd name="T93" fmla="*/ 1 h 48"/>
                <a:gd name="T94" fmla="*/ 719 w 759"/>
                <a:gd name="T95" fmla="*/ 40 h 48"/>
                <a:gd name="T96" fmla="*/ 721 w 759"/>
                <a:gd name="T97" fmla="*/ 47 h 48"/>
                <a:gd name="T98" fmla="*/ 759 w 759"/>
                <a:gd name="T9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9" h="48">
                  <a:moveTo>
                    <a:pt x="17" y="47"/>
                  </a:moveTo>
                  <a:cubicBezTo>
                    <a:pt x="30" y="47"/>
                    <a:pt x="38" y="37"/>
                    <a:pt x="38" y="24"/>
                  </a:cubicBezTo>
                  <a:cubicBezTo>
                    <a:pt x="38" y="11"/>
                    <a:pt x="30" y="1"/>
                    <a:pt x="17" y="1"/>
                  </a:cubicBezTo>
                  <a:cubicBezTo>
                    <a:pt x="0" y="1"/>
                    <a:pt x="0" y="1"/>
                    <a:pt x="0" y="1"/>
                  </a:cubicBezTo>
                  <a:cubicBezTo>
                    <a:pt x="0" y="47"/>
                    <a:pt x="0" y="47"/>
                    <a:pt x="0" y="47"/>
                  </a:cubicBezTo>
                  <a:lnTo>
                    <a:pt x="17" y="47"/>
                  </a:lnTo>
                  <a:close/>
                  <a:moveTo>
                    <a:pt x="4" y="5"/>
                  </a:moveTo>
                  <a:cubicBezTo>
                    <a:pt x="17" y="5"/>
                    <a:pt x="17" y="5"/>
                    <a:pt x="17" y="5"/>
                  </a:cubicBezTo>
                  <a:cubicBezTo>
                    <a:pt x="28" y="5"/>
                    <a:pt x="33" y="13"/>
                    <a:pt x="33" y="24"/>
                  </a:cubicBezTo>
                  <a:cubicBezTo>
                    <a:pt x="33" y="35"/>
                    <a:pt x="28" y="42"/>
                    <a:pt x="17" y="42"/>
                  </a:cubicBezTo>
                  <a:cubicBezTo>
                    <a:pt x="4" y="42"/>
                    <a:pt x="4" y="42"/>
                    <a:pt x="4" y="42"/>
                  </a:cubicBezTo>
                  <a:lnTo>
                    <a:pt x="4" y="5"/>
                  </a:lnTo>
                  <a:close/>
                  <a:moveTo>
                    <a:pt x="48" y="1"/>
                  </a:moveTo>
                  <a:cubicBezTo>
                    <a:pt x="48" y="47"/>
                    <a:pt x="48" y="47"/>
                    <a:pt x="48" y="47"/>
                  </a:cubicBezTo>
                  <a:cubicBezTo>
                    <a:pt x="75" y="47"/>
                    <a:pt x="75" y="47"/>
                    <a:pt x="75" y="47"/>
                  </a:cubicBezTo>
                  <a:cubicBezTo>
                    <a:pt x="75" y="42"/>
                    <a:pt x="75" y="42"/>
                    <a:pt x="75" y="42"/>
                  </a:cubicBezTo>
                  <a:cubicBezTo>
                    <a:pt x="53" y="42"/>
                    <a:pt x="53" y="42"/>
                    <a:pt x="53" y="42"/>
                  </a:cubicBezTo>
                  <a:cubicBezTo>
                    <a:pt x="53" y="27"/>
                    <a:pt x="53" y="27"/>
                    <a:pt x="53" y="27"/>
                  </a:cubicBezTo>
                  <a:cubicBezTo>
                    <a:pt x="72" y="27"/>
                    <a:pt x="72" y="27"/>
                    <a:pt x="72" y="27"/>
                  </a:cubicBezTo>
                  <a:cubicBezTo>
                    <a:pt x="72" y="22"/>
                    <a:pt x="72" y="22"/>
                    <a:pt x="72" y="22"/>
                  </a:cubicBezTo>
                  <a:cubicBezTo>
                    <a:pt x="53" y="22"/>
                    <a:pt x="53" y="22"/>
                    <a:pt x="53" y="22"/>
                  </a:cubicBezTo>
                  <a:cubicBezTo>
                    <a:pt x="53" y="5"/>
                    <a:pt x="53" y="5"/>
                    <a:pt x="53" y="5"/>
                  </a:cubicBezTo>
                  <a:cubicBezTo>
                    <a:pt x="74" y="5"/>
                    <a:pt x="74" y="5"/>
                    <a:pt x="74" y="5"/>
                  </a:cubicBezTo>
                  <a:cubicBezTo>
                    <a:pt x="74" y="1"/>
                    <a:pt x="74" y="1"/>
                    <a:pt x="74" y="1"/>
                  </a:cubicBezTo>
                  <a:lnTo>
                    <a:pt x="48" y="1"/>
                  </a:lnTo>
                  <a:close/>
                  <a:moveTo>
                    <a:pt x="86" y="34"/>
                  </a:moveTo>
                  <a:cubicBezTo>
                    <a:pt x="82" y="34"/>
                    <a:pt x="82" y="34"/>
                    <a:pt x="82" y="34"/>
                  </a:cubicBezTo>
                  <a:cubicBezTo>
                    <a:pt x="82" y="40"/>
                    <a:pt x="88" y="48"/>
                    <a:pt x="97" y="48"/>
                  </a:cubicBezTo>
                  <a:cubicBezTo>
                    <a:pt x="106" y="48"/>
                    <a:pt x="111" y="42"/>
                    <a:pt x="112" y="36"/>
                  </a:cubicBezTo>
                  <a:cubicBezTo>
                    <a:pt x="114" y="28"/>
                    <a:pt x="108" y="23"/>
                    <a:pt x="100" y="22"/>
                  </a:cubicBezTo>
                  <a:cubicBezTo>
                    <a:pt x="94" y="20"/>
                    <a:pt x="94" y="20"/>
                    <a:pt x="94" y="20"/>
                  </a:cubicBezTo>
                  <a:cubicBezTo>
                    <a:pt x="87" y="19"/>
                    <a:pt x="87" y="15"/>
                    <a:pt x="87" y="13"/>
                  </a:cubicBezTo>
                  <a:cubicBezTo>
                    <a:pt x="87" y="8"/>
                    <a:pt x="92" y="5"/>
                    <a:pt x="97" y="5"/>
                  </a:cubicBezTo>
                  <a:cubicBezTo>
                    <a:pt x="102" y="5"/>
                    <a:pt x="107" y="8"/>
                    <a:pt x="107" y="13"/>
                  </a:cubicBezTo>
                  <a:cubicBezTo>
                    <a:pt x="111" y="13"/>
                    <a:pt x="111" y="13"/>
                    <a:pt x="111" y="13"/>
                  </a:cubicBezTo>
                  <a:cubicBezTo>
                    <a:pt x="111" y="5"/>
                    <a:pt x="105" y="0"/>
                    <a:pt x="97" y="0"/>
                  </a:cubicBezTo>
                  <a:cubicBezTo>
                    <a:pt x="89" y="0"/>
                    <a:pt x="82" y="5"/>
                    <a:pt x="82" y="13"/>
                  </a:cubicBezTo>
                  <a:cubicBezTo>
                    <a:pt x="82" y="17"/>
                    <a:pt x="83" y="22"/>
                    <a:pt x="93" y="24"/>
                  </a:cubicBezTo>
                  <a:cubicBezTo>
                    <a:pt x="99" y="26"/>
                    <a:pt x="99" y="26"/>
                    <a:pt x="99" y="26"/>
                  </a:cubicBezTo>
                  <a:cubicBezTo>
                    <a:pt x="104" y="27"/>
                    <a:pt x="109" y="30"/>
                    <a:pt x="108" y="36"/>
                  </a:cubicBezTo>
                  <a:cubicBezTo>
                    <a:pt x="107" y="39"/>
                    <a:pt x="104" y="43"/>
                    <a:pt x="97" y="43"/>
                  </a:cubicBezTo>
                  <a:cubicBezTo>
                    <a:pt x="90" y="43"/>
                    <a:pt x="86" y="38"/>
                    <a:pt x="86" y="34"/>
                  </a:cubicBezTo>
                  <a:moveTo>
                    <a:pt x="127" y="1"/>
                  </a:moveTo>
                  <a:cubicBezTo>
                    <a:pt x="123" y="1"/>
                    <a:pt x="123" y="1"/>
                    <a:pt x="123" y="1"/>
                  </a:cubicBezTo>
                  <a:cubicBezTo>
                    <a:pt x="123" y="47"/>
                    <a:pt x="123" y="47"/>
                    <a:pt x="123" y="47"/>
                  </a:cubicBezTo>
                  <a:cubicBezTo>
                    <a:pt x="127" y="47"/>
                    <a:pt x="127" y="47"/>
                    <a:pt x="127" y="47"/>
                  </a:cubicBezTo>
                  <a:lnTo>
                    <a:pt x="127" y="1"/>
                  </a:lnTo>
                  <a:close/>
                  <a:moveTo>
                    <a:pt x="163" y="24"/>
                  </a:moveTo>
                  <a:cubicBezTo>
                    <a:pt x="163" y="28"/>
                    <a:pt x="163" y="28"/>
                    <a:pt x="163" y="28"/>
                  </a:cubicBezTo>
                  <a:cubicBezTo>
                    <a:pt x="177" y="28"/>
                    <a:pt x="177" y="28"/>
                    <a:pt x="177" y="28"/>
                  </a:cubicBezTo>
                  <a:cubicBezTo>
                    <a:pt x="176" y="38"/>
                    <a:pt x="170" y="43"/>
                    <a:pt x="160" y="43"/>
                  </a:cubicBezTo>
                  <a:cubicBezTo>
                    <a:pt x="150" y="43"/>
                    <a:pt x="142" y="35"/>
                    <a:pt x="142" y="24"/>
                  </a:cubicBezTo>
                  <a:cubicBezTo>
                    <a:pt x="142" y="13"/>
                    <a:pt x="150" y="5"/>
                    <a:pt x="160" y="5"/>
                  </a:cubicBezTo>
                  <a:cubicBezTo>
                    <a:pt x="165" y="5"/>
                    <a:pt x="169" y="6"/>
                    <a:pt x="172" y="9"/>
                  </a:cubicBezTo>
                  <a:cubicBezTo>
                    <a:pt x="175" y="6"/>
                    <a:pt x="175" y="6"/>
                    <a:pt x="175" y="6"/>
                  </a:cubicBezTo>
                  <a:cubicBezTo>
                    <a:pt x="171" y="2"/>
                    <a:pt x="166" y="0"/>
                    <a:pt x="160" y="0"/>
                  </a:cubicBezTo>
                  <a:cubicBezTo>
                    <a:pt x="147" y="0"/>
                    <a:pt x="137" y="11"/>
                    <a:pt x="137" y="24"/>
                  </a:cubicBezTo>
                  <a:cubicBezTo>
                    <a:pt x="137" y="37"/>
                    <a:pt x="147" y="48"/>
                    <a:pt x="160" y="48"/>
                  </a:cubicBezTo>
                  <a:cubicBezTo>
                    <a:pt x="174" y="48"/>
                    <a:pt x="182" y="40"/>
                    <a:pt x="182" y="24"/>
                  </a:cubicBezTo>
                  <a:lnTo>
                    <a:pt x="163" y="24"/>
                  </a:lnTo>
                  <a:close/>
                  <a:moveTo>
                    <a:pt x="223" y="47"/>
                  </a:moveTo>
                  <a:cubicBezTo>
                    <a:pt x="223" y="1"/>
                    <a:pt x="223" y="1"/>
                    <a:pt x="223" y="1"/>
                  </a:cubicBezTo>
                  <a:cubicBezTo>
                    <a:pt x="219" y="1"/>
                    <a:pt x="219" y="1"/>
                    <a:pt x="219" y="1"/>
                  </a:cubicBezTo>
                  <a:cubicBezTo>
                    <a:pt x="219" y="39"/>
                    <a:pt x="219" y="39"/>
                    <a:pt x="219" y="39"/>
                  </a:cubicBezTo>
                  <a:cubicBezTo>
                    <a:pt x="196" y="1"/>
                    <a:pt x="196" y="1"/>
                    <a:pt x="196" y="1"/>
                  </a:cubicBezTo>
                  <a:cubicBezTo>
                    <a:pt x="191" y="1"/>
                    <a:pt x="191" y="1"/>
                    <a:pt x="191" y="1"/>
                  </a:cubicBezTo>
                  <a:cubicBezTo>
                    <a:pt x="191" y="47"/>
                    <a:pt x="191" y="47"/>
                    <a:pt x="191" y="47"/>
                  </a:cubicBezTo>
                  <a:cubicBezTo>
                    <a:pt x="195" y="47"/>
                    <a:pt x="195" y="47"/>
                    <a:pt x="195" y="47"/>
                  </a:cubicBezTo>
                  <a:cubicBezTo>
                    <a:pt x="195" y="8"/>
                    <a:pt x="195" y="8"/>
                    <a:pt x="195" y="8"/>
                  </a:cubicBezTo>
                  <a:cubicBezTo>
                    <a:pt x="219" y="47"/>
                    <a:pt x="219" y="47"/>
                    <a:pt x="219" y="47"/>
                  </a:cubicBezTo>
                  <a:lnTo>
                    <a:pt x="223" y="47"/>
                  </a:lnTo>
                  <a:close/>
                  <a:moveTo>
                    <a:pt x="241" y="1"/>
                  </a:moveTo>
                  <a:cubicBezTo>
                    <a:pt x="237" y="1"/>
                    <a:pt x="237" y="1"/>
                    <a:pt x="237" y="1"/>
                  </a:cubicBezTo>
                  <a:cubicBezTo>
                    <a:pt x="237" y="47"/>
                    <a:pt x="237" y="47"/>
                    <a:pt x="237" y="47"/>
                  </a:cubicBezTo>
                  <a:cubicBezTo>
                    <a:pt x="241" y="47"/>
                    <a:pt x="241" y="47"/>
                    <a:pt x="241" y="47"/>
                  </a:cubicBezTo>
                  <a:lnTo>
                    <a:pt x="241" y="1"/>
                  </a:lnTo>
                  <a:close/>
                  <a:moveTo>
                    <a:pt x="287" y="47"/>
                  </a:moveTo>
                  <a:cubicBezTo>
                    <a:pt x="287" y="1"/>
                    <a:pt x="287" y="1"/>
                    <a:pt x="287" y="1"/>
                  </a:cubicBezTo>
                  <a:cubicBezTo>
                    <a:pt x="282" y="1"/>
                    <a:pt x="282" y="1"/>
                    <a:pt x="282" y="1"/>
                  </a:cubicBezTo>
                  <a:cubicBezTo>
                    <a:pt x="282" y="39"/>
                    <a:pt x="282" y="39"/>
                    <a:pt x="282" y="39"/>
                  </a:cubicBezTo>
                  <a:cubicBezTo>
                    <a:pt x="259" y="1"/>
                    <a:pt x="259" y="1"/>
                    <a:pt x="259" y="1"/>
                  </a:cubicBezTo>
                  <a:cubicBezTo>
                    <a:pt x="254" y="1"/>
                    <a:pt x="254" y="1"/>
                    <a:pt x="254" y="1"/>
                  </a:cubicBezTo>
                  <a:cubicBezTo>
                    <a:pt x="254" y="47"/>
                    <a:pt x="254" y="47"/>
                    <a:pt x="254" y="47"/>
                  </a:cubicBezTo>
                  <a:cubicBezTo>
                    <a:pt x="259" y="47"/>
                    <a:pt x="259" y="47"/>
                    <a:pt x="259" y="47"/>
                  </a:cubicBezTo>
                  <a:cubicBezTo>
                    <a:pt x="259" y="8"/>
                    <a:pt x="259" y="8"/>
                    <a:pt x="259" y="8"/>
                  </a:cubicBezTo>
                  <a:cubicBezTo>
                    <a:pt x="282" y="47"/>
                    <a:pt x="282" y="47"/>
                    <a:pt x="282" y="47"/>
                  </a:cubicBezTo>
                  <a:lnTo>
                    <a:pt x="287" y="47"/>
                  </a:lnTo>
                  <a:close/>
                  <a:moveTo>
                    <a:pt x="323" y="24"/>
                  </a:moveTo>
                  <a:cubicBezTo>
                    <a:pt x="323" y="28"/>
                    <a:pt x="323" y="28"/>
                    <a:pt x="323" y="28"/>
                  </a:cubicBezTo>
                  <a:cubicBezTo>
                    <a:pt x="337" y="28"/>
                    <a:pt x="337" y="28"/>
                    <a:pt x="337" y="28"/>
                  </a:cubicBezTo>
                  <a:cubicBezTo>
                    <a:pt x="336" y="38"/>
                    <a:pt x="330" y="43"/>
                    <a:pt x="320" y="43"/>
                  </a:cubicBezTo>
                  <a:cubicBezTo>
                    <a:pt x="310" y="43"/>
                    <a:pt x="302" y="35"/>
                    <a:pt x="302" y="24"/>
                  </a:cubicBezTo>
                  <a:cubicBezTo>
                    <a:pt x="302" y="13"/>
                    <a:pt x="310" y="5"/>
                    <a:pt x="320" y="5"/>
                  </a:cubicBezTo>
                  <a:cubicBezTo>
                    <a:pt x="325" y="5"/>
                    <a:pt x="329" y="6"/>
                    <a:pt x="332" y="9"/>
                  </a:cubicBezTo>
                  <a:cubicBezTo>
                    <a:pt x="335" y="6"/>
                    <a:pt x="335" y="6"/>
                    <a:pt x="335" y="6"/>
                  </a:cubicBezTo>
                  <a:cubicBezTo>
                    <a:pt x="331" y="2"/>
                    <a:pt x="326" y="0"/>
                    <a:pt x="320" y="0"/>
                  </a:cubicBezTo>
                  <a:cubicBezTo>
                    <a:pt x="307" y="0"/>
                    <a:pt x="297" y="11"/>
                    <a:pt x="297" y="24"/>
                  </a:cubicBezTo>
                  <a:cubicBezTo>
                    <a:pt x="297" y="37"/>
                    <a:pt x="307" y="48"/>
                    <a:pt x="320" y="48"/>
                  </a:cubicBezTo>
                  <a:cubicBezTo>
                    <a:pt x="333" y="48"/>
                    <a:pt x="342" y="40"/>
                    <a:pt x="342" y="24"/>
                  </a:cubicBezTo>
                  <a:lnTo>
                    <a:pt x="323" y="24"/>
                  </a:lnTo>
                  <a:close/>
                  <a:moveTo>
                    <a:pt x="362" y="1"/>
                  </a:moveTo>
                  <a:cubicBezTo>
                    <a:pt x="362" y="5"/>
                    <a:pt x="362" y="5"/>
                    <a:pt x="362" y="5"/>
                  </a:cubicBezTo>
                  <a:cubicBezTo>
                    <a:pt x="377" y="5"/>
                    <a:pt x="377" y="5"/>
                    <a:pt x="377" y="5"/>
                  </a:cubicBezTo>
                  <a:cubicBezTo>
                    <a:pt x="377" y="47"/>
                    <a:pt x="377" y="47"/>
                    <a:pt x="377" y="47"/>
                  </a:cubicBezTo>
                  <a:cubicBezTo>
                    <a:pt x="381" y="47"/>
                    <a:pt x="381" y="47"/>
                    <a:pt x="381" y="47"/>
                  </a:cubicBezTo>
                  <a:cubicBezTo>
                    <a:pt x="381" y="5"/>
                    <a:pt x="381" y="5"/>
                    <a:pt x="381" y="5"/>
                  </a:cubicBezTo>
                  <a:cubicBezTo>
                    <a:pt x="396" y="5"/>
                    <a:pt x="396" y="5"/>
                    <a:pt x="396" y="5"/>
                  </a:cubicBezTo>
                  <a:cubicBezTo>
                    <a:pt x="396" y="1"/>
                    <a:pt x="396" y="1"/>
                    <a:pt x="396" y="1"/>
                  </a:cubicBezTo>
                  <a:lnTo>
                    <a:pt x="362" y="1"/>
                  </a:lnTo>
                  <a:close/>
                  <a:moveTo>
                    <a:pt x="399" y="24"/>
                  </a:moveTo>
                  <a:cubicBezTo>
                    <a:pt x="399" y="37"/>
                    <a:pt x="409" y="48"/>
                    <a:pt x="423" y="48"/>
                  </a:cubicBezTo>
                  <a:cubicBezTo>
                    <a:pt x="436" y="48"/>
                    <a:pt x="446" y="37"/>
                    <a:pt x="446" y="24"/>
                  </a:cubicBezTo>
                  <a:cubicBezTo>
                    <a:pt x="446" y="11"/>
                    <a:pt x="436" y="0"/>
                    <a:pt x="423" y="0"/>
                  </a:cubicBezTo>
                  <a:cubicBezTo>
                    <a:pt x="409" y="0"/>
                    <a:pt x="399" y="11"/>
                    <a:pt x="399" y="24"/>
                  </a:cubicBezTo>
                  <a:moveTo>
                    <a:pt x="404" y="24"/>
                  </a:moveTo>
                  <a:cubicBezTo>
                    <a:pt x="404" y="13"/>
                    <a:pt x="412" y="5"/>
                    <a:pt x="423" y="5"/>
                  </a:cubicBezTo>
                  <a:cubicBezTo>
                    <a:pt x="433" y="5"/>
                    <a:pt x="441" y="13"/>
                    <a:pt x="441" y="24"/>
                  </a:cubicBezTo>
                  <a:cubicBezTo>
                    <a:pt x="441" y="35"/>
                    <a:pt x="433" y="43"/>
                    <a:pt x="423" y="43"/>
                  </a:cubicBezTo>
                  <a:cubicBezTo>
                    <a:pt x="412" y="43"/>
                    <a:pt x="404" y="35"/>
                    <a:pt x="404" y="24"/>
                  </a:cubicBezTo>
                  <a:moveTo>
                    <a:pt x="481" y="37"/>
                  </a:moveTo>
                  <a:cubicBezTo>
                    <a:pt x="463" y="1"/>
                    <a:pt x="463" y="1"/>
                    <a:pt x="463" y="1"/>
                  </a:cubicBezTo>
                  <a:cubicBezTo>
                    <a:pt x="459" y="1"/>
                    <a:pt x="459" y="1"/>
                    <a:pt x="459" y="1"/>
                  </a:cubicBezTo>
                  <a:cubicBezTo>
                    <a:pt x="453" y="47"/>
                    <a:pt x="453" y="47"/>
                    <a:pt x="453" y="47"/>
                  </a:cubicBezTo>
                  <a:cubicBezTo>
                    <a:pt x="458" y="47"/>
                    <a:pt x="458" y="47"/>
                    <a:pt x="458" y="47"/>
                  </a:cubicBezTo>
                  <a:cubicBezTo>
                    <a:pt x="462" y="9"/>
                    <a:pt x="462" y="9"/>
                    <a:pt x="462" y="9"/>
                  </a:cubicBezTo>
                  <a:cubicBezTo>
                    <a:pt x="479" y="42"/>
                    <a:pt x="479" y="42"/>
                    <a:pt x="479" y="42"/>
                  </a:cubicBezTo>
                  <a:cubicBezTo>
                    <a:pt x="483" y="42"/>
                    <a:pt x="483" y="42"/>
                    <a:pt x="483" y="42"/>
                  </a:cubicBezTo>
                  <a:cubicBezTo>
                    <a:pt x="499" y="9"/>
                    <a:pt x="499" y="9"/>
                    <a:pt x="499" y="9"/>
                  </a:cubicBezTo>
                  <a:cubicBezTo>
                    <a:pt x="504" y="47"/>
                    <a:pt x="504" y="47"/>
                    <a:pt x="504" y="47"/>
                  </a:cubicBezTo>
                  <a:cubicBezTo>
                    <a:pt x="508" y="47"/>
                    <a:pt x="508" y="47"/>
                    <a:pt x="508" y="47"/>
                  </a:cubicBezTo>
                  <a:cubicBezTo>
                    <a:pt x="503" y="1"/>
                    <a:pt x="503" y="1"/>
                    <a:pt x="503" y="1"/>
                  </a:cubicBezTo>
                  <a:cubicBezTo>
                    <a:pt x="498" y="1"/>
                    <a:pt x="498" y="1"/>
                    <a:pt x="498" y="1"/>
                  </a:cubicBezTo>
                  <a:lnTo>
                    <a:pt x="481" y="37"/>
                  </a:lnTo>
                  <a:close/>
                  <a:moveTo>
                    <a:pt x="516" y="24"/>
                  </a:moveTo>
                  <a:cubicBezTo>
                    <a:pt x="516" y="37"/>
                    <a:pt x="526" y="48"/>
                    <a:pt x="539" y="48"/>
                  </a:cubicBezTo>
                  <a:cubicBezTo>
                    <a:pt x="552" y="48"/>
                    <a:pt x="562" y="37"/>
                    <a:pt x="562" y="24"/>
                  </a:cubicBezTo>
                  <a:cubicBezTo>
                    <a:pt x="562" y="11"/>
                    <a:pt x="552" y="0"/>
                    <a:pt x="539" y="0"/>
                  </a:cubicBezTo>
                  <a:cubicBezTo>
                    <a:pt x="526" y="0"/>
                    <a:pt x="516" y="11"/>
                    <a:pt x="516" y="24"/>
                  </a:cubicBezTo>
                  <a:moveTo>
                    <a:pt x="520" y="24"/>
                  </a:moveTo>
                  <a:cubicBezTo>
                    <a:pt x="520" y="13"/>
                    <a:pt x="529" y="5"/>
                    <a:pt x="539" y="5"/>
                  </a:cubicBezTo>
                  <a:cubicBezTo>
                    <a:pt x="550" y="5"/>
                    <a:pt x="558" y="13"/>
                    <a:pt x="558" y="24"/>
                  </a:cubicBezTo>
                  <a:cubicBezTo>
                    <a:pt x="558" y="35"/>
                    <a:pt x="550" y="43"/>
                    <a:pt x="539" y="43"/>
                  </a:cubicBezTo>
                  <a:cubicBezTo>
                    <a:pt x="529" y="43"/>
                    <a:pt x="520" y="35"/>
                    <a:pt x="520" y="24"/>
                  </a:cubicBezTo>
                  <a:moveTo>
                    <a:pt x="590" y="29"/>
                  </a:moveTo>
                  <a:cubicBezTo>
                    <a:pt x="599" y="29"/>
                    <a:pt x="603" y="22"/>
                    <a:pt x="603" y="15"/>
                  </a:cubicBezTo>
                  <a:cubicBezTo>
                    <a:pt x="603" y="8"/>
                    <a:pt x="599" y="1"/>
                    <a:pt x="590" y="1"/>
                  </a:cubicBezTo>
                  <a:cubicBezTo>
                    <a:pt x="573" y="1"/>
                    <a:pt x="573" y="1"/>
                    <a:pt x="573" y="1"/>
                  </a:cubicBezTo>
                  <a:cubicBezTo>
                    <a:pt x="573" y="47"/>
                    <a:pt x="573" y="47"/>
                    <a:pt x="573" y="47"/>
                  </a:cubicBezTo>
                  <a:cubicBezTo>
                    <a:pt x="577" y="47"/>
                    <a:pt x="577" y="47"/>
                    <a:pt x="577" y="47"/>
                  </a:cubicBezTo>
                  <a:cubicBezTo>
                    <a:pt x="577" y="29"/>
                    <a:pt x="577" y="29"/>
                    <a:pt x="577" y="29"/>
                  </a:cubicBezTo>
                  <a:cubicBezTo>
                    <a:pt x="585" y="29"/>
                    <a:pt x="585" y="29"/>
                    <a:pt x="585" y="29"/>
                  </a:cubicBezTo>
                  <a:cubicBezTo>
                    <a:pt x="598" y="47"/>
                    <a:pt x="598" y="47"/>
                    <a:pt x="598" y="47"/>
                  </a:cubicBezTo>
                  <a:cubicBezTo>
                    <a:pt x="603" y="47"/>
                    <a:pt x="603" y="47"/>
                    <a:pt x="603" y="47"/>
                  </a:cubicBezTo>
                  <a:lnTo>
                    <a:pt x="590" y="29"/>
                  </a:lnTo>
                  <a:close/>
                  <a:moveTo>
                    <a:pt x="590" y="5"/>
                  </a:moveTo>
                  <a:cubicBezTo>
                    <a:pt x="596" y="5"/>
                    <a:pt x="598" y="10"/>
                    <a:pt x="598" y="15"/>
                  </a:cubicBezTo>
                  <a:cubicBezTo>
                    <a:pt x="598" y="20"/>
                    <a:pt x="596" y="25"/>
                    <a:pt x="589" y="25"/>
                  </a:cubicBezTo>
                  <a:cubicBezTo>
                    <a:pt x="577" y="25"/>
                    <a:pt x="577" y="25"/>
                    <a:pt x="577" y="25"/>
                  </a:cubicBezTo>
                  <a:cubicBezTo>
                    <a:pt x="577" y="5"/>
                    <a:pt x="577" y="5"/>
                    <a:pt x="577" y="5"/>
                  </a:cubicBezTo>
                  <a:lnTo>
                    <a:pt x="590" y="5"/>
                  </a:lnTo>
                  <a:close/>
                  <a:moveTo>
                    <a:pt x="631" y="29"/>
                  </a:moveTo>
                  <a:cubicBezTo>
                    <a:pt x="640" y="29"/>
                    <a:pt x="643" y="22"/>
                    <a:pt x="643" y="15"/>
                  </a:cubicBezTo>
                  <a:cubicBezTo>
                    <a:pt x="643" y="8"/>
                    <a:pt x="640" y="1"/>
                    <a:pt x="630" y="1"/>
                  </a:cubicBezTo>
                  <a:cubicBezTo>
                    <a:pt x="613" y="1"/>
                    <a:pt x="613" y="1"/>
                    <a:pt x="613" y="1"/>
                  </a:cubicBezTo>
                  <a:cubicBezTo>
                    <a:pt x="613" y="47"/>
                    <a:pt x="613" y="47"/>
                    <a:pt x="613" y="47"/>
                  </a:cubicBezTo>
                  <a:cubicBezTo>
                    <a:pt x="618" y="47"/>
                    <a:pt x="618" y="47"/>
                    <a:pt x="618" y="47"/>
                  </a:cubicBezTo>
                  <a:cubicBezTo>
                    <a:pt x="618" y="29"/>
                    <a:pt x="618" y="29"/>
                    <a:pt x="618" y="29"/>
                  </a:cubicBezTo>
                  <a:cubicBezTo>
                    <a:pt x="626" y="29"/>
                    <a:pt x="626" y="29"/>
                    <a:pt x="626" y="29"/>
                  </a:cubicBezTo>
                  <a:cubicBezTo>
                    <a:pt x="638" y="47"/>
                    <a:pt x="638" y="47"/>
                    <a:pt x="638" y="47"/>
                  </a:cubicBezTo>
                  <a:cubicBezTo>
                    <a:pt x="644" y="47"/>
                    <a:pt x="644" y="47"/>
                    <a:pt x="644" y="47"/>
                  </a:cubicBezTo>
                  <a:lnTo>
                    <a:pt x="631" y="29"/>
                  </a:lnTo>
                  <a:close/>
                  <a:moveTo>
                    <a:pt x="630" y="5"/>
                  </a:moveTo>
                  <a:cubicBezTo>
                    <a:pt x="637" y="5"/>
                    <a:pt x="639" y="10"/>
                    <a:pt x="639" y="15"/>
                  </a:cubicBezTo>
                  <a:cubicBezTo>
                    <a:pt x="639" y="20"/>
                    <a:pt x="637" y="25"/>
                    <a:pt x="630" y="25"/>
                  </a:cubicBezTo>
                  <a:cubicBezTo>
                    <a:pt x="618" y="25"/>
                    <a:pt x="618" y="25"/>
                    <a:pt x="618" y="25"/>
                  </a:cubicBezTo>
                  <a:cubicBezTo>
                    <a:pt x="618" y="5"/>
                    <a:pt x="618" y="5"/>
                    <a:pt x="618" y="5"/>
                  </a:cubicBezTo>
                  <a:lnTo>
                    <a:pt x="630" y="5"/>
                  </a:lnTo>
                  <a:close/>
                  <a:moveTo>
                    <a:pt x="651" y="24"/>
                  </a:moveTo>
                  <a:cubicBezTo>
                    <a:pt x="651" y="37"/>
                    <a:pt x="661" y="48"/>
                    <a:pt x="674" y="48"/>
                  </a:cubicBezTo>
                  <a:cubicBezTo>
                    <a:pt x="687" y="48"/>
                    <a:pt x="697" y="37"/>
                    <a:pt x="697" y="24"/>
                  </a:cubicBezTo>
                  <a:cubicBezTo>
                    <a:pt x="697" y="11"/>
                    <a:pt x="687" y="0"/>
                    <a:pt x="674" y="0"/>
                  </a:cubicBezTo>
                  <a:cubicBezTo>
                    <a:pt x="661" y="0"/>
                    <a:pt x="651" y="11"/>
                    <a:pt x="651" y="24"/>
                  </a:cubicBezTo>
                  <a:moveTo>
                    <a:pt x="655" y="24"/>
                  </a:moveTo>
                  <a:cubicBezTo>
                    <a:pt x="655" y="13"/>
                    <a:pt x="663" y="5"/>
                    <a:pt x="674" y="5"/>
                  </a:cubicBezTo>
                  <a:cubicBezTo>
                    <a:pt x="685" y="5"/>
                    <a:pt x="693" y="13"/>
                    <a:pt x="693" y="24"/>
                  </a:cubicBezTo>
                  <a:cubicBezTo>
                    <a:pt x="693" y="35"/>
                    <a:pt x="685" y="43"/>
                    <a:pt x="674" y="43"/>
                  </a:cubicBezTo>
                  <a:cubicBezTo>
                    <a:pt x="663" y="43"/>
                    <a:pt x="655" y="35"/>
                    <a:pt x="655" y="24"/>
                  </a:cubicBezTo>
                  <a:moveTo>
                    <a:pt x="754" y="1"/>
                  </a:moveTo>
                  <a:cubicBezTo>
                    <a:pt x="741" y="40"/>
                    <a:pt x="741" y="40"/>
                    <a:pt x="741" y="40"/>
                  </a:cubicBezTo>
                  <a:cubicBezTo>
                    <a:pt x="732" y="7"/>
                    <a:pt x="732" y="7"/>
                    <a:pt x="732" y="7"/>
                  </a:cubicBezTo>
                  <a:cubicBezTo>
                    <a:pt x="728" y="7"/>
                    <a:pt x="728" y="7"/>
                    <a:pt x="728" y="7"/>
                  </a:cubicBezTo>
                  <a:cubicBezTo>
                    <a:pt x="719" y="40"/>
                    <a:pt x="719" y="40"/>
                    <a:pt x="719" y="40"/>
                  </a:cubicBezTo>
                  <a:cubicBezTo>
                    <a:pt x="706" y="1"/>
                    <a:pt x="706" y="1"/>
                    <a:pt x="706" y="1"/>
                  </a:cubicBezTo>
                  <a:cubicBezTo>
                    <a:pt x="701" y="1"/>
                    <a:pt x="701" y="1"/>
                    <a:pt x="701" y="1"/>
                  </a:cubicBezTo>
                  <a:cubicBezTo>
                    <a:pt x="717" y="47"/>
                    <a:pt x="717" y="47"/>
                    <a:pt x="717" y="47"/>
                  </a:cubicBezTo>
                  <a:cubicBezTo>
                    <a:pt x="721" y="47"/>
                    <a:pt x="721" y="47"/>
                    <a:pt x="721" y="47"/>
                  </a:cubicBezTo>
                  <a:cubicBezTo>
                    <a:pt x="730" y="16"/>
                    <a:pt x="730" y="16"/>
                    <a:pt x="730" y="16"/>
                  </a:cubicBezTo>
                  <a:cubicBezTo>
                    <a:pt x="739" y="47"/>
                    <a:pt x="739" y="47"/>
                    <a:pt x="739" y="47"/>
                  </a:cubicBezTo>
                  <a:cubicBezTo>
                    <a:pt x="743" y="47"/>
                    <a:pt x="743" y="47"/>
                    <a:pt x="743" y="47"/>
                  </a:cubicBezTo>
                  <a:cubicBezTo>
                    <a:pt x="759" y="1"/>
                    <a:pt x="759" y="1"/>
                    <a:pt x="759" y="1"/>
                  </a:cubicBezTo>
                  <a:lnTo>
                    <a:pt x="75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1" name="Rectangle 48"/>
            <p:cNvSpPr>
              <a:spLocks noChangeArrowheads="1"/>
            </p:cNvSpPr>
            <p:nvPr/>
          </p:nvSpPr>
          <p:spPr bwMode="auto">
            <a:xfrm>
              <a:off x="-10109200" y="8447088"/>
              <a:ext cx="519113" cy="65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grpSp>
      <p:grpSp>
        <p:nvGrpSpPr>
          <p:cNvPr id="132" name="Group 131"/>
          <p:cNvGrpSpPr/>
          <p:nvPr/>
        </p:nvGrpSpPr>
        <p:grpSpPr>
          <a:xfrm>
            <a:off x="8326346" y="532063"/>
            <a:ext cx="404116" cy="775241"/>
            <a:chOff x="-4341813" y="1827213"/>
            <a:chExt cx="466726" cy="671512"/>
          </a:xfrm>
        </p:grpSpPr>
        <p:sp>
          <p:nvSpPr>
            <p:cNvPr id="133" name="Freeform 13"/>
            <p:cNvSpPr>
              <a:spLocks noEditPoints="1"/>
            </p:cNvSpPr>
            <p:nvPr/>
          </p:nvSpPr>
          <p:spPr bwMode="auto">
            <a:xfrm>
              <a:off x="-4235450" y="1827213"/>
              <a:ext cx="58738" cy="73025"/>
            </a:xfrm>
            <a:custGeom>
              <a:avLst/>
              <a:gdLst>
                <a:gd name="T0" fmla="*/ 7 w 25"/>
                <a:gd name="T1" fmla="*/ 18 h 32"/>
                <a:gd name="T2" fmla="*/ 7 w 25"/>
                <a:gd name="T3" fmla="*/ 26 h 32"/>
                <a:gd name="T4" fmla="*/ 14 w 25"/>
                <a:gd name="T5" fmla="*/ 26 h 32"/>
                <a:gd name="T6" fmla="*/ 17 w 25"/>
                <a:gd name="T7" fmla="*/ 22 h 32"/>
                <a:gd name="T8" fmla="*/ 14 w 25"/>
                <a:gd name="T9" fmla="*/ 18 h 32"/>
                <a:gd name="T10" fmla="*/ 7 w 25"/>
                <a:gd name="T11" fmla="*/ 18 h 32"/>
                <a:gd name="T12" fmla="*/ 13 w 25"/>
                <a:gd name="T13" fmla="*/ 12 h 32"/>
                <a:gd name="T14" fmla="*/ 16 w 25"/>
                <a:gd name="T15" fmla="*/ 9 h 32"/>
                <a:gd name="T16" fmla="*/ 13 w 25"/>
                <a:gd name="T17" fmla="*/ 6 h 32"/>
                <a:gd name="T18" fmla="*/ 7 w 25"/>
                <a:gd name="T19" fmla="*/ 6 h 32"/>
                <a:gd name="T20" fmla="*/ 7 w 25"/>
                <a:gd name="T21" fmla="*/ 12 h 32"/>
                <a:gd name="T22" fmla="*/ 13 w 25"/>
                <a:gd name="T23" fmla="*/ 12 h 32"/>
                <a:gd name="T24" fmla="*/ 19 w 25"/>
                <a:gd name="T25" fmla="*/ 15 h 32"/>
                <a:gd name="T26" fmla="*/ 25 w 25"/>
                <a:gd name="T27" fmla="*/ 22 h 32"/>
                <a:gd name="T28" fmla="*/ 14 w 25"/>
                <a:gd name="T29" fmla="*/ 32 h 32"/>
                <a:gd name="T30" fmla="*/ 0 w 25"/>
                <a:gd name="T31" fmla="*/ 32 h 32"/>
                <a:gd name="T32" fmla="*/ 0 w 25"/>
                <a:gd name="T33" fmla="*/ 0 h 32"/>
                <a:gd name="T34" fmla="*/ 13 w 25"/>
                <a:gd name="T35" fmla="*/ 0 h 32"/>
                <a:gd name="T36" fmla="*/ 23 w 25"/>
                <a:gd name="T37" fmla="*/ 9 h 32"/>
                <a:gd name="T38" fmla="*/ 19 w 25"/>
                <a:gd name="T39"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7" y="18"/>
                  </a:moveTo>
                  <a:cubicBezTo>
                    <a:pt x="7" y="26"/>
                    <a:pt x="7" y="26"/>
                    <a:pt x="7" y="26"/>
                  </a:cubicBezTo>
                  <a:cubicBezTo>
                    <a:pt x="14" y="26"/>
                    <a:pt x="14" y="26"/>
                    <a:pt x="14" y="26"/>
                  </a:cubicBezTo>
                  <a:cubicBezTo>
                    <a:pt x="16" y="26"/>
                    <a:pt x="17" y="24"/>
                    <a:pt x="17" y="22"/>
                  </a:cubicBezTo>
                  <a:cubicBezTo>
                    <a:pt x="17" y="20"/>
                    <a:pt x="16" y="18"/>
                    <a:pt x="14" y="18"/>
                  </a:cubicBezTo>
                  <a:lnTo>
                    <a:pt x="7" y="18"/>
                  </a:lnTo>
                  <a:close/>
                  <a:moveTo>
                    <a:pt x="13" y="12"/>
                  </a:moveTo>
                  <a:cubicBezTo>
                    <a:pt x="15" y="12"/>
                    <a:pt x="16" y="11"/>
                    <a:pt x="16" y="9"/>
                  </a:cubicBezTo>
                  <a:cubicBezTo>
                    <a:pt x="16" y="7"/>
                    <a:pt x="15" y="6"/>
                    <a:pt x="13" y="6"/>
                  </a:cubicBezTo>
                  <a:cubicBezTo>
                    <a:pt x="7" y="6"/>
                    <a:pt x="7" y="6"/>
                    <a:pt x="7" y="6"/>
                  </a:cubicBezTo>
                  <a:cubicBezTo>
                    <a:pt x="7" y="12"/>
                    <a:pt x="7" y="12"/>
                    <a:pt x="7" y="12"/>
                  </a:cubicBezTo>
                  <a:lnTo>
                    <a:pt x="13" y="12"/>
                  </a:lnTo>
                  <a:close/>
                  <a:moveTo>
                    <a:pt x="19" y="15"/>
                  </a:moveTo>
                  <a:cubicBezTo>
                    <a:pt x="23" y="16"/>
                    <a:pt x="25" y="19"/>
                    <a:pt x="25" y="22"/>
                  </a:cubicBezTo>
                  <a:cubicBezTo>
                    <a:pt x="25" y="28"/>
                    <a:pt x="21" y="32"/>
                    <a:pt x="14" y="32"/>
                  </a:cubicBezTo>
                  <a:cubicBezTo>
                    <a:pt x="0" y="32"/>
                    <a:pt x="0" y="32"/>
                    <a:pt x="0" y="32"/>
                  </a:cubicBezTo>
                  <a:cubicBezTo>
                    <a:pt x="0" y="0"/>
                    <a:pt x="0" y="0"/>
                    <a:pt x="0" y="0"/>
                  </a:cubicBezTo>
                  <a:cubicBezTo>
                    <a:pt x="13" y="0"/>
                    <a:pt x="13" y="0"/>
                    <a:pt x="13" y="0"/>
                  </a:cubicBezTo>
                  <a:cubicBezTo>
                    <a:pt x="19" y="0"/>
                    <a:pt x="23" y="3"/>
                    <a:pt x="23" y="9"/>
                  </a:cubicBezTo>
                  <a:cubicBezTo>
                    <a:pt x="23" y="11"/>
                    <a:pt x="22" y="13"/>
                    <a:pt x="1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4" name="Freeform 14"/>
            <p:cNvSpPr>
              <a:spLocks/>
            </p:cNvSpPr>
            <p:nvPr/>
          </p:nvSpPr>
          <p:spPr bwMode="auto">
            <a:xfrm>
              <a:off x="-4165600" y="1827213"/>
              <a:ext cx="49213" cy="73025"/>
            </a:xfrm>
            <a:custGeom>
              <a:avLst/>
              <a:gdLst>
                <a:gd name="T0" fmla="*/ 0 w 31"/>
                <a:gd name="T1" fmla="*/ 0 h 46"/>
                <a:gd name="T2" fmla="*/ 0 w 31"/>
                <a:gd name="T3" fmla="*/ 46 h 46"/>
                <a:gd name="T4" fmla="*/ 31 w 31"/>
                <a:gd name="T5" fmla="*/ 46 h 46"/>
                <a:gd name="T6" fmla="*/ 31 w 31"/>
                <a:gd name="T7" fmla="*/ 38 h 46"/>
                <a:gd name="T8" fmla="*/ 10 w 31"/>
                <a:gd name="T9" fmla="*/ 38 h 46"/>
                <a:gd name="T10" fmla="*/ 10 w 31"/>
                <a:gd name="T11" fmla="*/ 27 h 46"/>
                <a:gd name="T12" fmla="*/ 28 w 31"/>
                <a:gd name="T13" fmla="*/ 27 h 46"/>
                <a:gd name="T14" fmla="*/ 28 w 31"/>
                <a:gd name="T15" fmla="*/ 19 h 46"/>
                <a:gd name="T16" fmla="*/ 10 w 31"/>
                <a:gd name="T17" fmla="*/ 19 h 46"/>
                <a:gd name="T18" fmla="*/ 10 w 31"/>
                <a:gd name="T19" fmla="*/ 8 h 46"/>
                <a:gd name="T20" fmla="*/ 31 w 31"/>
                <a:gd name="T21" fmla="*/ 8 h 46"/>
                <a:gd name="T22" fmla="*/ 31 w 31"/>
                <a:gd name="T23" fmla="*/ 0 h 46"/>
                <a:gd name="T24" fmla="*/ 0 w 31"/>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6">
                  <a:moveTo>
                    <a:pt x="0" y="0"/>
                  </a:moveTo>
                  <a:lnTo>
                    <a:pt x="0" y="46"/>
                  </a:lnTo>
                  <a:lnTo>
                    <a:pt x="31" y="46"/>
                  </a:lnTo>
                  <a:lnTo>
                    <a:pt x="31" y="38"/>
                  </a:lnTo>
                  <a:lnTo>
                    <a:pt x="10" y="38"/>
                  </a:lnTo>
                  <a:lnTo>
                    <a:pt x="10" y="27"/>
                  </a:lnTo>
                  <a:lnTo>
                    <a:pt x="28" y="27"/>
                  </a:lnTo>
                  <a:lnTo>
                    <a:pt x="28" y="19"/>
                  </a:lnTo>
                  <a:lnTo>
                    <a:pt x="10" y="19"/>
                  </a:lnTo>
                  <a:lnTo>
                    <a:pt x="10" y="8"/>
                  </a:lnTo>
                  <a:lnTo>
                    <a:pt x="31" y="8"/>
                  </a:lnTo>
                  <a:lnTo>
                    <a:pt x="3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5" name="Freeform 15"/>
            <p:cNvSpPr>
              <a:spLocks noEditPoints="1"/>
            </p:cNvSpPr>
            <p:nvPr/>
          </p:nvSpPr>
          <p:spPr bwMode="auto">
            <a:xfrm>
              <a:off x="-4100513" y="1827213"/>
              <a:ext cx="55563" cy="73025"/>
            </a:xfrm>
            <a:custGeom>
              <a:avLst/>
              <a:gdLst>
                <a:gd name="T0" fmla="*/ 7 w 24"/>
                <a:gd name="T1" fmla="*/ 6 h 32"/>
                <a:gd name="T2" fmla="*/ 7 w 24"/>
                <a:gd name="T3" fmla="*/ 15 h 32"/>
                <a:gd name="T4" fmla="*/ 13 w 24"/>
                <a:gd name="T5" fmla="*/ 15 h 32"/>
                <a:gd name="T6" fmla="*/ 17 w 24"/>
                <a:gd name="T7" fmla="*/ 10 h 32"/>
                <a:gd name="T8" fmla="*/ 13 w 24"/>
                <a:gd name="T9" fmla="*/ 6 h 32"/>
                <a:gd name="T10" fmla="*/ 7 w 24"/>
                <a:gd name="T11" fmla="*/ 6 h 32"/>
                <a:gd name="T12" fmla="*/ 24 w 24"/>
                <a:gd name="T13" fmla="*/ 32 h 32"/>
                <a:gd name="T14" fmla="*/ 15 w 24"/>
                <a:gd name="T15" fmla="*/ 32 h 32"/>
                <a:gd name="T16" fmla="*/ 8 w 24"/>
                <a:gd name="T17" fmla="*/ 21 h 32"/>
                <a:gd name="T18" fmla="*/ 7 w 24"/>
                <a:gd name="T19" fmla="*/ 21 h 32"/>
                <a:gd name="T20" fmla="*/ 7 w 24"/>
                <a:gd name="T21" fmla="*/ 32 h 32"/>
                <a:gd name="T22" fmla="*/ 0 w 24"/>
                <a:gd name="T23" fmla="*/ 32 h 32"/>
                <a:gd name="T24" fmla="*/ 0 w 24"/>
                <a:gd name="T25" fmla="*/ 0 h 32"/>
                <a:gd name="T26" fmla="*/ 13 w 24"/>
                <a:gd name="T27" fmla="*/ 0 h 32"/>
                <a:gd name="T28" fmla="*/ 24 w 24"/>
                <a:gd name="T29" fmla="*/ 10 h 32"/>
                <a:gd name="T30" fmla="*/ 16 w 24"/>
                <a:gd name="T31" fmla="*/ 21 h 32"/>
                <a:gd name="T32" fmla="*/ 24 w 24"/>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7" y="6"/>
                  </a:moveTo>
                  <a:cubicBezTo>
                    <a:pt x="7" y="15"/>
                    <a:pt x="7" y="15"/>
                    <a:pt x="7" y="15"/>
                  </a:cubicBezTo>
                  <a:cubicBezTo>
                    <a:pt x="13" y="15"/>
                    <a:pt x="13" y="15"/>
                    <a:pt x="13" y="15"/>
                  </a:cubicBezTo>
                  <a:cubicBezTo>
                    <a:pt x="15" y="15"/>
                    <a:pt x="17" y="12"/>
                    <a:pt x="17" y="10"/>
                  </a:cubicBezTo>
                  <a:cubicBezTo>
                    <a:pt x="17" y="8"/>
                    <a:pt x="15" y="6"/>
                    <a:pt x="13" y="6"/>
                  </a:cubicBezTo>
                  <a:lnTo>
                    <a:pt x="7" y="6"/>
                  </a:lnTo>
                  <a:close/>
                  <a:moveTo>
                    <a:pt x="24" y="32"/>
                  </a:moveTo>
                  <a:cubicBezTo>
                    <a:pt x="15" y="32"/>
                    <a:pt x="15" y="32"/>
                    <a:pt x="15" y="32"/>
                  </a:cubicBezTo>
                  <a:cubicBezTo>
                    <a:pt x="8" y="21"/>
                    <a:pt x="8" y="21"/>
                    <a:pt x="8" y="21"/>
                  </a:cubicBezTo>
                  <a:cubicBezTo>
                    <a:pt x="7" y="21"/>
                    <a:pt x="7" y="21"/>
                    <a:pt x="7" y="21"/>
                  </a:cubicBezTo>
                  <a:cubicBezTo>
                    <a:pt x="7" y="32"/>
                    <a:pt x="7" y="32"/>
                    <a:pt x="7" y="32"/>
                  </a:cubicBezTo>
                  <a:cubicBezTo>
                    <a:pt x="0" y="32"/>
                    <a:pt x="0" y="32"/>
                    <a:pt x="0" y="32"/>
                  </a:cubicBezTo>
                  <a:cubicBezTo>
                    <a:pt x="0" y="0"/>
                    <a:pt x="0" y="0"/>
                    <a:pt x="0" y="0"/>
                  </a:cubicBezTo>
                  <a:cubicBezTo>
                    <a:pt x="13" y="0"/>
                    <a:pt x="13" y="0"/>
                    <a:pt x="13" y="0"/>
                  </a:cubicBezTo>
                  <a:cubicBezTo>
                    <a:pt x="20" y="0"/>
                    <a:pt x="24" y="5"/>
                    <a:pt x="24" y="10"/>
                  </a:cubicBezTo>
                  <a:cubicBezTo>
                    <a:pt x="24" y="15"/>
                    <a:pt x="21" y="19"/>
                    <a:pt x="16" y="21"/>
                  </a:cubicBezTo>
                  <a:lnTo>
                    <a:pt x="2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6" name="Freeform 16"/>
            <p:cNvSpPr>
              <a:spLocks/>
            </p:cNvSpPr>
            <p:nvPr/>
          </p:nvSpPr>
          <p:spPr bwMode="auto">
            <a:xfrm>
              <a:off x="-4030663" y="1827213"/>
              <a:ext cx="44450" cy="73025"/>
            </a:xfrm>
            <a:custGeom>
              <a:avLst/>
              <a:gdLst>
                <a:gd name="T0" fmla="*/ 0 w 28"/>
                <a:gd name="T1" fmla="*/ 0 h 46"/>
                <a:gd name="T2" fmla="*/ 0 w 28"/>
                <a:gd name="T3" fmla="*/ 46 h 46"/>
                <a:gd name="T4" fmla="*/ 28 w 28"/>
                <a:gd name="T5" fmla="*/ 46 h 46"/>
                <a:gd name="T6" fmla="*/ 28 w 28"/>
                <a:gd name="T7" fmla="*/ 38 h 46"/>
                <a:gd name="T8" fmla="*/ 10 w 28"/>
                <a:gd name="T9" fmla="*/ 38 h 46"/>
                <a:gd name="T10" fmla="*/ 10 w 28"/>
                <a:gd name="T11" fmla="*/ 0 h 46"/>
                <a:gd name="T12" fmla="*/ 0 w 2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8" h="46">
                  <a:moveTo>
                    <a:pt x="0" y="0"/>
                  </a:moveTo>
                  <a:lnTo>
                    <a:pt x="0" y="46"/>
                  </a:lnTo>
                  <a:lnTo>
                    <a:pt x="28" y="46"/>
                  </a:lnTo>
                  <a:lnTo>
                    <a:pt x="28" y="38"/>
                  </a:lnTo>
                  <a:lnTo>
                    <a:pt x="10" y="38"/>
                  </a:ln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7" name="Rectangle 17"/>
            <p:cNvSpPr>
              <a:spLocks noChangeArrowheads="1"/>
            </p:cNvSpPr>
            <p:nvPr/>
          </p:nvSpPr>
          <p:spPr bwMode="auto">
            <a:xfrm>
              <a:off x="-3975100" y="1827213"/>
              <a:ext cx="17463" cy="7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8" name="Freeform 18"/>
            <p:cNvSpPr>
              <a:spLocks/>
            </p:cNvSpPr>
            <p:nvPr/>
          </p:nvSpPr>
          <p:spPr bwMode="auto">
            <a:xfrm>
              <a:off x="-3940175" y="1827213"/>
              <a:ext cx="57150" cy="73025"/>
            </a:xfrm>
            <a:custGeom>
              <a:avLst/>
              <a:gdLst>
                <a:gd name="T0" fmla="*/ 25 w 36"/>
                <a:gd name="T1" fmla="*/ 0 h 46"/>
                <a:gd name="T2" fmla="*/ 25 w 36"/>
                <a:gd name="T3" fmla="*/ 27 h 46"/>
                <a:gd name="T4" fmla="*/ 9 w 36"/>
                <a:gd name="T5" fmla="*/ 0 h 46"/>
                <a:gd name="T6" fmla="*/ 0 w 36"/>
                <a:gd name="T7" fmla="*/ 0 h 46"/>
                <a:gd name="T8" fmla="*/ 0 w 36"/>
                <a:gd name="T9" fmla="*/ 46 h 46"/>
                <a:gd name="T10" fmla="*/ 9 w 36"/>
                <a:gd name="T11" fmla="*/ 46 h 46"/>
                <a:gd name="T12" fmla="*/ 9 w 36"/>
                <a:gd name="T13" fmla="*/ 17 h 46"/>
                <a:gd name="T14" fmla="*/ 27 w 36"/>
                <a:gd name="T15" fmla="*/ 46 h 46"/>
                <a:gd name="T16" fmla="*/ 36 w 36"/>
                <a:gd name="T17" fmla="*/ 46 h 46"/>
                <a:gd name="T18" fmla="*/ 36 w 36"/>
                <a:gd name="T19" fmla="*/ 0 h 46"/>
                <a:gd name="T20" fmla="*/ 25 w 3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6">
                  <a:moveTo>
                    <a:pt x="25" y="0"/>
                  </a:moveTo>
                  <a:lnTo>
                    <a:pt x="25" y="27"/>
                  </a:lnTo>
                  <a:lnTo>
                    <a:pt x="9" y="0"/>
                  </a:lnTo>
                  <a:lnTo>
                    <a:pt x="0" y="0"/>
                  </a:lnTo>
                  <a:lnTo>
                    <a:pt x="0" y="46"/>
                  </a:lnTo>
                  <a:lnTo>
                    <a:pt x="9" y="46"/>
                  </a:lnTo>
                  <a:lnTo>
                    <a:pt x="9" y="17"/>
                  </a:lnTo>
                  <a:lnTo>
                    <a:pt x="27" y="46"/>
                  </a:lnTo>
                  <a:lnTo>
                    <a:pt x="36" y="46"/>
                  </a:lnTo>
                  <a:lnTo>
                    <a:pt x="36"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39" name="Freeform 19"/>
            <p:cNvSpPr>
              <a:spLocks/>
            </p:cNvSpPr>
            <p:nvPr/>
          </p:nvSpPr>
          <p:spPr bwMode="auto">
            <a:xfrm>
              <a:off x="-4319588" y="1944688"/>
              <a:ext cx="44450" cy="74613"/>
            </a:xfrm>
            <a:custGeom>
              <a:avLst/>
              <a:gdLst>
                <a:gd name="T0" fmla="*/ 0 w 28"/>
                <a:gd name="T1" fmla="*/ 0 h 47"/>
                <a:gd name="T2" fmla="*/ 11 w 28"/>
                <a:gd name="T3" fmla="*/ 0 h 47"/>
                <a:gd name="T4" fmla="*/ 11 w 28"/>
                <a:gd name="T5" fmla="*/ 38 h 47"/>
                <a:gd name="T6" fmla="*/ 28 w 28"/>
                <a:gd name="T7" fmla="*/ 38 h 47"/>
                <a:gd name="T8" fmla="*/ 28 w 28"/>
                <a:gd name="T9" fmla="*/ 47 h 47"/>
                <a:gd name="T10" fmla="*/ 0 w 28"/>
                <a:gd name="T11" fmla="*/ 47 h 47"/>
                <a:gd name="T12" fmla="*/ 0 w 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28" h="47">
                  <a:moveTo>
                    <a:pt x="0" y="0"/>
                  </a:moveTo>
                  <a:lnTo>
                    <a:pt x="11" y="0"/>
                  </a:lnTo>
                  <a:lnTo>
                    <a:pt x="11" y="38"/>
                  </a:lnTo>
                  <a:lnTo>
                    <a:pt x="28" y="38"/>
                  </a:lnTo>
                  <a:lnTo>
                    <a:pt x="28" y="47"/>
                  </a:lnTo>
                  <a:lnTo>
                    <a:pt x="0" y="4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0" name="Freeform 20"/>
            <p:cNvSpPr>
              <a:spLocks noEditPoints="1"/>
            </p:cNvSpPr>
            <p:nvPr/>
          </p:nvSpPr>
          <p:spPr bwMode="auto">
            <a:xfrm>
              <a:off x="-4270375" y="1943100"/>
              <a:ext cx="77788" cy="79375"/>
            </a:xfrm>
            <a:custGeom>
              <a:avLst/>
              <a:gdLst>
                <a:gd name="T0" fmla="*/ 17 w 33"/>
                <a:gd name="T1" fmla="*/ 27 h 34"/>
                <a:gd name="T2" fmla="*/ 26 w 33"/>
                <a:gd name="T3" fmla="*/ 17 h 34"/>
                <a:gd name="T4" fmla="*/ 17 w 33"/>
                <a:gd name="T5" fmla="*/ 7 h 34"/>
                <a:gd name="T6" fmla="*/ 7 w 33"/>
                <a:gd name="T7" fmla="*/ 17 h 34"/>
                <a:gd name="T8" fmla="*/ 17 w 33"/>
                <a:gd name="T9" fmla="*/ 27 h 34"/>
                <a:gd name="T10" fmla="*/ 17 w 33"/>
                <a:gd name="T11" fmla="*/ 0 h 34"/>
                <a:gd name="T12" fmla="*/ 33 w 33"/>
                <a:gd name="T13" fmla="*/ 17 h 34"/>
                <a:gd name="T14" fmla="*/ 17 w 33"/>
                <a:gd name="T15" fmla="*/ 34 h 34"/>
                <a:gd name="T16" fmla="*/ 0 w 33"/>
                <a:gd name="T17" fmla="*/ 17 h 34"/>
                <a:gd name="T18" fmla="*/ 17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17" y="27"/>
                  </a:moveTo>
                  <a:cubicBezTo>
                    <a:pt x="22" y="27"/>
                    <a:pt x="26" y="23"/>
                    <a:pt x="26" y="17"/>
                  </a:cubicBezTo>
                  <a:cubicBezTo>
                    <a:pt x="26" y="12"/>
                    <a:pt x="22" y="7"/>
                    <a:pt x="17" y="7"/>
                  </a:cubicBezTo>
                  <a:cubicBezTo>
                    <a:pt x="11" y="7"/>
                    <a:pt x="7" y="12"/>
                    <a:pt x="7" y="17"/>
                  </a:cubicBezTo>
                  <a:cubicBezTo>
                    <a:pt x="7" y="23"/>
                    <a:pt x="11" y="27"/>
                    <a:pt x="17" y="27"/>
                  </a:cubicBezTo>
                  <a:moveTo>
                    <a:pt x="17" y="0"/>
                  </a:moveTo>
                  <a:cubicBezTo>
                    <a:pt x="26" y="0"/>
                    <a:pt x="33" y="8"/>
                    <a:pt x="33" y="17"/>
                  </a:cubicBezTo>
                  <a:cubicBezTo>
                    <a:pt x="33" y="26"/>
                    <a:pt x="26" y="34"/>
                    <a:pt x="17" y="34"/>
                  </a:cubicBezTo>
                  <a:cubicBezTo>
                    <a:pt x="8" y="34"/>
                    <a:pt x="0" y="26"/>
                    <a:pt x="0" y="17"/>
                  </a:cubicBezTo>
                  <a:cubicBezTo>
                    <a:pt x="0" y="8"/>
                    <a:pt x="8"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1" name="Freeform 21"/>
            <p:cNvSpPr>
              <a:spLocks/>
            </p:cNvSpPr>
            <p:nvPr/>
          </p:nvSpPr>
          <p:spPr bwMode="auto">
            <a:xfrm>
              <a:off x="-4179888" y="1944688"/>
              <a:ext cx="58738" cy="74613"/>
            </a:xfrm>
            <a:custGeom>
              <a:avLst/>
              <a:gdLst>
                <a:gd name="T0" fmla="*/ 37 w 37"/>
                <a:gd name="T1" fmla="*/ 47 h 47"/>
                <a:gd name="T2" fmla="*/ 27 w 37"/>
                <a:gd name="T3" fmla="*/ 47 h 47"/>
                <a:gd name="T4" fmla="*/ 11 w 37"/>
                <a:gd name="T5" fmla="*/ 19 h 47"/>
                <a:gd name="T6" fmla="*/ 11 w 37"/>
                <a:gd name="T7" fmla="*/ 47 h 47"/>
                <a:gd name="T8" fmla="*/ 0 w 37"/>
                <a:gd name="T9" fmla="*/ 47 h 47"/>
                <a:gd name="T10" fmla="*/ 0 w 37"/>
                <a:gd name="T11" fmla="*/ 0 h 47"/>
                <a:gd name="T12" fmla="*/ 9 w 37"/>
                <a:gd name="T13" fmla="*/ 0 h 47"/>
                <a:gd name="T14" fmla="*/ 27 w 37"/>
                <a:gd name="T15" fmla="*/ 28 h 47"/>
                <a:gd name="T16" fmla="*/ 27 w 37"/>
                <a:gd name="T17" fmla="*/ 0 h 47"/>
                <a:gd name="T18" fmla="*/ 37 w 37"/>
                <a:gd name="T19" fmla="*/ 0 h 47"/>
                <a:gd name="T20" fmla="*/ 37 w 3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7">
                  <a:moveTo>
                    <a:pt x="37" y="47"/>
                  </a:moveTo>
                  <a:lnTo>
                    <a:pt x="27" y="47"/>
                  </a:lnTo>
                  <a:lnTo>
                    <a:pt x="11" y="19"/>
                  </a:lnTo>
                  <a:lnTo>
                    <a:pt x="11" y="47"/>
                  </a:lnTo>
                  <a:lnTo>
                    <a:pt x="0" y="47"/>
                  </a:lnTo>
                  <a:lnTo>
                    <a:pt x="0" y="0"/>
                  </a:lnTo>
                  <a:lnTo>
                    <a:pt x="9" y="0"/>
                  </a:lnTo>
                  <a:lnTo>
                    <a:pt x="27" y="28"/>
                  </a:lnTo>
                  <a:lnTo>
                    <a:pt x="27" y="0"/>
                  </a:lnTo>
                  <a:lnTo>
                    <a:pt x="37" y="0"/>
                  </a:lnTo>
                  <a:lnTo>
                    <a:pt x="3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2" name="Freeform 22"/>
            <p:cNvSpPr>
              <a:spLocks noEditPoints="1"/>
            </p:cNvSpPr>
            <p:nvPr/>
          </p:nvSpPr>
          <p:spPr bwMode="auto">
            <a:xfrm>
              <a:off x="-4105275" y="1944688"/>
              <a:ext cx="65088" cy="74613"/>
            </a:xfrm>
            <a:custGeom>
              <a:avLst/>
              <a:gdLst>
                <a:gd name="T0" fmla="*/ 7 w 28"/>
                <a:gd name="T1" fmla="*/ 26 h 32"/>
                <a:gd name="T2" fmla="*/ 13 w 28"/>
                <a:gd name="T3" fmla="*/ 26 h 32"/>
                <a:gd name="T4" fmla="*/ 21 w 28"/>
                <a:gd name="T5" fmla="*/ 16 h 32"/>
                <a:gd name="T6" fmla="*/ 13 w 28"/>
                <a:gd name="T7" fmla="*/ 6 h 32"/>
                <a:gd name="T8" fmla="*/ 7 w 28"/>
                <a:gd name="T9" fmla="*/ 6 h 32"/>
                <a:gd name="T10" fmla="*/ 7 w 28"/>
                <a:gd name="T11" fmla="*/ 26 h 32"/>
                <a:gd name="T12" fmla="*/ 0 w 28"/>
                <a:gd name="T13" fmla="*/ 32 h 32"/>
                <a:gd name="T14" fmla="*/ 0 w 28"/>
                <a:gd name="T15" fmla="*/ 0 h 32"/>
                <a:gd name="T16" fmla="*/ 13 w 28"/>
                <a:gd name="T17" fmla="*/ 0 h 32"/>
                <a:gd name="T18" fmla="*/ 28 w 28"/>
                <a:gd name="T19" fmla="*/ 16 h 32"/>
                <a:gd name="T20" fmla="*/ 13 w 28"/>
                <a:gd name="T21" fmla="*/ 32 h 32"/>
                <a:gd name="T22" fmla="*/ 0 w 28"/>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2">
                  <a:moveTo>
                    <a:pt x="7" y="26"/>
                  </a:moveTo>
                  <a:cubicBezTo>
                    <a:pt x="13" y="26"/>
                    <a:pt x="13" y="26"/>
                    <a:pt x="13" y="26"/>
                  </a:cubicBezTo>
                  <a:cubicBezTo>
                    <a:pt x="18" y="26"/>
                    <a:pt x="21" y="21"/>
                    <a:pt x="21" y="16"/>
                  </a:cubicBezTo>
                  <a:cubicBezTo>
                    <a:pt x="21" y="11"/>
                    <a:pt x="18" y="6"/>
                    <a:pt x="13" y="6"/>
                  </a:cubicBezTo>
                  <a:cubicBezTo>
                    <a:pt x="7" y="6"/>
                    <a:pt x="7" y="6"/>
                    <a:pt x="7" y="6"/>
                  </a:cubicBezTo>
                  <a:lnTo>
                    <a:pt x="7" y="26"/>
                  </a:lnTo>
                  <a:close/>
                  <a:moveTo>
                    <a:pt x="0" y="32"/>
                  </a:moveTo>
                  <a:cubicBezTo>
                    <a:pt x="0" y="0"/>
                    <a:pt x="0" y="0"/>
                    <a:pt x="0" y="0"/>
                  </a:cubicBezTo>
                  <a:cubicBezTo>
                    <a:pt x="13" y="0"/>
                    <a:pt x="13" y="0"/>
                    <a:pt x="13" y="0"/>
                  </a:cubicBezTo>
                  <a:cubicBezTo>
                    <a:pt x="22" y="0"/>
                    <a:pt x="28" y="7"/>
                    <a:pt x="28" y="16"/>
                  </a:cubicBezTo>
                  <a:cubicBezTo>
                    <a:pt x="28" y="25"/>
                    <a:pt x="22" y="32"/>
                    <a:pt x="13" y="32"/>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3" name="Freeform 23"/>
            <p:cNvSpPr>
              <a:spLocks noEditPoints="1"/>
            </p:cNvSpPr>
            <p:nvPr/>
          </p:nvSpPr>
          <p:spPr bwMode="auto">
            <a:xfrm>
              <a:off x="-4030663" y="1943100"/>
              <a:ext cx="77788" cy="79375"/>
            </a:xfrm>
            <a:custGeom>
              <a:avLst/>
              <a:gdLst>
                <a:gd name="T0" fmla="*/ 16 w 33"/>
                <a:gd name="T1" fmla="*/ 27 h 34"/>
                <a:gd name="T2" fmla="*/ 26 w 33"/>
                <a:gd name="T3" fmla="*/ 17 h 34"/>
                <a:gd name="T4" fmla="*/ 16 w 33"/>
                <a:gd name="T5" fmla="*/ 7 h 34"/>
                <a:gd name="T6" fmla="*/ 7 w 33"/>
                <a:gd name="T7" fmla="*/ 17 h 34"/>
                <a:gd name="T8" fmla="*/ 16 w 33"/>
                <a:gd name="T9" fmla="*/ 27 h 34"/>
                <a:gd name="T10" fmla="*/ 16 w 33"/>
                <a:gd name="T11" fmla="*/ 0 h 34"/>
                <a:gd name="T12" fmla="*/ 33 w 33"/>
                <a:gd name="T13" fmla="*/ 17 h 34"/>
                <a:gd name="T14" fmla="*/ 16 w 33"/>
                <a:gd name="T15" fmla="*/ 34 h 34"/>
                <a:gd name="T16" fmla="*/ 0 w 33"/>
                <a:gd name="T17" fmla="*/ 17 h 34"/>
                <a:gd name="T18" fmla="*/ 16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16" y="27"/>
                  </a:moveTo>
                  <a:cubicBezTo>
                    <a:pt x="22" y="27"/>
                    <a:pt x="26" y="23"/>
                    <a:pt x="26" y="17"/>
                  </a:cubicBezTo>
                  <a:cubicBezTo>
                    <a:pt x="26" y="12"/>
                    <a:pt x="22" y="7"/>
                    <a:pt x="16" y="7"/>
                  </a:cubicBezTo>
                  <a:cubicBezTo>
                    <a:pt x="11" y="7"/>
                    <a:pt x="7" y="12"/>
                    <a:pt x="7" y="17"/>
                  </a:cubicBezTo>
                  <a:cubicBezTo>
                    <a:pt x="7" y="23"/>
                    <a:pt x="11" y="27"/>
                    <a:pt x="16" y="27"/>
                  </a:cubicBezTo>
                  <a:moveTo>
                    <a:pt x="16" y="0"/>
                  </a:moveTo>
                  <a:cubicBezTo>
                    <a:pt x="25" y="0"/>
                    <a:pt x="33" y="8"/>
                    <a:pt x="33" y="17"/>
                  </a:cubicBezTo>
                  <a:cubicBezTo>
                    <a:pt x="33" y="26"/>
                    <a:pt x="25" y="34"/>
                    <a:pt x="16" y="34"/>
                  </a:cubicBezTo>
                  <a:cubicBezTo>
                    <a:pt x="7" y="34"/>
                    <a:pt x="0" y="26"/>
                    <a:pt x="0" y="17"/>
                  </a:cubicBezTo>
                  <a:cubicBezTo>
                    <a:pt x="0" y="8"/>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4" name="Freeform 24"/>
            <p:cNvSpPr>
              <a:spLocks/>
            </p:cNvSpPr>
            <p:nvPr/>
          </p:nvSpPr>
          <p:spPr bwMode="auto">
            <a:xfrm>
              <a:off x="-3940175" y="1944688"/>
              <a:ext cx="57150" cy="74613"/>
            </a:xfrm>
            <a:custGeom>
              <a:avLst/>
              <a:gdLst>
                <a:gd name="T0" fmla="*/ 36 w 36"/>
                <a:gd name="T1" fmla="*/ 47 h 47"/>
                <a:gd name="T2" fmla="*/ 27 w 36"/>
                <a:gd name="T3" fmla="*/ 47 h 47"/>
                <a:gd name="T4" fmla="*/ 9 w 36"/>
                <a:gd name="T5" fmla="*/ 19 h 47"/>
                <a:gd name="T6" fmla="*/ 9 w 36"/>
                <a:gd name="T7" fmla="*/ 47 h 47"/>
                <a:gd name="T8" fmla="*/ 0 w 36"/>
                <a:gd name="T9" fmla="*/ 47 h 47"/>
                <a:gd name="T10" fmla="*/ 0 w 36"/>
                <a:gd name="T11" fmla="*/ 0 h 47"/>
                <a:gd name="T12" fmla="*/ 9 w 36"/>
                <a:gd name="T13" fmla="*/ 0 h 47"/>
                <a:gd name="T14" fmla="*/ 25 w 36"/>
                <a:gd name="T15" fmla="*/ 28 h 47"/>
                <a:gd name="T16" fmla="*/ 25 w 36"/>
                <a:gd name="T17" fmla="*/ 0 h 47"/>
                <a:gd name="T18" fmla="*/ 36 w 36"/>
                <a:gd name="T19" fmla="*/ 0 h 47"/>
                <a:gd name="T20" fmla="*/ 36 w 36"/>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7">
                  <a:moveTo>
                    <a:pt x="36" y="47"/>
                  </a:moveTo>
                  <a:lnTo>
                    <a:pt x="27" y="47"/>
                  </a:lnTo>
                  <a:lnTo>
                    <a:pt x="9" y="19"/>
                  </a:lnTo>
                  <a:lnTo>
                    <a:pt x="9" y="47"/>
                  </a:lnTo>
                  <a:lnTo>
                    <a:pt x="0" y="47"/>
                  </a:lnTo>
                  <a:lnTo>
                    <a:pt x="0" y="0"/>
                  </a:lnTo>
                  <a:lnTo>
                    <a:pt x="9" y="0"/>
                  </a:lnTo>
                  <a:lnTo>
                    <a:pt x="25" y="28"/>
                  </a:lnTo>
                  <a:lnTo>
                    <a:pt x="25" y="0"/>
                  </a:lnTo>
                  <a:lnTo>
                    <a:pt x="36" y="0"/>
                  </a:lnTo>
                  <a:lnTo>
                    <a:pt x="36"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5" name="Freeform 25"/>
            <p:cNvSpPr>
              <a:spLocks/>
            </p:cNvSpPr>
            <p:nvPr/>
          </p:nvSpPr>
          <p:spPr bwMode="auto">
            <a:xfrm>
              <a:off x="-4302125" y="2063750"/>
              <a:ext cx="90488" cy="76200"/>
            </a:xfrm>
            <a:custGeom>
              <a:avLst/>
              <a:gdLst>
                <a:gd name="T0" fmla="*/ 42 w 57"/>
                <a:gd name="T1" fmla="*/ 0 h 48"/>
                <a:gd name="T2" fmla="*/ 51 w 57"/>
                <a:gd name="T3" fmla="*/ 0 h 48"/>
                <a:gd name="T4" fmla="*/ 57 w 57"/>
                <a:gd name="T5" fmla="*/ 48 h 48"/>
                <a:gd name="T6" fmla="*/ 47 w 57"/>
                <a:gd name="T7" fmla="*/ 48 h 48"/>
                <a:gd name="T8" fmla="*/ 44 w 57"/>
                <a:gd name="T9" fmla="*/ 19 h 48"/>
                <a:gd name="T10" fmla="*/ 32 w 57"/>
                <a:gd name="T11" fmla="*/ 43 h 48"/>
                <a:gd name="T12" fmla="*/ 25 w 57"/>
                <a:gd name="T13" fmla="*/ 43 h 48"/>
                <a:gd name="T14" fmla="*/ 13 w 57"/>
                <a:gd name="T15" fmla="*/ 19 h 48"/>
                <a:gd name="T16" fmla="*/ 10 w 57"/>
                <a:gd name="T17" fmla="*/ 48 h 48"/>
                <a:gd name="T18" fmla="*/ 0 w 57"/>
                <a:gd name="T19" fmla="*/ 48 h 48"/>
                <a:gd name="T20" fmla="*/ 5 w 57"/>
                <a:gd name="T21" fmla="*/ 0 h 48"/>
                <a:gd name="T22" fmla="*/ 14 w 57"/>
                <a:gd name="T23" fmla="*/ 0 h 48"/>
                <a:gd name="T24" fmla="*/ 29 w 57"/>
                <a:gd name="T25" fmla="*/ 31 h 48"/>
                <a:gd name="T26" fmla="*/ 42 w 57"/>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48">
                  <a:moveTo>
                    <a:pt x="42" y="0"/>
                  </a:moveTo>
                  <a:lnTo>
                    <a:pt x="51" y="0"/>
                  </a:lnTo>
                  <a:lnTo>
                    <a:pt x="57" y="48"/>
                  </a:lnTo>
                  <a:lnTo>
                    <a:pt x="47" y="48"/>
                  </a:lnTo>
                  <a:lnTo>
                    <a:pt x="44" y="19"/>
                  </a:lnTo>
                  <a:lnTo>
                    <a:pt x="32" y="43"/>
                  </a:lnTo>
                  <a:lnTo>
                    <a:pt x="25" y="43"/>
                  </a:lnTo>
                  <a:lnTo>
                    <a:pt x="13" y="19"/>
                  </a:lnTo>
                  <a:lnTo>
                    <a:pt x="10" y="48"/>
                  </a:lnTo>
                  <a:lnTo>
                    <a:pt x="0" y="48"/>
                  </a:lnTo>
                  <a:lnTo>
                    <a:pt x="5" y="0"/>
                  </a:lnTo>
                  <a:lnTo>
                    <a:pt x="14" y="0"/>
                  </a:lnTo>
                  <a:lnTo>
                    <a:pt x="29" y="3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6" name="Freeform 26"/>
            <p:cNvSpPr>
              <a:spLocks noEditPoints="1"/>
            </p:cNvSpPr>
            <p:nvPr/>
          </p:nvSpPr>
          <p:spPr bwMode="auto">
            <a:xfrm>
              <a:off x="-4206875" y="2063750"/>
              <a:ext cx="71438" cy="76200"/>
            </a:xfrm>
            <a:custGeom>
              <a:avLst/>
              <a:gdLst>
                <a:gd name="T0" fmla="*/ 28 w 45"/>
                <a:gd name="T1" fmla="*/ 28 h 48"/>
                <a:gd name="T2" fmla="*/ 23 w 45"/>
                <a:gd name="T3" fmla="*/ 10 h 48"/>
                <a:gd name="T4" fmla="*/ 17 w 45"/>
                <a:gd name="T5" fmla="*/ 28 h 48"/>
                <a:gd name="T6" fmla="*/ 28 w 45"/>
                <a:gd name="T7" fmla="*/ 28 h 48"/>
                <a:gd name="T8" fmla="*/ 14 w 45"/>
                <a:gd name="T9" fmla="*/ 37 h 48"/>
                <a:gd name="T10" fmla="*/ 10 w 45"/>
                <a:gd name="T11" fmla="*/ 48 h 48"/>
                <a:gd name="T12" fmla="*/ 0 w 45"/>
                <a:gd name="T13" fmla="*/ 48 h 48"/>
                <a:gd name="T14" fmla="*/ 17 w 45"/>
                <a:gd name="T15" fmla="*/ 0 h 48"/>
                <a:gd name="T16" fmla="*/ 28 w 45"/>
                <a:gd name="T17" fmla="*/ 0 h 48"/>
                <a:gd name="T18" fmla="*/ 45 w 45"/>
                <a:gd name="T19" fmla="*/ 48 h 48"/>
                <a:gd name="T20" fmla="*/ 35 w 45"/>
                <a:gd name="T21" fmla="*/ 48 h 48"/>
                <a:gd name="T22" fmla="*/ 31 w 45"/>
                <a:gd name="T23" fmla="*/ 37 h 48"/>
                <a:gd name="T24" fmla="*/ 14 w 45"/>
                <a:gd name="T25"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8">
                  <a:moveTo>
                    <a:pt x="28" y="28"/>
                  </a:moveTo>
                  <a:lnTo>
                    <a:pt x="23" y="10"/>
                  </a:lnTo>
                  <a:lnTo>
                    <a:pt x="17" y="28"/>
                  </a:lnTo>
                  <a:lnTo>
                    <a:pt x="28" y="28"/>
                  </a:lnTo>
                  <a:close/>
                  <a:moveTo>
                    <a:pt x="14" y="37"/>
                  </a:moveTo>
                  <a:lnTo>
                    <a:pt x="10" y="48"/>
                  </a:lnTo>
                  <a:lnTo>
                    <a:pt x="0" y="48"/>
                  </a:lnTo>
                  <a:lnTo>
                    <a:pt x="17" y="0"/>
                  </a:lnTo>
                  <a:lnTo>
                    <a:pt x="28" y="0"/>
                  </a:lnTo>
                  <a:lnTo>
                    <a:pt x="45" y="48"/>
                  </a:lnTo>
                  <a:lnTo>
                    <a:pt x="35" y="48"/>
                  </a:lnTo>
                  <a:lnTo>
                    <a:pt x="31" y="37"/>
                  </a:lnTo>
                  <a:lnTo>
                    <a:pt x="1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7" name="Freeform 27"/>
            <p:cNvSpPr>
              <a:spLocks noEditPoints="1"/>
            </p:cNvSpPr>
            <p:nvPr/>
          </p:nvSpPr>
          <p:spPr bwMode="auto">
            <a:xfrm>
              <a:off x="-4125913" y="2063750"/>
              <a:ext cx="65088" cy="76200"/>
            </a:xfrm>
            <a:custGeom>
              <a:avLst/>
              <a:gdLst>
                <a:gd name="T0" fmla="*/ 7 w 28"/>
                <a:gd name="T1" fmla="*/ 26 h 33"/>
                <a:gd name="T2" fmla="*/ 13 w 28"/>
                <a:gd name="T3" fmla="*/ 26 h 33"/>
                <a:gd name="T4" fmla="*/ 21 w 28"/>
                <a:gd name="T5" fmla="*/ 16 h 33"/>
                <a:gd name="T6" fmla="*/ 13 w 28"/>
                <a:gd name="T7" fmla="*/ 6 h 33"/>
                <a:gd name="T8" fmla="*/ 7 w 28"/>
                <a:gd name="T9" fmla="*/ 6 h 33"/>
                <a:gd name="T10" fmla="*/ 7 w 28"/>
                <a:gd name="T11" fmla="*/ 26 h 33"/>
                <a:gd name="T12" fmla="*/ 0 w 28"/>
                <a:gd name="T13" fmla="*/ 33 h 33"/>
                <a:gd name="T14" fmla="*/ 0 w 28"/>
                <a:gd name="T15" fmla="*/ 0 h 33"/>
                <a:gd name="T16" fmla="*/ 13 w 28"/>
                <a:gd name="T17" fmla="*/ 0 h 33"/>
                <a:gd name="T18" fmla="*/ 28 w 28"/>
                <a:gd name="T19" fmla="*/ 16 h 33"/>
                <a:gd name="T20" fmla="*/ 13 w 28"/>
                <a:gd name="T21" fmla="*/ 33 h 33"/>
                <a:gd name="T22" fmla="*/ 0 w 2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3">
                  <a:moveTo>
                    <a:pt x="7" y="26"/>
                  </a:moveTo>
                  <a:cubicBezTo>
                    <a:pt x="13" y="26"/>
                    <a:pt x="13" y="26"/>
                    <a:pt x="13" y="26"/>
                  </a:cubicBezTo>
                  <a:cubicBezTo>
                    <a:pt x="18" y="26"/>
                    <a:pt x="21" y="22"/>
                    <a:pt x="21" y="16"/>
                  </a:cubicBezTo>
                  <a:cubicBezTo>
                    <a:pt x="21" y="11"/>
                    <a:pt x="18" y="6"/>
                    <a:pt x="13" y="6"/>
                  </a:cubicBezTo>
                  <a:cubicBezTo>
                    <a:pt x="7" y="6"/>
                    <a:pt x="7" y="6"/>
                    <a:pt x="7" y="6"/>
                  </a:cubicBezTo>
                  <a:lnTo>
                    <a:pt x="7" y="26"/>
                  </a:lnTo>
                  <a:close/>
                  <a:moveTo>
                    <a:pt x="0" y="33"/>
                  </a:moveTo>
                  <a:cubicBezTo>
                    <a:pt x="0" y="0"/>
                    <a:pt x="0" y="0"/>
                    <a:pt x="0" y="0"/>
                  </a:cubicBezTo>
                  <a:cubicBezTo>
                    <a:pt x="13" y="0"/>
                    <a:pt x="13" y="0"/>
                    <a:pt x="13" y="0"/>
                  </a:cubicBezTo>
                  <a:cubicBezTo>
                    <a:pt x="22" y="0"/>
                    <a:pt x="28" y="7"/>
                    <a:pt x="28" y="16"/>
                  </a:cubicBezTo>
                  <a:cubicBezTo>
                    <a:pt x="28" y="26"/>
                    <a:pt x="22" y="33"/>
                    <a:pt x="13" y="33"/>
                  </a:cubicBez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8" name="Freeform 28"/>
            <p:cNvSpPr>
              <a:spLocks noEditPoints="1"/>
            </p:cNvSpPr>
            <p:nvPr/>
          </p:nvSpPr>
          <p:spPr bwMode="auto">
            <a:xfrm>
              <a:off x="-4046538" y="2063750"/>
              <a:ext cx="55563" cy="76200"/>
            </a:xfrm>
            <a:custGeom>
              <a:avLst/>
              <a:gdLst>
                <a:gd name="T0" fmla="*/ 6 w 24"/>
                <a:gd name="T1" fmla="*/ 6 h 33"/>
                <a:gd name="T2" fmla="*/ 6 w 24"/>
                <a:gd name="T3" fmla="*/ 15 h 33"/>
                <a:gd name="T4" fmla="*/ 12 w 24"/>
                <a:gd name="T5" fmla="*/ 15 h 33"/>
                <a:gd name="T6" fmla="*/ 16 w 24"/>
                <a:gd name="T7" fmla="*/ 11 h 33"/>
                <a:gd name="T8" fmla="*/ 13 w 24"/>
                <a:gd name="T9" fmla="*/ 6 h 33"/>
                <a:gd name="T10" fmla="*/ 6 w 24"/>
                <a:gd name="T11" fmla="*/ 6 h 33"/>
                <a:gd name="T12" fmla="*/ 24 w 24"/>
                <a:gd name="T13" fmla="*/ 33 h 33"/>
                <a:gd name="T14" fmla="*/ 15 w 24"/>
                <a:gd name="T15" fmla="*/ 33 h 33"/>
                <a:gd name="T16" fmla="*/ 8 w 24"/>
                <a:gd name="T17" fmla="*/ 21 h 33"/>
                <a:gd name="T18" fmla="*/ 6 w 24"/>
                <a:gd name="T19" fmla="*/ 21 h 33"/>
                <a:gd name="T20" fmla="*/ 6 w 24"/>
                <a:gd name="T21" fmla="*/ 33 h 33"/>
                <a:gd name="T22" fmla="*/ 0 w 24"/>
                <a:gd name="T23" fmla="*/ 33 h 33"/>
                <a:gd name="T24" fmla="*/ 0 w 24"/>
                <a:gd name="T25" fmla="*/ 0 h 33"/>
                <a:gd name="T26" fmla="*/ 13 w 24"/>
                <a:gd name="T27" fmla="*/ 0 h 33"/>
                <a:gd name="T28" fmla="*/ 24 w 24"/>
                <a:gd name="T29" fmla="*/ 11 h 33"/>
                <a:gd name="T30" fmla="*/ 16 w 24"/>
                <a:gd name="T31" fmla="*/ 21 h 33"/>
                <a:gd name="T32" fmla="*/ 24 w 2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6" y="6"/>
                  </a:moveTo>
                  <a:cubicBezTo>
                    <a:pt x="6" y="15"/>
                    <a:pt x="6" y="15"/>
                    <a:pt x="6" y="15"/>
                  </a:cubicBezTo>
                  <a:cubicBezTo>
                    <a:pt x="12" y="15"/>
                    <a:pt x="12" y="15"/>
                    <a:pt x="12" y="15"/>
                  </a:cubicBezTo>
                  <a:cubicBezTo>
                    <a:pt x="15" y="15"/>
                    <a:pt x="16" y="13"/>
                    <a:pt x="16" y="11"/>
                  </a:cubicBezTo>
                  <a:cubicBezTo>
                    <a:pt x="16" y="9"/>
                    <a:pt x="15" y="6"/>
                    <a:pt x="13" y="6"/>
                  </a:cubicBezTo>
                  <a:lnTo>
                    <a:pt x="6" y="6"/>
                  </a:lnTo>
                  <a:close/>
                  <a:moveTo>
                    <a:pt x="24" y="33"/>
                  </a:moveTo>
                  <a:cubicBezTo>
                    <a:pt x="15" y="33"/>
                    <a:pt x="15" y="33"/>
                    <a:pt x="15" y="33"/>
                  </a:cubicBezTo>
                  <a:cubicBezTo>
                    <a:pt x="8" y="21"/>
                    <a:pt x="8" y="21"/>
                    <a:pt x="8" y="21"/>
                  </a:cubicBezTo>
                  <a:cubicBezTo>
                    <a:pt x="6" y="21"/>
                    <a:pt x="6" y="21"/>
                    <a:pt x="6" y="21"/>
                  </a:cubicBezTo>
                  <a:cubicBezTo>
                    <a:pt x="6" y="33"/>
                    <a:pt x="6" y="33"/>
                    <a:pt x="6" y="33"/>
                  </a:cubicBezTo>
                  <a:cubicBezTo>
                    <a:pt x="0" y="33"/>
                    <a:pt x="0" y="33"/>
                    <a:pt x="0" y="33"/>
                  </a:cubicBezTo>
                  <a:cubicBezTo>
                    <a:pt x="0" y="0"/>
                    <a:pt x="0" y="0"/>
                    <a:pt x="0" y="0"/>
                  </a:cubicBezTo>
                  <a:cubicBezTo>
                    <a:pt x="13" y="0"/>
                    <a:pt x="13" y="0"/>
                    <a:pt x="13" y="0"/>
                  </a:cubicBezTo>
                  <a:cubicBezTo>
                    <a:pt x="20" y="0"/>
                    <a:pt x="24" y="5"/>
                    <a:pt x="24" y="11"/>
                  </a:cubicBezTo>
                  <a:cubicBezTo>
                    <a:pt x="24" y="15"/>
                    <a:pt x="21" y="20"/>
                    <a:pt x="16" y="21"/>
                  </a:cubicBezTo>
                  <a:lnTo>
                    <a:pt x="2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49" name="Rectangle 29"/>
            <p:cNvSpPr>
              <a:spLocks noChangeArrowheads="1"/>
            </p:cNvSpPr>
            <p:nvPr/>
          </p:nvSpPr>
          <p:spPr bwMode="auto">
            <a:xfrm>
              <a:off x="-3976688" y="2063750"/>
              <a:ext cx="15875"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0" name="Freeform 30"/>
            <p:cNvSpPr>
              <a:spLocks noEditPoints="1"/>
            </p:cNvSpPr>
            <p:nvPr/>
          </p:nvSpPr>
          <p:spPr bwMode="auto">
            <a:xfrm>
              <a:off x="-3944938" y="2063750"/>
              <a:ext cx="65088" cy="76200"/>
            </a:xfrm>
            <a:custGeom>
              <a:avLst/>
              <a:gdLst>
                <a:gd name="T0" fmla="*/ 7 w 28"/>
                <a:gd name="T1" fmla="*/ 26 h 33"/>
                <a:gd name="T2" fmla="*/ 13 w 28"/>
                <a:gd name="T3" fmla="*/ 26 h 33"/>
                <a:gd name="T4" fmla="*/ 21 w 28"/>
                <a:gd name="T5" fmla="*/ 16 h 33"/>
                <a:gd name="T6" fmla="*/ 13 w 28"/>
                <a:gd name="T7" fmla="*/ 6 h 33"/>
                <a:gd name="T8" fmla="*/ 7 w 28"/>
                <a:gd name="T9" fmla="*/ 6 h 33"/>
                <a:gd name="T10" fmla="*/ 7 w 28"/>
                <a:gd name="T11" fmla="*/ 26 h 33"/>
                <a:gd name="T12" fmla="*/ 0 w 28"/>
                <a:gd name="T13" fmla="*/ 33 h 33"/>
                <a:gd name="T14" fmla="*/ 0 w 28"/>
                <a:gd name="T15" fmla="*/ 0 h 33"/>
                <a:gd name="T16" fmla="*/ 13 w 28"/>
                <a:gd name="T17" fmla="*/ 0 h 33"/>
                <a:gd name="T18" fmla="*/ 28 w 28"/>
                <a:gd name="T19" fmla="*/ 16 h 33"/>
                <a:gd name="T20" fmla="*/ 13 w 28"/>
                <a:gd name="T21" fmla="*/ 33 h 33"/>
                <a:gd name="T22" fmla="*/ 0 w 2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3">
                  <a:moveTo>
                    <a:pt x="7" y="26"/>
                  </a:moveTo>
                  <a:cubicBezTo>
                    <a:pt x="13" y="26"/>
                    <a:pt x="13" y="26"/>
                    <a:pt x="13" y="26"/>
                  </a:cubicBezTo>
                  <a:cubicBezTo>
                    <a:pt x="18" y="26"/>
                    <a:pt x="21" y="22"/>
                    <a:pt x="21" y="16"/>
                  </a:cubicBezTo>
                  <a:cubicBezTo>
                    <a:pt x="21" y="11"/>
                    <a:pt x="18" y="6"/>
                    <a:pt x="13" y="6"/>
                  </a:cubicBezTo>
                  <a:cubicBezTo>
                    <a:pt x="7" y="6"/>
                    <a:pt x="7" y="6"/>
                    <a:pt x="7" y="6"/>
                  </a:cubicBezTo>
                  <a:lnTo>
                    <a:pt x="7" y="26"/>
                  </a:lnTo>
                  <a:close/>
                  <a:moveTo>
                    <a:pt x="0" y="33"/>
                  </a:moveTo>
                  <a:cubicBezTo>
                    <a:pt x="0" y="0"/>
                    <a:pt x="0" y="0"/>
                    <a:pt x="0" y="0"/>
                  </a:cubicBezTo>
                  <a:cubicBezTo>
                    <a:pt x="13" y="0"/>
                    <a:pt x="13" y="0"/>
                    <a:pt x="13" y="0"/>
                  </a:cubicBezTo>
                  <a:cubicBezTo>
                    <a:pt x="22" y="0"/>
                    <a:pt x="28" y="7"/>
                    <a:pt x="28" y="16"/>
                  </a:cubicBezTo>
                  <a:cubicBezTo>
                    <a:pt x="28" y="26"/>
                    <a:pt x="22" y="33"/>
                    <a:pt x="13" y="33"/>
                  </a:cubicBez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1" name="Freeform 31"/>
            <p:cNvSpPr>
              <a:spLocks noEditPoints="1"/>
            </p:cNvSpPr>
            <p:nvPr/>
          </p:nvSpPr>
          <p:spPr bwMode="auto">
            <a:xfrm>
              <a:off x="-4170363" y="2182813"/>
              <a:ext cx="55563" cy="76200"/>
            </a:xfrm>
            <a:custGeom>
              <a:avLst/>
              <a:gdLst>
                <a:gd name="T0" fmla="*/ 7 w 24"/>
                <a:gd name="T1" fmla="*/ 6 h 33"/>
                <a:gd name="T2" fmla="*/ 7 w 24"/>
                <a:gd name="T3" fmla="*/ 15 h 33"/>
                <a:gd name="T4" fmla="*/ 13 w 24"/>
                <a:gd name="T5" fmla="*/ 15 h 33"/>
                <a:gd name="T6" fmla="*/ 17 w 24"/>
                <a:gd name="T7" fmla="*/ 11 h 33"/>
                <a:gd name="T8" fmla="*/ 13 w 24"/>
                <a:gd name="T9" fmla="*/ 6 h 33"/>
                <a:gd name="T10" fmla="*/ 7 w 24"/>
                <a:gd name="T11" fmla="*/ 6 h 33"/>
                <a:gd name="T12" fmla="*/ 0 w 24"/>
                <a:gd name="T13" fmla="*/ 0 h 33"/>
                <a:gd name="T14" fmla="*/ 13 w 24"/>
                <a:gd name="T15" fmla="*/ 0 h 33"/>
                <a:gd name="T16" fmla="*/ 24 w 24"/>
                <a:gd name="T17" fmla="*/ 11 h 33"/>
                <a:gd name="T18" fmla="*/ 13 w 24"/>
                <a:gd name="T19" fmla="*/ 21 h 33"/>
                <a:gd name="T20" fmla="*/ 7 w 24"/>
                <a:gd name="T21" fmla="*/ 21 h 33"/>
                <a:gd name="T22" fmla="*/ 7 w 24"/>
                <a:gd name="T23" fmla="*/ 33 h 33"/>
                <a:gd name="T24" fmla="*/ 0 w 24"/>
                <a:gd name="T25" fmla="*/ 33 h 33"/>
                <a:gd name="T26" fmla="*/ 0 w 24"/>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3">
                  <a:moveTo>
                    <a:pt x="7" y="6"/>
                  </a:moveTo>
                  <a:cubicBezTo>
                    <a:pt x="7" y="15"/>
                    <a:pt x="7" y="15"/>
                    <a:pt x="7" y="15"/>
                  </a:cubicBezTo>
                  <a:cubicBezTo>
                    <a:pt x="13" y="15"/>
                    <a:pt x="13" y="15"/>
                    <a:pt x="13" y="15"/>
                  </a:cubicBezTo>
                  <a:cubicBezTo>
                    <a:pt x="15" y="15"/>
                    <a:pt x="17" y="13"/>
                    <a:pt x="17" y="11"/>
                  </a:cubicBezTo>
                  <a:cubicBezTo>
                    <a:pt x="17" y="9"/>
                    <a:pt x="15" y="6"/>
                    <a:pt x="13" y="6"/>
                  </a:cubicBezTo>
                  <a:lnTo>
                    <a:pt x="7" y="6"/>
                  </a:lnTo>
                  <a:close/>
                  <a:moveTo>
                    <a:pt x="0" y="0"/>
                  </a:moveTo>
                  <a:cubicBezTo>
                    <a:pt x="13" y="0"/>
                    <a:pt x="13" y="0"/>
                    <a:pt x="13" y="0"/>
                  </a:cubicBezTo>
                  <a:cubicBezTo>
                    <a:pt x="20" y="0"/>
                    <a:pt x="24" y="6"/>
                    <a:pt x="24" y="11"/>
                  </a:cubicBezTo>
                  <a:cubicBezTo>
                    <a:pt x="24" y="16"/>
                    <a:pt x="20" y="21"/>
                    <a:pt x="13" y="21"/>
                  </a:cubicBezTo>
                  <a:cubicBezTo>
                    <a:pt x="7" y="21"/>
                    <a:pt x="7" y="21"/>
                    <a:pt x="7" y="21"/>
                  </a:cubicBezTo>
                  <a:cubicBezTo>
                    <a:pt x="7" y="33"/>
                    <a:pt x="7" y="33"/>
                    <a:pt x="7" y="33"/>
                  </a:cubicBezTo>
                  <a:cubicBezTo>
                    <a:pt x="0" y="33"/>
                    <a:pt x="0" y="33"/>
                    <a:pt x="0" y="3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2" name="Freeform 32"/>
            <p:cNvSpPr>
              <a:spLocks noEditPoints="1"/>
            </p:cNvSpPr>
            <p:nvPr/>
          </p:nvSpPr>
          <p:spPr bwMode="auto">
            <a:xfrm>
              <a:off x="-4116388" y="2182813"/>
              <a:ext cx="74613" cy="76200"/>
            </a:xfrm>
            <a:custGeom>
              <a:avLst/>
              <a:gdLst>
                <a:gd name="T0" fmla="*/ 28 w 47"/>
                <a:gd name="T1" fmla="*/ 28 h 48"/>
                <a:gd name="T2" fmla="*/ 23 w 47"/>
                <a:gd name="T3" fmla="*/ 12 h 48"/>
                <a:gd name="T4" fmla="*/ 19 w 47"/>
                <a:gd name="T5" fmla="*/ 28 h 48"/>
                <a:gd name="T6" fmla="*/ 28 w 47"/>
                <a:gd name="T7" fmla="*/ 28 h 48"/>
                <a:gd name="T8" fmla="*/ 15 w 47"/>
                <a:gd name="T9" fmla="*/ 37 h 48"/>
                <a:gd name="T10" fmla="*/ 12 w 47"/>
                <a:gd name="T11" fmla="*/ 48 h 48"/>
                <a:gd name="T12" fmla="*/ 0 w 47"/>
                <a:gd name="T13" fmla="*/ 48 h 48"/>
                <a:gd name="T14" fmla="*/ 17 w 47"/>
                <a:gd name="T15" fmla="*/ 0 h 48"/>
                <a:gd name="T16" fmla="*/ 29 w 47"/>
                <a:gd name="T17" fmla="*/ 0 h 48"/>
                <a:gd name="T18" fmla="*/ 47 w 47"/>
                <a:gd name="T19" fmla="*/ 48 h 48"/>
                <a:gd name="T20" fmla="*/ 37 w 47"/>
                <a:gd name="T21" fmla="*/ 48 h 48"/>
                <a:gd name="T22" fmla="*/ 32 w 47"/>
                <a:gd name="T23" fmla="*/ 37 h 48"/>
                <a:gd name="T24" fmla="*/ 15 w 47"/>
                <a:gd name="T25"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8">
                  <a:moveTo>
                    <a:pt x="28" y="28"/>
                  </a:moveTo>
                  <a:lnTo>
                    <a:pt x="23" y="12"/>
                  </a:lnTo>
                  <a:lnTo>
                    <a:pt x="19" y="28"/>
                  </a:lnTo>
                  <a:lnTo>
                    <a:pt x="28" y="28"/>
                  </a:lnTo>
                  <a:close/>
                  <a:moveTo>
                    <a:pt x="15" y="37"/>
                  </a:moveTo>
                  <a:lnTo>
                    <a:pt x="12" y="48"/>
                  </a:lnTo>
                  <a:lnTo>
                    <a:pt x="0" y="48"/>
                  </a:lnTo>
                  <a:lnTo>
                    <a:pt x="17" y="0"/>
                  </a:lnTo>
                  <a:lnTo>
                    <a:pt x="29" y="0"/>
                  </a:lnTo>
                  <a:lnTo>
                    <a:pt x="47" y="48"/>
                  </a:lnTo>
                  <a:lnTo>
                    <a:pt x="37" y="48"/>
                  </a:lnTo>
                  <a:lnTo>
                    <a:pt x="32" y="37"/>
                  </a:lnTo>
                  <a:lnTo>
                    <a:pt x="15"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3" name="Freeform 33"/>
            <p:cNvSpPr>
              <a:spLocks noEditPoints="1"/>
            </p:cNvSpPr>
            <p:nvPr/>
          </p:nvSpPr>
          <p:spPr bwMode="auto">
            <a:xfrm>
              <a:off x="-4035425" y="2182813"/>
              <a:ext cx="58738" cy="76200"/>
            </a:xfrm>
            <a:custGeom>
              <a:avLst/>
              <a:gdLst>
                <a:gd name="T0" fmla="*/ 7 w 25"/>
                <a:gd name="T1" fmla="*/ 6 h 33"/>
                <a:gd name="T2" fmla="*/ 7 w 25"/>
                <a:gd name="T3" fmla="*/ 15 h 33"/>
                <a:gd name="T4" fmla="*/ 13 w 25"/>
                <a:gd name="T5" fmla="*/ 15 h 33"/>
                <a:gd name="T6" fmla="*/ 17 w 25"/>
                <a:gd name="T7" fmla="*/ 11 h 33"/>
                <a:gd name="T8" fmla="*/ 13 w 25"/>
                <a:gd name="T9" fmla="*/ 6 h 33"/>
                <a:gd name="T10" fmla="*/ 7 w 25"/>
                <a:gd name="T11" fmla="*/ 6 h 33"/>
                <a:gd name="T12" fmla="*/ 25 w 25"/>
                <a:gd name="T13" fmla="*/ 33 h 33"/>
                <a:gd name="T14" fmla="*/ 16 w 25"/>
                <a:gd name="T15" fmla="*/ 33 h 33"/>
                <a:gd name="T16" fmla="*/ 9 w 25"/>
                <a:gd name="T17" fmla="*/ 21 h 33"/>
                <a:gd name="T18" fmla="*/ 7 w 25"/>
                <a:gd name="T19" fmla="*/ 21 h 33"/>
                <a:gd name="T20" fmla="*/ 7 w 25"/>
                <a:gd name="T21" fmla="*/ 33 h 33"/>
                <a:gd name="T22" fmla="*/ 0 w 25"/>
                <a:gd name="T23" fmla="*/ 33 h 33"/>
                <a:gd name="T24" fmla="*/ 0 w 25"/>
                <a:gd name="T25" fmla="*/ 0 h 33"/>
                <a:gd name="T26" fmla="*/ 14 w 25"/>
                <a:gd name="T27" fmla="*/ 0 h 33"/>
                <a:gd name="T28" fmla="*/ 25 w 25"/>
                <a:gd name="T29" fmla="*/ 11 h 33"/>
                <a:gd name="T30" fmla="*/ 16 w 25"/>
                <a:gd name="T31" fmla="*/ 21 h 33"/>
                <a:gd name="T32" fmla="*/ 25 w 25"/>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3">
                  <a:moveTo>
                    <a:pt x="7" y="6"/>
                  </a:moveTo>
                  <a:cubicBezTo>
                    <a:pt x="7" y="15"/>
                    <a:pt x="7" y="15"/>
                    <a:pt x="7" y="15"/>
                  </a:cubicBezTo>
                  <a:cubicBezTo>
                    <a:pt x="13" y="15"/>
                    <a:pt x="13" y="15"/>
                    <a:pt x="13" y="15"/>
                  </a:cubicBezTo>
                  <a:cubicBezTo>
                    <a:pt x="16" y="15"/>
                    <a:pt x="17" y="13"/>
                    <a:pt x="17" y="11"/>
                  </a:cubicBezTo>
                  <a:cubicBezTo>
                    <a:pt x="17" y="9"/>
                    <a:pt x="16" y="6"/>
                    <a:pt x="13" y="6"/>
                  </a:cubicBezTo>
                  <a:lnTo>
                    <a:pt x="7" y="6"/>
                  </a:lnTo>
                  <a:close/>
                  <a:moveTo>
                    <a:pt x="25" y="33"/>
                  </a:moveTo>
                  <a:cubicBezTo>
                    <a:pt x="16" y="33"/>
                    <a:pt x="16" y="33"/>
                    <a:pt x="16" y="33"/>
                  </a:cubicBezTo>
                  <a:cubicBezTo>
                    <a:pt x="9" y="21"/>
                    <a:pt x="9" y="21"/>
                    <a:pt x="9" y="21"/>
                  </a:cubicBezTo>
                  <a:cubicBezTo>
                    <a:pt x="7" y="21"/>
                    <a:pt x="7" y="21"/>
                    <a:pt x="7" y="21"/>
                  </a:cubicBezTo>
                  <a:cubicBezTo>
                    <a:pt x="7" y="33"/>
                    <a:pt x="7" y="33"/>
                    <a:pt x="7" y="33"/>
                  </a:cubicBezTo>
                  <a:cubicBezTo>
                    <a:pt x="0" y="33"/>
                    <a:pt x="0" y="33"/>
                    <a:pt x="0" y="33"/>
                  </a:cubicBezTo>
                  <a:cubicBezTo>
                    <a:pt x="0" y="0"/>
                    <a:pt x="0" y="0"/>
                    <a:pt x="0" y="0"/>
                  </a:cubicBezTo>
                  <a:cubicBezTo>
                    <a:pt x="14" y="0"/>
                    <a:pt x="14" y="0"/>
                    <a:pt x="14" y="0"/>
                  </a:cubicBezTo>
                  <a:cubicBezTo>
                    <a:pt x="21" y="0"/>
                    <a:pt x="25" y="6"/>
                    <a:pt x="25" y="11"/>
                  </a:cubicBezTo>
                  <a:cubicBezTo>
                    <a:pt x="25" y="15"/>
                    <a:pt x="22" y="20"/>
                    <a:pt x="16" y="21"/>
                  </a:cubicBezTo>
                  <a:lnTo>
                    <a:pt x="2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4" name="Rectangle 34"/>
            <p:cNvSpPr>
              <a:spLocks noChangeArrowheads="1"/>
            </p:cNvSpPr>
            <p:nvPr/>
          </p:nvSpPr>
          <p:spPr bwMode="auto">
            <a:xfrm>
              <a:off x="-3962400" y="2182813"/>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5" name="Freeform 35"/>
            <p:cNvSpPr>
              <a:spLocks/>
            </p:cNvSpPr>
            <p:nvPr/>
          </p:nvSpPr>
          <p:spPr bwMode="auto">
            <a:xfrm>
              <a:off x="-3935413" y="2182813"/>
              <a:ext cx="55563" cy="76200"/>
            </a:xfrm>
            <a:custGeom>
              <a:avLst/>
              <a:gdLst>
                <a:gd name="T0" fmla="*/ 7 w 24"/>
                <a:gd name="T1" fmla="*/ 23 h 33"/>
                <a:gd name="T2" fmla="*/ 12 w 24"/>
                <a:gd name="T3" fmla="*/ 27 h 33"/>
                <a:gd name="T4" fmla="*/ 17 w 24"/>
                <a:gd name="T5" fmla="*/ 24 h 33"/>
                <a:gd name="T6" fmla="*/ 13 w 24"/>
                <a:gd name="T7" fmla="*/ 20 h 33"/>
                <a:gd name="T8" fmla="*/ 9 w 24"/>
                <a:gd name="T9" fmla="*/ 19 h 33"/>
                <a:gd name="T10" fmla="*/ 1 w 24"/>
                <a:gd name="T11" fmla="*/ 10 h 33"/>
                <a:gd name="T12" fmla="*/ 12 w 24"/>
                <a:gd name="T13" fmla="*/ 0 h 33"/>
                <a:gd name="T14" fmla="*/ 23 w 24"/>
                <a:gd name="T15" fmla="*/ 10 h 33"/>
                <a:gd name="T16" fmla="*/ 16 w 24"/>
                <a:gd name="T17" fmla="*/ 10 h 33"/>
                <a:gd name="T18" fmla="*/ 12 w 24"/>
                <a:gd name="T19" fmla="*/ 6 h 33"/>
                <a:gd name="T20" fmla="*/ 8 w 24"/>
                <a:gd name="T21" fmla="*/ 9 h 33"/>
                <a:gd name="T22" fmla="*/ 11 w 24"/>
                <a:gd name="T23" fmla="*/ 13 h 33"/>
                <a:gd name="T24" fmla="*/ 15 w 24"/>
                <a:gd name="T25" fmla="*/ 14 h 33"/>
                <a:gd name="T26" fmla="*/ 24 w 24"/>
                <a:gd name="T27" fmla="*/ 24 h 33"/>
                <a:gd name="T28" fmla="*/ 12 w 24"/>
                <a:gd name="T29" fmla="*/ 33 h 33"/>
                <a:gd name="T30" fmla="*/ 0 w 24"/>
                <a:gd name="T31" fmla="*/ 23 h 33"/>
                <a:gd name="T32" fmla="*/ 7 w 24"/>
                <a:gd name="T3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7" y="23"/>
                  </a:moveTo>
                  <a:cubicBezTo>
                    <a:pt x="7" y="25"/>
                    <a:pt x="9" y="27"/>
                    <a:pt x="12" y="27"/>
                  </a:cubicBezTo>
                  <a:cubicBezTo>
                    <a:pt x="15" y="27"/>
                    <a:pt x="17" y="26"/>
                    <a:pt x="17" y="24"/>
                  </a:cubicBezTo>
                  <a:cubicBezTo>
                    <a:pt x="17" y="22"/>
                    <a:pt x="16" y="21"/>
                    <a:pt x="13" y="20"/>
                  </a:cubicBezTo>
                  <a:cubicBezTo>
                    <a:pt x="9" y="19"/>
                    <a:pt x="9" y="19"/>
                    <a:pt x="9" y="19"/>
                  </a:cubicBezTo>
                  <a:cubicBezTo>
                    <a:pt x="2" y="17"/>
                    <a:pt x="1" y="12"/>
                    <a:pt x="1" y="10"/>
                  </a:cubicBezTo>
                  <a:cubicBezTo>
                    <a:pt x="1" y="4"/>
                    <a:pt x="6" y="0"/>
                    <a:pt x="12" y="0"/>
                  </a:cubicBezTo>
                  <a:cubicBezTo>
                    <a:pt x="18" y="0"/>
                    <a:pt x="23" y="4"/>
                    <a:pt x="23" y="10"/>
                  </a:cubicBezTo>
                  <a:cubicBezTo>
                    <a:pt x="16" y="10"/>
                    <a:pt x="16" y="10"/>
                    <a:pt x="16" y="10"/>
                  </a:cubicBezTo>
                  <a:cubicBezTo>
                    <a:pt x="16" y="8"/>
                    <a:pt x="15" y="6"/>
                    <a:pt x="12" y="6"/>
                  </a:cubicBezTo>
                  <a:cubicBezTo>
                    <a:pt x="9" y="6"/>
                    <a:pt x="8" y="7"/>
                    <a:pt x="8" y="9"/>
                  </a:cubicBezTo>
                  <a:cubicBezTo>
                    <a:pt x="8" y="10"/>
                    <a:pt x="8" y="12"/>
                    <a:pt x="11" y="13"/>
                  </a:cubicBezTo>
                  <a:cubicBezTo>
                    <a:pt x="15" y="14"/>
                    <a:pt x="15" y="14"/>
                    <a:pt x="15" y="14"/>
                  </a:cubicBezTo>
                  <a:cubicBezTo>
                    <a:pt x="23" y="16"/>
                    <a:pt x="24" y="21"/>
                    <a:pt x="24" y="24"/>
                  </a:cubicBezTo>
                  <a:cubicBezTo>
                    <a:pt x="24" y="30"/>
                    <a:pt x="18" y="33"/>
                    <a:pt x="12" y="33"/>
                  </a:cubicBezTo>
                  <a:cubicBezTo>
                    <a:pt x="5" y="33"/>
                    <a:pt x="0" y="29"/>
                    <a:pt x="0" y="23"/>
                  </a:cubicBezTo>
                  <a:lnTo>
                    <a:pt x="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6" name="Freeform 36"/>
            <p:cNvSpPr>
              <a:spLocks/>
            </p:cNvSpPr>
            <p:nvPr/>
          </p:nvSpPr>
          <p:spPr bwMode="auto">
            <a:xfrm>
              <a:off x="-4189413" y="2301875"/>
              <a:ext cx="57150" cy="76200"/>
            </a:xfrm>
            <a:custGeom>
              <a:avLst/>
              <a:gdLst>
                <a:gd name="T0" fmla="*/ 0 w 36"/>
                <a:gd name="T1" fmla="*/ 0 h 48"/>
                <a:gd name="T2" fmla="*/ 36 w 36"/>
                <a:gd name="T3" fmla="*/ 0 h 48"/>
                <a:gd name="T4" fmla="*/ 36 w 36"/>
                <a:gd name="T5" fmla="*/ 10 h 48"/>
                <a:gd name="T6" fmla="*/ 24 w 36"/>
                <a:gd name="T7" fmla="*/ 10 h 48"/>
                <a:gd name="T8" fmla="*/ 24 w 36"/>
                <a:gd name="T9" fmla="*/ 48 h 48"/>
                <a:gd name="T10" fmla="*/ 14 w 36"/>
                <a:gd name="T11" fmla="*/ 48 h 48"/>
                <a:gd name="T12" fmla="*/ 14 w 36"/>
                <a:gd name="T13" fmla="*/ 10 h 48"/>
                <a:gd name="T14" fmla="*/ 0 w 36"/>
                <a:gd name="T15" fmla="*/ 10 h 48"/>
                <a:gd name="T16" fmla="*/ 0 w 3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8">
                  <a:moveTo>
                    <a:pt x="0" y="0"/>
                  </a:moveTo>
                  <a:lnTo>
                    <a:pt x="36" y="0"/>
                  </a:lnTo>
                  <a:lnTo>
                    <a:pt x="36" y="10"/>
                  </a:lnTo>
                  <a:lnTo>
                    <a:pt x="24" y="10"/>
                  </a:lnTo>
                  <a:lnTo>
                    <a:pt x="24" y="48"/>
                  </a:lnTo>
                  <a:lnTo>
                    <a:pt x="14" y="48"/>
                  </a:lnTo>
                  <a:lnTo>
                    <a:pt x="14" y="10"/>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8" name="Freeform 37"/>
            <p:cNvSpPr>
              <a:spLocks/>
            </p:cNvSpPr>
            <p:nvPr/>
          </p:nvSpPr>
          <p:spPr bwMode="auto">
            <a:xfrm>
              <a:off x="-4121150" y="2301875"/>
              <a:ext cx="60325" cy="76200"/>
            </a:xfrm>
            <a:custGeom>
              <a:avLst/>
              <a:gdLst>
                <a:gd name="T0" fmla="*/ 19 w 26"/>
                <a:gd name="T1" fmla="*/ 21 h 33"/>
                <a:gd name="T2" fmla="*/ 19 w 26"/>
                <a:gd name="T3" fmla="*/ 0 h 33"/>
                <a:gd name="T4" fmla="*/ 26 w 26"/>
                <a:gd name="T5" fmla="*/ 0 h 33"/>
                <a:gd name="T6" fmla="*/ 26 w 26"/>
                <a:gd name="T7" fmla="*/ 21 h 33"/>
                <a:gd name="T8" fmla="*/ 13 w 26"/>
                <a:gd name="T9" fmla="*/ 33 h 33"/>
                <a:gd name="T10" fmla="*/ 0 w 26"/>
                <a:gd name="T11" fmla="*/ 21 h 33"/>
                <a:gd name="T12" fmla="*/ 0 w 26"/>
                <a:gd name="T13" fmla="*/ 0 h 33"/>
                <a:gd name="T14" fmla="*/ 7 w 26"/>
                <a:gd name="T15" fmla="*/ 0 h 33"/>
                <a:gd name="T16" fmla="*/ 7 w 26"/>
                <a:gd name="T17" fmla="*/ 21 h 33"/>
                <a:gd name="T18" fmla="*/ 13 w 26"/>
                <a:gd name="T19" fmla="*/ 27 h 33"/>
                <a:gd name="T20" fmla="*/ 19 w 26"/>
                <a:gd name="T21"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9" y="21"/>
                  </a:moveTo>
                  <a:cubicBezTo>
                    <a:pt x="19" y="0"/>
                    <a:pt x="19" y="0"/>
                    <a:pt x="19" y="0"/>
                  </a:cubicBezTo>
                  <a:cubicBezTo>
                    <a:pt x="26" y="0"/>
                    <a:pt x="26" y="0"/>
                    <a:pt x="26" y="0"/>
                  </a:cubicBezTo>
                  <a:cubicBezTo>
                    <a:pt x="26" y="21"/>
                    <a:pt x="26" y="21"/>
                    <a:pt x="26" y="21"/>
                  </a:cubicBezTo>
                  <a:cubicBezTo>
                    <a:pt x="26" y="29"/>
                    <a:pt x="20" y="33"/>
                    <a:pt x="13" y="33"/>
                  </a:cubicBezTo>
                  <a:cubicBezTo>
                    <a:pt x="6" y="33"/>
                    <a:pt x="0" y="29"/>
                    <a:pt x="0" y="21"/>
                  </a:cubicBezTo>
                  <a:cubicBezTo>
                    <a:pt x="0" y="0"/>
                    <a:pt x="0" y="0"/>
                    <a:pt x="0" y="0"/>
                  </a:cubicBezTo>
                  <a:cubicBezTo>
                    <a:pt x="7" y="0"/>
                    <a:pt x="7" y="0"/>
                    <a:pt x="7" y="0"/>
                  </a:cubicBezTo>
                  <a:cubicBezTo>
                    <a:pt x="7" y="21"/>
                    <a:pt x="7" y="21"/>
                    <a:pt x="7" y="21"/>
                  </a:cubicBezTo>
                  <a:cubicBezTo>
                    <a:pt x="7" y="25"/>
                    <a:pt x="10" y="27"/>
                    <a:pt x="13" y="27"/>
                  </a:cubicBezTo>
                  <a:cubicBezTo>
                    <a:pt x="16" y="27"/>
                    <a:pt x="19" y="25"/>
                    <a:pt x="19"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59" name="Freeform 38"/>
            <p:cNvSpPr>
              <a:spLocks noEditPoints="1"/>
            </p:cNvSpPr>
            <p:nvPr/>
          </p:nvSpPr>
          <p:spPr bwMode="auto">
            <a:xfrm>
              <a:off x="-4044950" y="2301875"/>
              <a:ext cx="57150" cy="76200"/>
            </a:xfrm>
            <a:custGeom>
              <a:avLst/>
              <a:gdLst>
                <a:gd name="T0" fmla="*/ 7 w 24"/>
                <a:gd name="T1" fmla="*/ 6 h 33"/>
                <a:gd name="T2" fmla="*/ 7 w 24"/>
                <a:gd name="T3" fmla="*/ 16 h 33"/>
                <a:gd name="T4" fmla="*/ 13 w 24"/>
                <a:gd name="T5" fmla="*/ 16 h 33"/>
                <a:gd name="T6" fmla="*/ 17 w 24"/>
                <a:gd name="T7" fmla="*/ 11 h 33"/>
                <a:gd name="T8" fmla="*/ 13 w 24"/>
                <a:gd name="T9" fmla="*/ 6 h 33"/>
                <a:gd name="T10" fmla="*/ 7 w 24"/>
                <a:gd name="T11" fmla="*/ 6 h 33"/>
                <a:gd name="T12" fmla="*/ 24 w 24"/>
                <a:gd name="T13" fmla="*/ 33 h 33"/>
                <a:gd name="T14" fmla="*/ 16 w 24"/>
                <a:gd name="T15" fmla="*/ 33 h 33"/>
                <a:gd name="T16" fmla="*/ 8 w 24"/>
                <a:gd name="T17" fmla="*/ 22 h 33"/>
                <a:gd name="T18" fmla="*/ 7 w 24"/>
                <a:gd name="T19" fmla="*/ 22 h 33"/>
                <a:gd name="T20" fmla="*/ 7 w 24"/>
                <a:gd name="T21" fmla="*/ 33 h 33"/>
                <a:gd name="T22" fmla="*/ 0 w 24"/>
                <a:gd name="T23" fmla="*/ 33 h 33"/>
                <a:gd name="T24" fmla="*/ 0 w 24"/>
                <a:gd name="T25" fmla="*/ 0 h 33"/>
                <a:gd name="T26" fmla="*/ 13 w 24"/>
                <a:gd name="T27" fmla="*/ 0 h 33"/>
                <a:gd name="T28" fmla="*/ 24 w 24"/>
                <a:gd name="T29" fmla="*/ 11 h 33"/>
                <a:gd name="T30" fmla="*/ 16 w 24"/>
                <a:gd name="T31" fmla="*/ 21 h 33"/>
                <a:gd name="T32" fmla="*/ 24 w 2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7" y="6"/>
                  </a:moveTo>
                  <a:cubicBezTo>
                    <a:pt x="7" y="16"/>
                    <a:pt x="7" y="16"/>
                    <a:pt x="7" y="16"/>
                  </a:cubicBezTo>
                  <a:cubicBezTo>
                    <a:pt x="13" y="16"/>
                    <a:pt x="13" y="16"/>
                    <a:pt x="13" y="16"/>
                  </a:cubicBezTo>
                  <a:cubicBezTo>
                    <a:pt x="15" y="16"/>
                    <a:pt x="17" y="13"/>
                    <a:pt x="17" y="11"/>
                  </a:cubicBezTo>
                  <a:cubicBezTo>
                    <a:pt x="17" y="9"/>
                    <a:pt x="15" y="6"/>
                    <a:pt x="13" y="6"/>
                  </a:cubicBezTo>
                  <a:lnTo>
                    <a:pt x="7" y="6"/>
                  </a:lnTo>
                  <a:close/>
                  <a:moveTo>
                    <a:pt x="24" y="33"/>
                  </a:moveTo>
                  <a:cubicBezTo>
                    <a:pt x="16" y="33"/>
                    <a:pt x="16" y="33"/>
                    <a:pt x="16" y="33"/>
                  </a:cubicBezTo>
                  <a:cubicBezTo>
                    <a:pt x="8" y="22"/>
                    <a:pt x="8" y="22"/>
                    <a:pt x="8" y="22"/>
                  </a:cubicBezTo>
                  <a:cubicBezTo>
                    <a:pt x="7" y="22"/>
                    <a:pt x="7" y="22"/>
                    <a:pt x="7" y="22"/>
                  </a:cubicBezTo>
                  <a:cubicBezTo>
                    <a:pt x="7" y="33"/>
                    <a:pt x="7" y="33"/>
                    <a:pt x="7" y="33"/>
                  </a:cubicBezTo>
                  <a:cubicBezTo>
                    <a:pt x="0" y="33"/>
                    <a:pt x="0" y="33"/>
                    <a:pt x="0" y="33"/>
                  </a:cubicBezTo>
                  <a:cubicBezTo>
                    <a:pt x="0" y="0"/>
                    <a:pt x="0" y="0"/>
                    <a:pt x="0" y="0"/>
                  </a:cubicBezTo>
                  <a:cubicBezTo>
                    <a:pt x="13" y="0"/>
                    <a:pt x="13" y="0"/>
                    <a:pt x="13" y="0"/>
                  </a:cubicBezTo>
                  <a:cubicBezTo>
                    <a:pt x="21" y="0"/>
                    <a:pt x="24" y="6"/>
                    <a:pt x="24" y="11"/>
                  </a:cubicBezTo>
                  <a:cubicBezTo>
                    <a:pt x="24" y="16"/>
                    <a:pt x="21" y="20"/>
                    <a:pt x="16" y="21"/>
                  </a:cubicBezTo>
                  <a:lnTo>
                    <a:pt x="2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0" name="Rectangle 39"/>
            <p:cNvSpPr>
              <a:spLocks noChangeArrowheads="1"/>
            </p:cNvSpPr>
            <p:nvPr/>
          </p:nvSpPr>
          <p:spPr bwMode="auto">
            <a:xfrm>
              <a:off x="-3975100" y="2301875"/>
              <a:ext cx="17463"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1" name="Freeform 40"/>
            <p:cNvSpPr>
              <a:spLocks/>
            </p:cNvSpPr>
            <p:nvPr/>
          </p:nvSpPr>
          <p:spPr bwMode="auto">
            <a:xfrm>
              <a:off x="-3940175" y="2301875"/>
              <a:ext cx="57150" cy="76200"/>
            </a:xfrm>
            <a:custGeom>
              <a:avLst/>
              <a:gdLst>
                <a:gd name="T0" fmla="*/ 36 w 36"/>
                <a:gd name="T1" fmla="*/ 48 h 48"/>
                <a:gd name="T2" fmla="*/ 27 w 36"/>
                <a:gd name="T3" fmla="*/ 48 h 48"/>
                <a:gd name="T4" fmla="*/ 9 w 36"/>
                <a:gd name="T5" fmla="*/ 19 h 48"/>
                <a:gd name="T6" fmla="*/ 9 w 36"/>
                <a:gd name="T7" fmla="*/ 48 h 48"/>
                <a:gd name="T8" fmla="*/ 0 w 36"/>
                <a:gd name="T9" fmla="*/ 48 h 48"/>
                <a:gd name="T10" fmla="*/ 0 w 36"/>
                <a:gd name="T11" fmla="*/ 0 h 48"/>
                <a:gd name="T12" fmla="*/ 9 w 36"/>
                <a:gd name="T13" fmla="*/ 0 h 48"/>
                <a:gd name="T14" fmla="*/ 25 w 36"/>
                <a:gd name="T15" fmla="*/ 29 h 48"/>
                <a:gd name="T16" fmla="*/ 25 w 36"/>
                <a:gd name="T17" fmla="*/ 0 h 48"/>
                <a:gd name="T18" fmla="*/ 36 w 36"/>
                <a:gd name="T19" fmla="*/ 0 h 48"/>
                <a:gd name="T20" fmla="*/ 36 w 36"/>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8">
                  <a:moveTo>
                    <a:pt x="36" y="48"/>
                  </a:moveTo>
                  <a:lnTo>
                    <a:pt x="27" y="48"/>
                  </a:lnTo>
                  <a:lnTo>
                    <a:pt x="9" y="19"/>
                  </a:lnTo>
                  <a:lnTo>
                    <a:pt x="9" y="48"/>
                  </a:lnTo>
                  <a:lnTo>
                    <a:pt x="0" y="48"/>
                  </a:lnTo>
                  <a:lnTo>
                    <a:pt x="0" y="0"/>
                  </a:lnTo>
                  <a:lnTo>
                    <a:pt x="9" y="0"/>
                  </a:lnTo>
                  <a:lnTo>
                    <a:pt x="25" y="29"/>
                  </a:lnTo>
                  <a:lnTo>
                    <a:pt x="25" y="0"/>
                  </a:lnTo>
                  <a:lnTo>
                    <a:pt x="36" y="0"/>
                  </a:lnTo>
                  <a:lnTo>
                    <a:pt x="3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2" name="Freeform 41"/>
            <p:cNvSpPr>
              <a:spLocks/>
            </p:cNvSpPr>
            <p:nvPr/>
          </p:nvSpPr>
          <p:spPr bwMode="auto">
            <a:xfrm>
              <a:off x="-4341813" y="2422525"/>
              <a:ext cx="96838" cy="74613"/>
            </a:xfrm>
            <a:custGeom>
              <a:avLst/>
              <a:gdLst>
                <a:gd name="T0" fmla="*/ 34 w 42"/>
                <a:gd name="T1" fmla="*/ 0 h 32"/>
                <a:gd name="T2" fmla="*/ 42 w 42"/>
                <a:gd name="T3" fmla="*/ 0 h 32"/>
                <a:gd name="T4" fmla="*/ 31 w 42"/>
                <a:gd name="T5" fmla="*/ 32 h 32"/>
                <a:gd name="T6" fmla="*/ 25 w 42"/>
                <a:gd name="T7" fmla="*/ 32 h 32"/>
                <a:gd name="T8" fmla="*/ 21 w 42"/>
                <a:gd name="T9" fmla="*/ 15 h 32"/>
                <a:gd name="T10" fmla="*/ 16 w 42"/>
                <a:gd name="T11" fmla="*/ 32 h 32"/>
                <a:gd name="T12" fmla="*/ 11 w 42"/>
                <a:gd name="T13" fmla="*/ 32 h 32"/>
                <a:gd name="T14" fmla="*/ 0 w 42"/>
                <a:gd name="T15" fmla="*/ 0 h 32"/>
                <a:gd name="T16" fmla="*/ 7 w 42"/>
                <a:gd name="T17" fmla="*/ 0 h 32"/>
                <a:gd name="T18" fmla="*/ 14 w 42"/>
                <a:gd name="T19" fmla="*/ 20 h 32"/>
                <a:gd name="T20" fmla="*/ 18 w 42"/>
                <a:gd name="T21" fmla="*/ 4 h 32"/>
                <a:gd name="T22" fmla="*/ 24 w 42"/>
                <a:gd name="T23" fmla="*/ 4 h 32"/>
                <a:gd name="T24" fmla="*/ 28 w 42"/>
                <a:gd name="T25" fmla="*/ 20 h 32"/>
                <a:gd name="T26" fmla="*/ 34 w 4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2">
                  <a:moveTo>
                    <a:pt x="34" y="0"/>
                  </a:moveTo>
                  <a:cubicBezTo>
                    <a:pt x="42" y="0"/>
                    <a:pt x="42" y="0"/>
                    <a:pt x="42" y="0"/>
                  </a:cubicBezTo>
                  <a:cubicBezTo>
                    <a:pt x="31" y="32"/>
                    <a:pt x="31" y="32"/>
                    <a:pt x="31" y="32"/>
                  </a:cubicBezTo>
                  <a:cubicBezTo>
                    <a:pt x="25" y="32"/>
                    <a:pt x="25" y="32"/>
                    <a:pt x="25" y="32"/>
                  </a:cubicBezTo>
                  <a:cubicBezTo>
                    <a:pt x="21" y="15"/>
                    <a:pt x="21" y="15"/>
                    <a:pt x="21" y="15"/>
                  </a:cubicBezTo>
                  <a:cubicBezTo>
                    <a:pt x="16" y="32"/>
                    <a:pt x="16" y="32"/>
                    <a:pt x="16" y="32"/>
                  </a:cubicBezTo>
                  <a:cubicBezTo>
                    <a:pt x="11" y="32"/>
                    <a:pt x="11" y="32"/>
                    <a:pt x="11" y="32"/>
                  </a:cubicBezTo>
                  <a:cubicBezTo>
                    <a:pt x="0" y="0"/>
                    <a:pt x="0" y="0"/>
                    <a:pt x="0" y="0"/>
                  </a:cubicBezTo>
                  <a:cubicBezTo>
                    <a:pt x="7" y="0"/>
                    <a:pt x="7" y="0"/>
                    <a:pt x="7" y="0"/>
                  </a:cubicBezTo>
                  <a:cubicBezTo>
                    <a:pt x="14" y="20"/>
                    <a:pt x="14" y="20"/>
                    <a:pt x="14" y="20"/>
                  </a:cubicBezTo>
                  <a:cubicBezTo>
                    <a:pt x="15" y="15"/>
                    <a:pt x="16" y="9"/>
                    <a:pt x="18" y="4"/>
                  </a:cubicBezTo>
                  <a:cubicBezTo>
                    <a:pt x="24" y="4"/>
                    <a:pt x="24" y="4"/>
                    <a:pt x="24" y="4"/>
                  </a:cubicBezTo>
                  <a:cubicBezTo>
                    <a:pt x="28" y="20"/>
                    <a:pt x="28" y="20"/>
                    <a:pt x="28" y="2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3" name="Freeform 42"/>
            <p:cNvSpPr>
              <a:spLocks noEditPoints="1"/>
            </p:cNvSpPr>
            <p:nvPr/>
          </p:nvSpPr>
          <p:spPr bwMode="auto">
            <a:xfrm>
              <a:off x="-4249738" y="2422525"/>
              <a:ext cx="74613" cy="74613"/>
            </a:xfrm>
            <a:custGeom>
              <a:avLst/>
              <a:gdLst>
                <a:gd name="T0" fmla="*/ 28 w 47"/>
                <a:gd name="T1" fmla="*/ 26 h 47"/>
                <a:gd name="T2" fmla="*/ 24 w 47"/>
                <a:gd name="T3" fmla="*/ 10 h 47"/>
                <a:gd name="T4" fmla="*/ 19 w 47"/>
                <a:gd name="T5" fmla="*/ 26 h 47"/>
                <a:gd name="T6" fmla="*/ 28 w 47"/>
                <a:gd name="T7" fmla="*/ 26 h 47"/>
                <a:gd name="T8" fmla="*/ 15 w 47"/>
                <a:gd name="T9" fmla="*/ 35 h 47"/>
                <a:gd name="T10" fmla="*/ 11 w 47"/>
                <a:gd name="T11" fmla="*/ 47 h 47"/>
                <a:gd name="T12" fmla="*/ 0 w 47"/>
                <a:gd name="T13" fmla="*/ 47 h 47"/>
                <a:gd name="T14" fmla="*/ 18 w 47"/>
                <a:gd name="T15" fmla="*/ 0 h 47"/>
                <a:gd name="T16" fmla="*/ 30 w 47"/>
                <a:gd name="T17" fmla="*/ 0 h 47"/>
                <a:gd name="T18" fmla="*/ 47 w 47"/>
                <a:gd name="T19" fmla="*/ 47 h 47"/>
                <a:gd name="T20" fmla="*/ 36 w 47"/>
                <a:gd name="T21" fmla="*/ 47 h 47"/>
                <a:gd name="T22" fmla="*/ 33 w 47"/>
                <a:gd name="T23" fmla="*/ 35 h 47"/>
                <a:gd name="T24" fmla="*/ 15 w 47"/>
                <a:gd name="T2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28" y="26"/>
                  </a:moveTo>
                  <a:lnTo>
                    <a:pt x="24" y="10"/>
                  </a:lnTo>
                  <a:lnTo>
                    <a:pt x="19" y="26"/>
                  </a:lnTo>
                  <a:lnTo>
                    <a:pt x="28" y="26"/>
                  </a:lnTo>
                  <a:close/>
                  <a:moveTo>
                    <a:pt x="15" y="35"/>
                  </a:moveTo>
                  <a:lnTo>
                    <a:pt x="11" y="47"/>
                  </a:lnTo>
                  <a:lnTo>
                    <a:pt x="0" y="47"/>
                  </a:lnTo>
                  <a:lnTo>
                    <a:pt x="18" y="0"/>
                  </a:lnTo>
                  <a:lnTo>
                    <a:pt x="30" y="0"/>
                  </a:lnTo>
                  <a:lnTo>
                    <a:pt x="47" y="47"/>
                  </a:lnTo>
                  <a:lnTo>
                    <a:pt x="36" y="47"/>
                  </a:lnTo>
                  <a:lnTo>
                    <a:pt x="33" y="35"/>
                  </a:lnTo>
                  <a:lnTo>
                    <a:pt x="1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4" name="Freeform 43"/>
            <p:cNvSpPr>
              <a:spLocks noEditPoints="1"/>
            </p:cNvSpPr>
            <p:nvPr/>
          </p:nvSpPr>
          <p:spPr bwMode="auto">
            <a:xfrm>
              <a:off x="-4167188" y="2422525"/>
              <a:ext cx="55563" cy="74613"/>
            </a:xfrm>
            <a:custGeom>
              <a:avLst/>
              <a:gdLst>
                <a:gd name="T0" fmla="*/ 7 w 24"/>
                <a:gd name="T1" fmla="*/ 6 h 32"/>
                <a:gd name="T2" fmla="*/ 7 w 24"/>
                <a:gd name="T3" fmla="*/ 15 h 32"/>
                <a:gd name="T4" fmla="*/ 13 w 24"/>
                <a:gd name="T5" fmla="*/ 15 h 32"/>
                <a:gd name="T6" fmla="*/ 17 w 24"/>
                <a:gd name="T7" fmla="*/ 10 h 32"/>
                <a:gd name="T8" fmla="*/ 13 w 24"/>
                <a:gd name="T9" fmla="*/ 6 h 32"/>
                <a:gd name="T10" fmla="*/ 7 w 24"/>
                <a:gd name="T11" fmla="*/ 6 h 32"/>
                <a:gd name="T12" fmla="*/ 24 w 24"/>
                <a:gd name="T13" fmla="*/ 32 h 32"/>
                <a:gd name="T14" fmla="*/ 16 w 24"/>
                <a:gd name="T15" fmla="*/ 32 h 32"/>
                <a:gd name="T16" fmla="*/ 9 w 24"/>
                <a:gd name="T17" fmla="*/ 21 h 32"/>
                <a:gd name="T18" fmla="*/ 7 w 24"/>
                <a:gd name="T19" fmla="*/ 21 h 32"/>
                <a:gd name="T20" fmla="*/ 7 w 24"/>
                <a:gd name="T21" fmla="*/ 32 h 32"/>
                <a:gd name="T22" fmla="*/ 0 w 24"/>
                <a:gd name="T23" fmla="*/ 32 h 32"/>
                <a:gd name="T24" fmla="*/ 0 w 24"/>
                <a:gd name="T25" fmla="*/ 0 h 32"/>
                <a:gd name="T26" fmla="*/ 14 w 24"/>
                <a:gd name="T27" fmla="*/ 0 h 32"/>
                <a:gd name="T28" fmla="*/ 24 w 24"/>
                <a:gd name="T29" fmla="*/ 10 h 32"/>
                <a:gd name="T30" fmla="*/ 16 w 24"/>
                <a:gd name="T31" fmla="*/ 21 h 32"/>
                <a:gd name="T32" fmla="*/ 24 w 24"/>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7" y="6"/>
                  </a:moveTo>
                  <a:cubicBezTo>
                    <a:pt x="7" y="15"/>
                    <a:pt x="7" y="15"/>
                    <a:pt x="7" y="15"/>
                  </a:cubicBezTo>
                  <a:cubicBezTo>
                    <a:pt x="13" y="15"/>
                    <a:pt x="13" y="15"/>
                    <a:pt x="13" y="15"/>
                  </a:cubicBezTo>
                  <a:cubicBezTo>
                    <a:pt x="16" y="15"/>
                    <a:pt x="17" y="12"/>
                    <a:pt x="17" y="10"/>
                  </a:cubicBezTo>
                  <a:cubicBezTo>
                    <a:pt x="17" y="8"/>
                    <a:pt x="16" y="6"/>
                    <a:pt x="13" y="6"/>
                  </a:cubicBezTo>
                  <a:lnTo>
                    <a:pt x="7" y="6"/>
                  </a:lnTo>
                  <a:close/>
                  <a:moveTo>
                    <a:pt x="24" y="32"/>
                  </a:moveTo>
                  <a:cubicBezTo>
                    <a:pt x="16" y="32"/>
                    <a:pt x="16" y="32"/>
                    <a:pt x="16" y="32"/>
                  </a:cubicBezTo>
                  <a:cubicBezTo>
                    <a:pt x="9" y="21"/>
                    <a:pt x="9" y="21"/>
                    <a:pt x="9" y="21"/>
                  </a:cubicBezTo>
                  <a:cubicBezTo>
                    <a:pt x="7" y="21"/>
                    <a:pt x="7" y="21"/>
                    <a:pt x="7" y="21"/>
                  </a:cubicBezTo>
                  <a:cubicBezTo>
                    <a:pt x="7" y="32"/>
                    <a:pt x="7" y="32"/>
                    <a:pt x="7" y="32"/>
                  </a:cubicBezTo>
                  <a:cubicBezTo>
                    <a:pt x="0" y="32"/>
                    <a:pt x="0" y="32"/>
                    <a:pt x="0" y="32"/>
                  </a:cubicBezTo>
                  <a:cubicBezTo>
                    <a:pt x="0" y="0"/>
                    <a:pt x="0" y="0"/>
                    <a:pt x="0" y="0"/>
                  </a:cubicBezTo>
                  <a:cubicBezTo>
                    <a:pt x="14" y="0"/>
                    <a:pt x="14" y="0"/>
                    <a:pt x="14" y="0"/>
                  </a:cubicBezTo>
                  <a:cubicBezTo>
                    <a:pt x="21" y="0"/>
                    <a:pt x="24" y="5"/>
                    <a:pt x="24" y="10"/>
                  </a:cubicBezTo>
                  <a:cubicBezTo>
                    <a:pt x="24" y="15"/>
                    <a:pt x="22" y="19"/>
                    <a:pt x="16" y="21"/>
                  </a:cubicBezTo>
                  <a:lnTo>
                    <a:pt x="2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5" name="Freeform 44"/>
            <p:cNvSpPr>
              <a:spLocks/>
            </p:cNvSpPr>
            <p:nvPr/>
          </p:nvSpPr>
          <p:spPr bwMode="auto">
            <a:xfrm>
              <a:off x="-4100513" y="2419350"/>
              <a:ext cx="53975" cy="79375"/>
            </a:xfrm>
            <a:custGeom>
              <a:avLst/>
              <a:gdLst>
                <a:gd name="T0" fmla="*/ 7 w 23"/>
                <a:gd name="T1" fmla="*/ 24 h 34"/>
                <a:gd name="T2" fmla="*/ 12 w 23"/>
                <a:gd name="T3" fmla="*/ 28 h 34"/>
                <a:gd name="T4" fmla="*/ 16 w 23"/>
                <a:gd name="T5" fmla="*/ 24 h 34"/>
                <a:gd name="T6" fmla="*/ 12 w 23"/>
                <a:gd name="T7" fmla="*/ 20 h 34"/>
                <a:gd name="T8" fmla="*/ 8 w 23"/>
                <a:gd name="T9" fmla="*/ 19 h 34"/>
                <a:gd name="T10" fmla="*/ 0 w 23"/>
                <a:gd name="T11" fmla="*/ 10 h 34"/>
                <a:gd name="T12" fmla="*/ 11 w 23"/>
                <a:gd name="T13" fmla="*/ 0 h 34"/>
                <a:gd name="T14" fmla="*/ 22 w 23"/>
                <a:gd name="T15" fmla="*/ 10 h 34"/>
                <a:gd name="T16" fmla="*/ 15 w 23"/>
                <a:gd name="T17" fmla="*/ 10 h 34"/>
                <a:gd name="T18" fmla="*/ 11 w 23"/>
                <a:gd name="T19" fmla="*/ 7 h 34"/>
                <a:gd name="T20" fmla="*/ 7 w 23"/>
                <a:gd name="T21" fmla="*/ 10 h 34"/>
                <a:gd name="T22" fmla="*/ 10 w 23"/>
                <a:gd name="T23" fmla="*/ 13 h 34"/>
                <a:gd name="T24" fmla="*/ 14 w 23"/>
                <a:gd name="T25" fmla="*/ 14 h 34"/>
                <a:gd name="T26" fmla="*/ 23 w 23"/>
                <a:gd name="T27" fmla="*/ 24 h 34"/>
                <a:gd name="T28" fmla="*/ 12 w 23"/>
                <a:gd name="T29" fmla="*/ 34 h 34"/>
                <a:gd name="T30" fmla="*/ 0 w 23"/>
                <a:gd name="T31" fmla="*/ 24 h 34"/>
                <a:gd name="T32" fmla="*/ 7 w 23"/>
                <a:gd name="T3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4">
                  <a:moveTo>
                    <a:pt x="7" y="24"/>
                  </a:moveTo>
                  <a:cubicBezTo>
                    <a:pt x="7" y="26"/>
                    <a:pt x="8" y="28"/>
                    <a:pt x="12" y="28"/>
                  </a:cubicBezTo>
                  <a:cubicBezTo>
                    <a:pt x="14" y="28"/>
                    <a:pt x="16" y="26"/>
                    <a:pt x="16" y="24"/>
                  </a:cubicBezTo>
                  <a:cubicBezTo>
                    <a:pt x="16" y="23"/>
                    <a:pt x="16" y="21"/>
                    <a:pt x="12" y="20"/>
                  </a:cubicBezTo>
                  <a:cubicBezTo>
                    <a:pt x="8" y="19"/>
                    <a:pt x="8" y="19"/>
                    <a:pt x="8" y="19"/>
                  </a:cubicBezTo>
                  <a:cubicBezTo>
                    <a:pt x="1" y="17"/>
                    <a:pt x="0" y="13"/>
                    <a:pt x="0" y="10"/>
                  </a:cubicBezTo>
                  <a:cubicBezTo>
                    <a:pt x="0" y="4"/>
                    <a:pt x="5" y="0"/>
                    <a:pt x="11" y="0"/>
                  </a:cubicBezTo>
                  <a:cubicBezTo>
                    <a:pt x="18" y="0"/>
                    <a:pt x="22" y="4"/>
                    <a:pt x="22" y="10"/>
                  </a:cubicBezTo>
                  <a:cubicBezTo>
                    <a:pt x="15" y="10"/>
                    <a:pt x="15" y="10"/>
                    <a:pt x="15" y="10"/>
                  </a:cubicBezTo>
                  <a:cubicBezTo>
                    <a:pt x="15" y="8"/>
                    <a:pt x="14" y="7"/>
                    <a:pt x="11" y="7"/>
                  </a:cubicBezTo>
                  <a:cubicBezTo>
                    <a:pt x="9" y="7"/>
                    <a:pt x="7" y="8"/>
                    <a:pt x="7" y="10"/>
                  </a:cubicBezTo>
                  <a:cubicBezTo>
                    <a:pt x="7" y="11"/>
                    <a:pt x="7" y="12"/>
                    <a:pt x="10" y="13"/>
                  </a:cubicBezTo>
                  <a:cubicBezTo>
                    <a:pt x="14" y="14"/>
                    <a:pt x="14" y="14"/>
                    <a:pt x="14" y="14"/>
                  </a:cubicBezTo>
                  <a:cubicBezTo>
                    <a:pt x="22" y="17"/>
                    <a:pt x="23" y="21"/>
                    <a:pt x="23" y="24"/>
                  </a:cubicBezTo>
                  <a:cubicBezTo>
                    <a:pt x="23" y="31"/>
                    <a:pt x="17" y="34"/>
                    <a:pt x="12" y="34"/>
                  </a:cubicBezTo>
                  <a:cubicBezTo>
                    <a:pt x="4" y="34"/>
                    <a:pt x="0" y="29"/>
                    <a:pt x="0" y="24"/>
                  </a:cubicBez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6" name="Freeform 45"/>
            <p:cNvSpPr>
              <a:spLocks noEditPoints="1"/>
            </p:cNvSpPr>
            <p:nvPr/>
          </p:nvSpPr>
          <p:spPr bwMode="auto">
            <a:xfrm>
              <a:off x="-4041775" y="2422525"/>
              <a:ext cx="74613" cy="74613"/>
            </a:xfrm>
            <a:custGeom>
              <a:avLst/>
              <a:gdLst>
                <a:gd name="T0" fmla="*/ 28 w 47"/>
                <a:gd name="T1" fmla="*/ 26 h 47"/>
                <a:gd name="T2" fmla="*/ 23 w 47"/>
                <a:gd name="T3" fmla="*/ 10 h 47"/>
                <a:gd name="T4" fmla="*/ 17 w 47"/>
                <a:gd name="T5" fmla="*/ 26 h 47"/>
                <a:gd name="T6" fmla="*/ 28 w 47"/>
                <a:gd name="T7" fmla="*/ 26 h 47"/>
                <a:gd name="T8" fmla="*/ 14 w 47"/>
                <a:gd name="T9" fmla="*/ 35 h 47"/>
                <a:gd name="T10" fmla="*/ 10 w 47"/>
                <a:gd name="T11" fmla="*/ 47 h 47"/>
                <a:gd name="T12" fmla="*/ 0 w 47"/>
                <a:gd name="T13" fmla="*/ 47 h 47"/>
                <a:gd name="T14" fmla="*/ 17 w 47"/>
                <a:gd name="T15" fmla="*/ 0 h 47"/>
                <a:gd name="T16" fmla="*/ 28 w 47"/>
                <a:gd name="T17" fmla="*/ 0 h 47"/>
                <a:gd name="T18" fmla="*/ 47 w 47"/>
                <a:gd name="T19" fmla="*/ 47 h 47"/>
                <a:gd name="T20" fmla="*/ 35 w 47"/>
                <a:gd name="T21" fmla="*/ 47 h 47"/>
                <a:gd name="T22" fmla="*/ 31 w 47"/>
                <a:gd name="T23" fmla="*/ 35 h 47"/>
                <a:gd name="T24" fmla="*/ 14 w 47"/>
                <a:gd name="T2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28" y="26"/>
                  </a:moveTo>
                  <a:lnTo>
                    <a:pt x="23" y="10"/>
                  </a:lnTo>
                  <a:lnTo>
                    <a:pt x="17" y="26"/>
                  </a:lnTo>
                  <a:lnTo>
                    <a:pt x="28" y="26"/>
                  </a:lnTo>
                  <a:close/>
                  <a:moveTo>
                    <a:pt x="14" y="35"/>
                  </a:moveTo>
                  <a:lnTo>
                    <a:pt x="10" y="47"/>
                  </a:lnTo>
                  <a:lnTo>
                    <a:pt x="0" y="47"/>
                  </a:lnTo>
                  <a:lnTo>
                    <a:pt x="17" y="0"/>
                  </a:lnTo>
                  <a:lnTo>
                    <a:pt x="28" y="0"/>
                  </a:lnTo>
                  <a:lnTo>
                    <a:pt x="47" y="47"/>
                  </a:lnTo>
                  <a:lnTo>
                    <a:pt x="35" y="47"/>
                  </a:lnTo>
                  <a:lnTo>
                    <a:pt x="31" y="35"/>
                  </a:lnTo>
                  <a:lnTo>
                    <a:pt x="1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67" name="Freeform 46"/>
            <p:cNvSpPr>
              <a:spLocks/>
            </p:cNvSpPr>
            <p:nvPr/>
          </p:nvSpPr>
          <p:spPr bwMode="auto">
            <a:xfrm>
              <a:off x="-3971925" y="2422525"/>
              <a:ext cx="96838" cy="74613"/>
            </a:xfrm>
            <a:custGeom>
              <a:avLst/>
              <a:gdLst>
                <a:gd name="T0" fmla="*/ 34 w 42"/>
                <a:gd name="T1" fmla="*/ 0 h 32"/>
                <a:gd name="T2" fmla="*/ 42 w 42"/>
                <a:gd name="T3" fmla="*/ 0 h 32"/>
                <a:gd name="T4" fmla="*/ 31 w 42"/>
                <a:gd name="T5" fmla="*/ 32 h 32"/>
                <a:gd name="T6" fmla="*/ 25 w 42"/>
                <a:gd name="T7" fmla="*/ 32 h 32"/>
                <a:gd name="T8" fmla="*/ 21 w 42"/>
                <a:gd name="T9" fmla="*/ 15 h 32"/>
                <a:gd name="T10" fmla="*/ 16 w 42"/>
                <a:gd name="T11" fmla="*/ 32 h 32"/>
                <a:gd name="T12" fmla="*/ 11 w 42"/>
                <a:gd name="T13" fmla="*/ 32 h 32"/>
                <a:gd name="T14" fmla="*/ 0 w 42"/>
                <a:gd name="T15" fmla="*/ 0 h 32"/>
                <a:gd name="T16" fmla="*/ 7 w 42"/>
                <a:gd name="T17" fmla="*/ 0 h 32"/>
                <a:gd name="T18" fmla="*/ 14 w 42"/>
                <a:gd name="T19" fmla="*/ 20 h 32"/>
                <a:gd name="T20" fmla="*/ 18 w 42"/>
                <a:gd name="T21" fmla="*/ 4 h 32"/>
                <a:gd name="T22" fmla="*/ 24 w 42"/>
                <a:gd name="T23" fmla="*/ 4 h 32"/>
                <a:gd name="T24" fmla="*/ 28 w 42"/>
                <a:gd name="T25" fmla="*/ 20 h 32"/>
                <a:gd name="T26" fmla="*/ 34 w 4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2">
                  <a:moveTo>
                    <a:pt x="34" y="0"/>
                  </a:moveTo>
                  <a:cubicBezTo>
                    <a:pt x="42" y="0"/>
                    <a:pt x="42" y="0"/>
                    <a:pt x="42" y="0"/>
                  </a:cubicBezTo>
                  <a:cubicBezTo>
                    <a:pt x="31" y="32"/>
                    <a:pt x="31" y="32"/>
                    <a:pt x="31" y="32"/>
                  </a:cubicBezTo>
                  <a:cubicBezTo>
                    <a:pt x="25" y="32"/>
                    <a:pt x="25" y="32"/>
                    <a:pt x="25" y="32"/>
                  </a:cubicBezTo>
                  <a:cubicBezTo>
                    <a:pt x="21" y="15"/>
                    <a:pt x="21" y="15"/>
                    <a:pt x="21" y="15"/>
                  </a:cubicBezTo>
                  <a:cubicBezTo>
                    <a:pt x="16" y="32"/>
                    <a:pt x="16" y="32"/>
                    <a:pt x="16" y="32"/>
                  </a:cubicBezTo>
                  <a:cubicBezTo>
                    <a:pt x="11" y="32"/>
                    <a:pt x="11" y="32"/>
                    <a:pt x="11" y="32"/>
                  </a:cubicBezTo>
                  <a:cubicBezTo>
                    <a:pt x="0" y="0"/>
                    <a:pt x="0" y="0"/>
                    <a:pt x="0" y="0"/>
                  </a:cubicBezTo>
                  <a:cubicBezTo>
                    <a:pt x="7" y="0"/>
                    <a:pt x="7" y="0"/>
                    <a:pt x="7" y="0"/>
                  </a:cubicBezTo>
                  <a:cubicBezTo>
                    <a:pt x="14" y="20"/>
                    <a:pt x="14" y="20"/>
                    <a:pt x="14" y="20"/>
                  </a:cubicBezTo>
                  <a:cubicBezTo>
                    <a:pt x="15" y="15"/>
                    <a:pt x="17" y="9"/>
                    <a:pt x="18" y="4"/>
                  </a:cubicBezTo>
                  <a:cubicBezTo>
                    <a:pt x="24" y="4"/>
                    <a:pt x="24" y="4"/>
                    <a:pt x="24" y="4"/>
                  </a:cubicBezTo>
                  <a:cubicBezTo>
                    <a:pt x="28" y="20"/>
                    <a:pt x="28" y="20"/>
                    <a:pt x="28" y="2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grpSp>
    </p:spTree>
    <p:extLst>
      <p:ext uri="{BB962C8B-B14F-4D97-AF65-F5344CB8AC3E}">
        <p14:creationId xmlns:p14="http://schemas.microsoft.com/office/powerpoint/2010/main" val="248417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649561587"/>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052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9" name="Picture 48"/>
          <p:cNvPicPr>
            <a:picLocks noChangeAspect="1"/>
          </p:cNvPicPr>
          <p:nvPr/>
        </p:nvPicPr>
        <p:blipFill rotWithShape="1">
          <a:blip r:embed="rId6" cstate="print">
            <a:extLst>
              <a:ext uri="{28A0092B-C50C-407E-A947-70E740481C1C}">
                <a14:useLocalDpi xmlns:a14="http://schemas.microsoft.com/office/drawing/2010/main" val="0"/>
              </a:ext>
            </a:extLst>
          </a:blip>
          <a:srcRect r="23141"/>
          <a:stretch/>
        </p:blipFill>
        <p:spPr>
          <a:xfrm>
            <a:off x="0" y="1"/>
            <a:ext cx="9144000" cy="6858000"/>
          </a:xfrm>
          <a:prstGeom prst="rect">
            <a:avLst/>
          </a:prstGeom>
        </p:spPr>
      </p:pic>
      <p:sp>
        <p:nvSpPr>
          <p:cNvPr id="2" name="Title 1"/>
          <p:cNvSpPr>
            <a:spLocks noGrp="1"/>
          </p:cNvSpPr>
          <p:nvPr>
            <p:ph type="ctrTitle" hasCustomPrompt="1"/>
          </p:nvPr>
        </p:nvSpPr>
        <p:spPr>
          <a:xfrm>
            <a:off x="416721" y="1468209"/>
            <a:ext cx="8314133" cy="1028002"/>
          </a:xfrm>
        </p:spPr>
        <p:txBody>
          <a:bodyPr lIns="0" tIns="0" rIns="0" bIns="0" anchor="b">
            <a:noAutofit/>
          </a:bodyPr>
          <a:lstStyle>
            <a:lvl1pPr algn="l">
              <a:defRPr sz="4200" b="1" i="0">
                <a:solidFill>
                  <a:srgbClr val="FFFFFF"/>
                </a:solidFill>
                <a:latin typeface="Gill Sans Semi-gras" charset="0"/>
              </a:defRPr>
            </a:lvl1pPr>
          </a:lstStyle>
          <a:p>
            <a:r>
              <a:rPr lang="en-GB" dirty="0" smtClean="0"/>
              <a:t>Presentation title</a:t>
            </a:r>
            <a:endParaRPr lang="en-GB" dirty="0"/>
          </a:p>
        </p:txBody>
      </p:sp>
      <p:sp>
        <p:nvSpPr>
          <p:cNvPr id="3" name="Subtitle 2"/>
          <p:cNvSpPr>
            <a:spLocks noGrp="1"/>
          </p:cNvSpPr>
          <p:nvPr>
            <p:ph type="subTitle" idx="1" hasCustomPrompt="1"/>
          </p:nvPr>
        </p:nvSpPr>
        <p:spPr>
          <a:xfrm>
            <a:off x="416721" y="2481092"/>
            <a:ext cx="8314133" cy="787342"/>
          </a:xfrm>
        </p:spPr>
        <p:txBody>
          <a:bodyPr lIns="0" tIns="0" rIns="0" bIns="0">
            <a:noAutofit/>
          </a:bodyPr>
          <a:lstStyle>
            <a:lvl1pPr marL="0" indent="0" algn="l">
              <a:buNone/>
              <a:defRPr sz="4200" b="0" i="0">
                <a:solidFill>
                  <a:srgbClr val="FFFFFF"/>
                </a:solidFill>
                <a:latin typeface="Gill Sans Norm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a:t>
            </a:r>
          </a:p>
        </p:txBody>
      </p:sp>
      <p:sp>
        <p:nvSpPr>
          <p:cNvPr id="52" name="Picture Placeholder 51"/>
          <p:cNvSpPr>
            <a:spLocks noGrp="1"/>
          </p:cNvSpPr>
          <p:nvPr>
            <p:ph type="pic" sz="quarter" idx="10" hasCustomPrompt="1"/>
          </p:nvPr>
        </p:nvSpPr>
        <p:spPr>
          <a:xfrm>
            <a:off x="3176" y="3419476"/>
            <a:ext cx="9140825" cy="3438525"/>
          </a:xfrm>
          <a:solidFill>
            <a:srgbClr val="B2B2B2"/>
          </a:solidFill>
        </p:spPr>
        <p:txBody>
          <a:bodyPr anchor="ctr"/>
          <a:lstStyle>
            <a:lvl1pPr marL="0" indent="0" algn="ctr">
              <a:buNone/>
              <a:defRPr sz="2800" b="0" i="0">
                <a:latin typeface="Gill Sans Normal" charset="0"/>
              </a:defRPr>
            </a:lvl1pPr>
          </a:lstStyle>
          <a:p>
            <a:r>
              <a:rPr lang="en-GB" dirty="0" err="1" smtClean="0"/>
              <a:t>visuel</a:t>
            </a:r>
            <a:endParaRPr lang="en-GB" dirty="0"/>
          </a:p>
        </p:txBody>
      </p:sp>
      <p:grpSp>
        <p:nvGrpSpPr>
          <p:cNvPr id="51" name="Group 50"/>
          <p:cNvGrpSpPr/>
          <p:nvPr/>
        </p:nvGrpSpPr>
        <p:grpSpPr>
          <a:xfrm>
            <a:off x="416722" y="528090"/>
            <a:ext cx="1546265" cy="779214"/>
            <a:chOff x="439365" y="432840"/>
            <a:chExt cx="2061687" cy="779214"/>
          </a:xfrm>
        </p:grpSpPr>
        <p:sp>
          <p:nvSpPr>
            <p:cNvPr id="54" name="Freeform 5"/>
            <p:cNvSpPr>
              <a:spLocks noEditPoints="1"/>
            </p:cNvSpPr>
            <p:nvPr/>
          </p:nvSpPr>
          <p:spPr bwMode="auto">
            <a:xfrm>
              <a:off x="439365" y="436213"/>
              <a:ext cx="1077804" cy="342944"/>
            </a:xfrm>
            <a:custGeom>
              <a:avLst/>
              <a:gdLst>
                <a:gd name="T0" fmla="*/ 80 w 397"/>
                <a:gd name="T1" fmla="*/ 110 h 128"/>
                <a:gd name="T2" fmla="*/ 19 w 397"/>
                <a:gd name="T3" fmla="*/ 110 h 128"/>
                <a:gd name="T4" fmla="*/ 19 w 397"/>
                <a:gd name="T5" fmla="*/ 72 h 128"/>
                <a:gd name="T6" fmla="*/ 71 w 397"/>
                <a:gd name="T7" fmla="*/ 72 h 128"/>
                <a:gd name="T8" fmla="*/ 71 w 397"/>
                <a:gd name="T9" fmla="*/ 55 h 128"/>
                <a:gd name="T10" fmla="*/ 19 w 397"/>
                <a:gd name="T11" fmla="*/ 55 h 128"/>
                <a:gd name="T12" fmla="*/ 19 w 397"/>
                <a:gd name="T13" fmla="*/ 18 h 128"/>
                <a:gd name="T14" fmla="*/ 80 w 397"/>
                <a:gd name="T15" fmla="*/ 18 h 128"/>
                <a:gd name="T16" fmla="*/ 80 w 397"/>
                <a:gd name="T17" fmla="*/ 1 h 128"/>
                <a:gd name="T18" fmla="*/ 0 w 397"/>
                <a:gd name="T19" fmla="*/ 1 h 128"/>
                <a:gd name="T20" fmla="*/ 0 w 397"/>
                <a:gd name="T21" fmla="*/ 127 h 128"/>
                <a:gd name="T22" fmla="*/ 80 w 397"/>
                <a:gd name="T23" fmla="*/ 127 h 128"/>
                <a:gd name="T24" fmla="*/ 80 w 397"/>
                <a:gd name="T25" fmla="*/ 110 h 128"/>
                <a:gd name="T26" fmla="*/ 288 w 397"/>
                <a:gd name="T27" fmla="*/ 89 h 128"/>
                <a:gd name="T28" fmla="*/ 269 w 397"/>
                <a:gd name="T29" fmla="*/ 89 h 128"/>
                <a:gd name="T30" fmla="*/ 243 w 397"/>
                <a:gd name="T31" fmla="*/ 111 h 128"/>
                <a:gd name="T32" fmla="*/ 225 w 397"/>
                <a:gd name="T33" fmla="*/ 103 h 128"/>
                <a:gd name="T34" fmla="*/ 217 w 397"/>
                <a:gd name="T35" fmla="*/ 64 h 128"/>
                <a:gd name="T36" fmla="*/ 225 w 397"/>
                <a:gd name="T37" fmla="*/ 25 h 128"/>
                <a:gd name="T38" fmla="*/ 243 w 397"/>
                <a:gd name="T39" fmla="*/ 17 h 128"/>
                <a:gd name="T40" fmla="*/ 268 w 397"/>
                <a:gd name="T41" fmla="*/ 39 h 128"/>
                <a:gd name="T42" fmla="*/ 288 w 397"/>
                <a:gd name="T43" fmla="*/ 39 h 128"/>
                <a:gd name="T44" fmla="*/ 243 w 397"/>
                <a:gd name="T45" fmla="*/ 0 h 128"/>
                <a:gd name="T46" fmla="*/ 210 w 397"/>
                <a:gd name="T47" fmla="*/ 13 h 128"/>
                <a:gd name="T48" fmla="*/ 198 w 397"/>
                <a:gd name="T49" fmla="*/ 64 h 128"/>
                <a:gd name="T50" fmla="*/ 210 w 397"/>
                <a:gd name="T51" fmla="*/ 115 h 128"/>
                <a:gd name="T52" fmla="*/ 243 w 397"/>
                <a:gd name="T53" fmla="*/ 128 h 128"/>
                <a:gd name="T54" fmla="*/ 288 w 397"/>
                <a:gd name="T55" fmla="*/ 89 h 128"/>
                <a:gd name="T56" fmla="*/ 357 w 397"/>
                <a:gd name="T57" fmla="*/ 1 h 128"/>
                <a:gd name="T58" fmla="*/ 310 w 397"/>
                <a:gd name="T59" fmla="*/ 1 h 128"/>
                <a:gd name="T60" fmla="*/ 310 w 397"/>
                <a:gd name="T61" fmla="*/ 127 h 128"/>
                <a:gd name="T62" fmla="*/ 329 w 397"/>
                <a:gd name="T63" fmla="*/ 127 h 128"/>
                <a:gd name="T64" fmla="*/ 329 w 397"/>
                <a:gd name="T65" fmla="*/ 78 h 128"/>
                <a:gd name="T66" fmla="*/ 357 w 397"/>
                <a:gd name="T67" fmla="*/ 78 h 128"/>
                <a:gd name="T68" fmla="*/ 397 w 397"/>
                <a:gd name="T69" fmla="*/ 39 h 128"/>
                <a:gd name="T70" fmla="*/ 357 w 397"/>
                <a:gd name="T71" fmla="*/ 1 h 128"/>
                <a:gd name="T72" fmla="*/ 356 w 397"/>
                <a:gd name="T73" fmla="*/ 60 h 128"/>
                <a:gd name="T74" fmla="*/ 329 w 397"/>
                <a:gd name="T75" fmla="*/ 60 h 128"/>
                <a:gd name="T76" fmla="*/ 329 w 397"/>
                <a:gd name="T77" fmla="*/ 18 h 128"/>
                <a:gd name="T78" fmla="*/ 356 w 397"/>
                <a:gd name="T79" fmla="*/ 18 h 128"/>
                <a:gd name="T80" fmla="*/ 378 w 397"/>
                <a:gd name="T81" fmla="*/ 39 h 128"/>
                <a:gd name="T82" fmla="*/ 356 w 397"/>
                <a:gd name="T83" fmla="*/ 60 h 128"/>
                <a:gd name="T84" fmla="*/ 170 w 397"/>
                <a:gd name="T85" fmla="*/ 65 h 128"/>
                <a:gd name="T86" fmla="*/ 147 w 397"/>
                <a:gd name="T87" fmla="*/ 56 h 128"/>
                <a:gd name="T88" fmla="*/ 133 w 397"/>
                <a:gd name="T89" fmla="*/ 54 h 128"/>
                <a:gd name="T90" fmla="*/ 119 w 397"/>
                <a:gd name="T91" fmla="*/ 48 h 128"/>
                <a:gd name="T92" fmla="*/ 114 w 397"/>
                <a:gd name="T93" fmla="*/ 36 h 128"/>
                <a:gd name="T94" fmla="*/ 137 w 397"/>
                <a:gd name="T95" fmla="*/ 16 h 128"/>
                <a:gd name="T96" fmla="*/ 164 w 397"/>
                <a:gd name="T97" fmla="*/ 26 h 128"/>
                <a:gd name="T98" fmla="*/ 176 w 397"/>
                <a:gd name="T99" fmla="*/ 14 h 128"/>
                <a:gd name="T100" fmla="*/ 137 w 397"/>
                <a:gd name="T101" fmla="*/ 0 h 128"/>
                <a:gd name="T102" fmla="*/ 95 w 397"/>
                <a:gd name="T103" fmla="*/ 37 h 128"/>
                <a:gd name="T104" fmla="*/ 105 w 397"/>
                <a:gd name="T105" fmla="*/ 61 h 128"/>
                <a:gd name="T106" fmla="*/ 128 w 397"/>
                <a:gd name="T107" fmla="*/ 71 h 128"/>
                <a:gd name="T108" fmla="*/ 143 w 397"/>
                <a:gd name="T109" fmla="*/ 73 h 128"/>
                <a:gd name="T110" fmla="*/ 157 w 397"/>
                <a:gd name="T111" fmla="*/ 79 h 128"/>
                <a:gd name="T112" fmla="*/ 162 w 397"/>
                <a:gd name="T113" fmla="*/ 92 h 128"/>
                <a:gd name="T114" fmla="*/ 136 w 397"/>
                <a:gd name="T115" fmla="*/ 111 h 128"/>
                <a:gd name="T116" fmla="*/ 104 w 397"/>
                <a:gd name="T117" fmla="*/ 99 h 128"/>
                <a:gd name="T118" fmla="*/ 91 w 397"/>
                <a:gd name="T119" fmla="*/ 112 h 128"/>
                <a:gd name="T120" fmla="*/ 136 w 397"/>
                <a:gd name="T121" fmla="*/ 128 h 128"/>
                <a:gd name="T122" fmla="*/ 181 w 397"/>
                <a:gd name="T123" fmla="*/ 91 h 128"/>
                <a:gd name="T124" fmla="*/ 170 w 397"/>
                <a:gd name="T12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128">
                  <a:moveTo>
                    <a:pt x="80" y="110"/>
                  </a:moveTo>
                  <a:cubicBezTo>
                    <a:pt x="19" y="110"/>
                    <a:pt x="19" y="110"/>
                    <a:pt x="19" y="110"/>
                  </a:cubicBezTo>
                  <a:cubicBezTo>
                    <a:pt x="19" y="72"/>
                    <a:pt x="19" y="72"/>
                    <a:pt x="19" y="72"/>
                  </a:cubicBezTo>
                  <a:cubicBezTo>
                    <a:pt x="71" y="72"/>
                    <a:pt x="71" y="72"/>
                    <a:pt x="71" y="72"/>
                  </a:cubicBezTo>
                  <a:cubicBezTo>
                    <a:pt x="71" y="55"/>
                    <a:pt x="71" y="55"/>
                    <a:pt x="71" y="55"/>
                  </a:cubicBezTo>
                  <a:cubicBezTo>
                    <a:pt x="19" y="55"/>
                    <a:pt x="19" y="55"/>
                    <a:pt x="19" y="55"/>
                  </a:cubicBezTo>
                  <a:cubicBezTo>
                    <a:pt x="19" y="18"/>
                    <a:pt x="19" y="18"/>
                    <a:pt x="19" y="18"/>
                  </a:cubicBezTo>
                  <a:cubicBezTo>
                    <a:pt x="80" y="18"/>
                    <a:pt x="80" y="18"/>
                    <a:pt x="80" y="18"/>
                  </a:cubicBezTo>
                  <a:cubicBezTo>
                    <a:pt x="80" y="1"/>
                    <a:pt x="80" y="1"/>
                    <a:pt x="80" y="1"/>
                  </a:cubicBezTo>
                  <a:cubicBezTo>
                    <a:pt x="0" y="1"/>
                    <a:pt x="0" y="1"/>
                    <a:pt x="0" y="1"/>
                  </a:cubicBezTo>
                  <a:cubicBezTo>
                    <a:pt x="0" y="127"/>
                    <a:pt x="0" y="127"/>
                    <a:pt x="0" y="127"/>
                  </a:cubicBezTo>
                  <a:cubicBezTo>
                    <a:pt x="80" y="127"/>
                    <a:pt x="80" y="127"/>
                    <a:pt x="80" y="127"/>
                  </a:cubicBezTo>
                  <a:lnTo>
                    <a:pt x="80" y="110"/>
                  </a:lnTo>
                  <a:close/>
                  <a:moveTo>
                    <a:pt x="288" y="89"/>
                  </a:moveTo>
                  <a:cubicBezTo>
                    <a:pt x="269" y="89"/>
                    <a:pt x="269" y="89"/>
                    <a:pt x="269" y="89"/>
                  </a:cubicBezTo>
                  <a:cubicBezTo>
                    <a:pt x="266" y="102"/>
                    <a:pt x="257" y="111"/>
                    <a:pt x="243" y="111"/>
                  </a:cubicBezTo>
                  <a:cubicBezTo>
                    <a:pt x="236" y="111"/>
                    <a:pt x="229" y="108"/>
                    <a:pt x="225" y="103"/>
                  </a:cubicBezTo>
                  <a:cubicBezTo>
                    <a:pt x="218" y="97"/>
                    <a:pt x="217" y="89"/>
                    <a:pt x="217" y="64"/>
                  </a:cubicBezTo>
                  <a:cubicBezTo>
                    <a:pt x="217" y="39"/>
                    <a:pt x="218" y="31"/>
                    <a:pt x="225" y="25"/>
                  </a:cubicBezTo>
                  <a:cubicBezTo>
                    <a:pt x="229" y="20"/>
                    <a:pt x="236" y="17"/>
                    <a:pt x="243" y="17"/>
                  </a:cubicBezTo>
                  <a:cubicBezTo>
                    <a:pt x="257" y="17"/>
                    <a:pt x="265" y="26"/>
                    <a:pt x="268" y="39"/>
                  </a:cubicBezTo>
                  <a:cubicBezTo>
                    <a:pt x="288" y="39"/>
                    <a:pt x="288" y="39"/>
                    <a:pt x="288" y="39"/>
                  </a:cubicBezTo>
                  <a:cubicBezTo>
                    <a:pt x="283" y="13"/>
                    <a:pt x="266" y="0"/>
                    <a:pt x="243" y="0"/>
                  </a:cubicBezTo>
                  <a:cubicBezTo>
                    <a:pt x="230" y="0"/>
                    <a:pt x="219" y="4"/>
                    <a:pt x="210" y="13"/>
                  </a:cubicBezTo>
                  <a:cubicBezTo>
                    <a:pt x="198" y="26"/>
                    <a:pt x="198" y="40"/>
                    <a:pt x="198" y="64"/>
                  </a:cubicBezTo>
                  <a:cubicBezTo>
                    <a:pt x="198" y="88"/>
                    <a:pt x="198" y="102"/>
                    <a:pt x="210" y="115"/>
                  </a:cubicBezTo>
                  <a:cubicBezTo>
                    <a:pt x="219" y="124"/>
                    <a:pt x="230" y="128"/>
                    <a:pt x="243" y="128"/>
                  </a:cubicBezTo>
                  <a:cubicBezTo>
                    <a:pt x="266" y="128"/>
                    <a:pt x="284" y="115"/>
                    <a:pt x="288" y="89"/>
                  </a:cubicBezTo>
                  <a:moveTo>
                    <a:pt x="357" y="1"/>
                  </a:moveTo>
                  <a:cubicBezTo>
                    <a:pt x="310" y="1"/>
                    <a:pt x="310" y="1"/>
                    <a:pt x="310" y="1"/>
                  </a:cubicBezTo>
                  <a:cubicBezTo>
                    <a:pt x="310" y="127"/>
                    <a:pt x="310" y="127"/>
                    <a:pt x="310" y="127"/>
                  </a:cubicBezTo>
                  <a:cubicBezTo>
                    <a:pt x="329" y="127"/>
                    <a:pt x="329" y="127"/>
                    <a:pt x="329" y="127"/>
                  </a:cubicBezTo>
                  <a:cubicBezTo>
                    <a:pt x="329" y="78"/>
                    <a:pt x="329" y="78"/>
                    <a:pt x="329" y="78"/>
                  </a:cubicBezTo>
                  <a:cubicBezTo>
                    <a:pt x="357" y="78"/>
                    <a:pt x="357" y="78"/>
                    <a:pt x="357" y="78"/>
                  </a:cubicBezTo>
                  <a:cubicBezTo>
                    <a:pt x="382" y="78"/>
                    <a:pt x="397" y="61"/>
                    <a:pt x="397" y="39"/>
                  </a:cubicBezTo>
                  <a:cubicBezTo>
                    <a:pt x="397" y="17"/>
                    <a:pt x="382" y="1"/>
                    <a:pt x="357" y="1"/>
                  </a:cubicBezTo>
                  <a:moveTo>
                    <a:pt x="356" y="60"/>
                  </a:moveTo>
                  <a:cubicBezTo>
                    <a:pt x="329" y="60"/>
                    <a:pt x="329" y="60"/>
                    <a:pt x="329" y="60"/>
                  </a:cubicBezTo>
                  <a:cubicBezTo>
                    <a:pt x="329" y="18"/>
                    <a:pt x="329" y="18"/>
                    <a:pt x="329" y="18"/>
                  </a:cubicBezTo>
                  <a:cubicBezTo>
                    <a:pt x="356" y="18"/>
                    <a:pt x="356" y="18"/>
                    <a:pt x="356" y="18"/>
                  </a:cubicBezTo>
                  <a:cubicBezTo>
                    <a:pt x="369" y="18"/>
                    <a:pt x="378" y="26"/>
                    <a:pt x="378" y="39"/>
                  </a:cubicBezTo>
                  <a:cubicBezTo>
                    <a:pt x="378" y="52"/>
                    <a:pt x="369" y="60"/>
                    <a:pt x="356" y="60"/>
                  </a:cubicBezTo>
                  <a:moveTo>
                    <a:pt x="170" y="65"/>
                  </a:moveTo>
                  <a:cubicBezTo>
                    <a:pt x="165" y="60"/>
                    <a:pt x="159" y="58"/>
                    <a:pt x="147" y="56"/>
                  </a:cubicBezTo>
                  <a:cubicBezTo>
                    <a:pt x="133" y="54"/>
                    <a:pt x="133" y="54"/>
                    <a:pt x="133" y="54"/>
                  </a:cubicBezTo>
                  <a:cubicBezTo>
                    <a:pt x="127" y="53"/>
                    <a:pt x="122" y="51"/>
                    <a:pt x="119" y="48"/>
                  </a:cubicBezTo>
                  <a:cubicBezTo>
                    <a:pt x="115" y="45"/>
                    <a:pt x="114" y="41"/>
                    <a:pt x="114" y="36"/>
                  </a:cubicBezTo>
                  <a:cubicBezTo>
                    <a:pt x="114" y="25"/>
                    <a:pt x="122" y="16"/>
                    <a:pt x="137" y="16"/>
                  </a:cubicBezTo>
                  <a:cubicBezTo>
                    <a:pt x="147" y="16"/>
                    <a:pt x="156" y="19"/>
                    <a:pt x="164" y="26"/>
                  </a:cubicBezTo>
                  <a:cubicBezTo>
                    <a:pt x="176" y="14"/>
                    <a:pt x="176" y="14"/>
                    <a:pt x="176" y="14"/>
                  </a:cubicBezTo>
                  <a:cubicBezTo>
                    <a:pt x="165" y="4"/>
                    <a:pt x="154" y="0"/>
                    <a:pt x="137" y="0"/>
                  </a:cubicBezTo>
                  <a:cubicBezTo>
                    <a:pt x="111" y="0"/>
                    <a:pt x="95" y="15"/>
                    <a:pt x="95" y="37"/>
                  </a:cubicBezTo>
                  <a:cubicBezTo>
                    <a:pt x="95" y="47"/>
                    <a:pt x="98" y="55"/>
                    <a:pt x="105" y="61"/>
                  </a:cubicBezTo>
                  <a:cubicBezTo>
                    <a:pt x="110" y="66"/>
                    <a:pt x="118" y="70"/>
                    <a:pt x="128" y="71"/>
                  </a:cubicBezTo>
                  <a:cubicBezTo>
                    <a:pt x="143" y="73"/>
                    <a:pt x="143" y="73"/>
                    <a:pt x="143" y="73"/>
                  </a:cubicBezTo>
                  <a:cubicBezTo>
                    <a:pt x="150" y="74"/>
                    <a:pt x="154" y="76"/>
                    <a:pt x="157" y="79"/>
                  </a:cubicBezTo>
                  <a:cubicBezTo>
                    <a:pt x="160" y="82"/>
                    <a:pt x="162" y="86"/>
                    <a:pt x="162" y="92"/>
                  </a:cubicBezTo>
                  <a:cubicBezTo>
                    <a:pt x="162" y="104"/>
                    <a:pt x="152" y="111"/>
                    <a:pt x="136" y="111"/>
                  </a:cubicBezTo>
                  <a:cubicBezTo>
                    <a:pt x="123" y="111"/>
                    <a:pt x="113" y="108"/>
                    <a:pt x="104" y="99"/>
                  </a:cubicBezTo>
                  <a:cubicBezTo>
                    <a:pt x="91" y="112"/>
                    <a:pt x="91" y="112"/>
                    <a:pt x="91" y="112"/>
                  </a:cubicBezTo>
                  <a:cubicBezTo>
                    <a:pt x="103" y="124"/>
                    <a:pt x="117" y="128"/>
                    <a:pt x="136" y="128"/>
                  </a:cubicBezTo>
                  <a:cubicBezTo>
                    <a:pt x="162" y="128"/>
                    <a:pt x="181" y="115"/>
                    <a:pt x="181" y="91"/>
                  </a:cubicBezTo>
                  <a:cubicBezTo>
                    <a:pt x="181" y="80"/>
                    <a:pt x="177" y="71"/>
                    <a:pt x="170" y="6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55" name="Freeform 6"/>
            <p:cNvSpPr>
              <a:spLocks/>
            </p:cNvSpPr>
            <p:nvPr/>
          </p:nvSpPr>
          <p:spPr bwMode="auto">
            <a:xfrm>
              <a:off x="1879110" y="432840"/>
              <a:ext cx="621942" cy="779214"/>
            </a:xfrm>
            <a:custGeom>
              <a:avLst/>
              <a:gdLst>
                <a:gd name="T0" fmla="*/ 212 w 229"/>
                <a:gd name="T1" fmla="*/ 39 h 290"/>
                <a:gd name="T2" fmla="*/ 228 w 229"/>
                <a:gd name="T3" fmla="*/ 21 h 290"/>
                <a:gd name="T4" fmla="*/ 228 w 229"/>
                <a:gd name="T5" fmla="*/ 19 h 290"/>
                <a:gd name="T6" fmla="*/ 226 w 229"/>
                <a:gd name="T7" fmla="*/ 18 h 290"/>
                <a:gd name="T8" fmla="*/ 216 w 229"/>
                <a:gd name="T9" fmla="*/ 30 h 290"/>
                <a:gd name="T10" fmla="*/ 128 w 229"/>
                <a:gd name="T11" fmla="*/ 121 h 290"/>
                <a:gd name="T12" fmla="*/ 74 w 229"/>
                <a:gd name="T13" fmla="*/ 35 h 290"/>
                <a:gd name="T14" fmla="*/ 46 w 229"/>
                <a:gd name="T15" fmla="*/ 1 h 290"/>
                <a:gd name="T16" fmla="*/ 48 w 229"/>
                <a:gd name="T17" fmla="*/ 7 h 290"/>
                <a:gd name="T18" fmla="*/ 74 w 229"/>
                <a:gd name="T19" fmla="*/ 59 h 290"/>
                <a:gd name="T20" fmla="*/ 101 w 229"/>
                <a:gd name="T21" fmla="*/ 106 h 290"/>
                <a:gd name="T22" fmla="*/ 95 w 229"/>
                <a:gd name="T23" fmla="*/ 117 h 290"/>
                <a:gd name="T24" fmla="*/ 86 w 229"/>
                <a:gd name="T25" fmla="*/ 119 h 290"/>
                <a:gd name="T26" fmla="*/ 81 w 229"/>
                <a:gd name="T27" fmla="*/ 120 h 290"/>
                <a:gd name="T28" fmla="*/ 58 w 229"/>
                <a:gd name="T29" fmla="*/ 119 h 290"/>
                <a:gd name="T30" fmla="*/ 14 w 229"/>
                <a:gd name="T31" fmla="*/ 122 h 290"/>
                <a:gd name="T32" fmla="*/ 13 w 229"/>
                <a:gd name="T33" fmla="*/ 122 h 290"/>
                <a:gd name="T34" fmla="*/ 0 w 229"/>
                <a:gd name="T35" fmla="*/ 123 h 290"/>
                <a:gd name="T36" fmla="*/ 1 w 229"/>
                <a:gd name="T37" fmla="*/ 125 h 290"/>
                <a:gd name="T38" fmla="*/ 43 w 229"/>
                <a:gd name="T39" fmla="*/ 129 h 290"/>
                <a:gd name="T40" fmla="*/ 70 w 229"/>
                <a:gd name="T41" fmla="*/ 203 h 290"/>
                <a:gd name="T42" fmla="*/ 56 w 229"/>
                <a:gd name="T43" fmla="*/ 252 h 290"/>
                <a:gd name="T44" fmla="*/ 57 w 229"/>
                <a:gd name="T45" fmla="*/ 254 h 290"/>
                <a:gd name="T46" fmla="*/ 60 w 229"/>
                <a:gd name="T47" fmla="*/ 250 h 290"/>
                <a:gd name="T48" fmla="*/ 85 w 229"/>
                <a:gd name="T49" fmla="*/ 206 h 290"/>
                <a:gd name="T50" fmla="*/ 110 w 229"/>
                <a:gd name="T51" fmla="*/ 168 h 290"/>
                <a:gd name="T52" fmla="*/ 119 w 229"/>
                <a:gd name="T53" fmla="*/ 152 h 290"/>
                <a:gd name="T54" fmla="*/ 126 w 229"/>
                <a:gd name="T55" fmla="*/ 143 h 290"/>
                <a:gd name="T56" fmla="*/ 176 w 229"/>
                <a:gd name="T57" fmla="*/ 221 h 290"/>
                <a:gd name="T58" fmla="*/ 223 w 229"/>
                <a:gd name="T59" fmla="*/ 289 h 290"/>
                <a:gd name="T60" fmla="*/ 223 w 229"/>
                <a:gd name="T61" fmla="*/ 289 h 290"/>
                <a:gd name="T62" fmla="*/ 224 w 229"/>
                <a:gd name="T63" fmla="*/ 290 h 290"/>
                <a:gd name="T64" fmla="*/ 226 w 229"/>
                <a:gd name="T65" fmla="*/ 287 h 290"/>
                <a:gd name="T66" fmla="*/ 136 w 229"/>
                <a:gd name="T67" fmla="*/ 135 h 290"/>
                <a:gd name="T68" fmla="*/ 143 w 229"/>
                <a:gd name="T69" fmla="*/ 135 h 290"/>
                <a:gd name="T70" fmla="*/ 144 w 229"/>
                <a:gd name="T71" fmla="*/ 132 h 290"/>
                <a:gd name="T72" fmla="*/ 141 w 229"/>
                <a:gd name="T73" fmla="*/ 130 h 290"/>
                <a:gd name="T74" fmla="*/ 151 w 229"/>
                <a:gd name="T75" fmla="*/ 11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90">
                  <a:moveTo>
                    <a:pt x="182" y="76"/>
                  </a:moveTo>
                  <a:cubicBezTo>
                    <a:pt x="192" y="63"/>
                    <a:pt x="202" y="52"/>
                    <a:pt x="212" y="39"/>
                  </a:cubicBezTo>
                  <a:cubicBezTo>
                    <a:pt x="214" y="37"/>
                    <a:pt x="216" y="35"/>
                    <a:pt x="218" y="32"/>
                  </a:cubicBezTo>
                  <a:cubicBezTo>
                    <a:pt x="221" y="29"/>
                    <a:pt x="225" y="25"/>
                    <a:pt x="228" y="21"/>
                  </a:cubicBezTo>
                  <a:cubicBezTo>
                    <a:pt x="228" y="21"/>
                    <a:pt x="229" y="20"/>
                    <a:pt x="229" y="20"/>
                  </a:cubicBezTo>
                  <a:cubicBezTo>
                    <a:pt x="229" y="19"/>
                    <a:pt x="228" y="19"/>
                    <a:pt x="228" y="19"/>
                  </a:cubicBezTo>
                  <a:cubicBezTo>
                    <a:pt x="228" y="19"/>
                    <a:pt x="228" y="18"/>
                    <a:pt x="227" y="18"/>
                  </a:cubicBezTo>
                  <a:cubicBezTo>
                    <a:pt x="227" y="18"/>
                    <a:pt x="226" y="18"/>
                    <a:pt x="226" y="18"/>
                  </a:cubicBezTo>
                  <a:cubicBezTo>
                    <a:pt x="226" y="19"/>
                    <a:pt x="226" y="19"/>
                    <a:pt x="226" y="19"/>
                  </a:cubicBezTo>
                  <a:cubicBezTo>
                    <a:pt x="222" y="22"/>
                    <a:pt x="219" y="26"/>
                    <a:pt x="216" y="30"/>
                  </a:cubicBezTo>
                  <a:cubicBezTo>
                    <a:pt x="200" y="47"/>
                    <a:pt x="184" y="62"/>
                    <a:pt x="167" y="80"/>
                  </a:cubicBezTo>
                  <a:cubicBezTo>
                    <a:pt x="153" y="94"/>
                    <a:pt x="141" y="107"/>
                    <a:pt x="128" y="121"/>
                  </a:cubicBezTo>
                  <a:cubicBezTo>
                    <a:pt x="114" y="97"/>
                    <a:pt x="100" y="73"/>
                    <a:pt x="84" y="48"/>
                  </a:cubicBezTo>
                  <a:cubicBezTo>
                    <a:pt x="81" y="43"/>
                    <a:pt x="77" y="39"/>
                    <a:pt x="74" y="35"/>
                  </a:cubicBezTo>
                  <a:cubicBezTo>
                    <a:pt x="66" y="24"/>
                    <a:pt x="56" y="11"/>
                    <a:pt x="49" y="1"/>
                  </a:cubicBezTo>
                  <a:cubicBezTo>
                    <a:pt x="48" y="1"/>
                    <a:pt x="47" y="0"/>
                    <a:pt x="46" y="1"/>
                  </a:cubicBezTo>
                  <a:cubicBezTo>
                    <a:pt x="46" y="1"/>
                    <a:pt x="45" y="2"/>
                    <a:pt x="46" y="3"/>
                  </a:cubicBezTo>
                  <a:cubicBezTo>
                    <a:pt x="47" y="5"/>
                    <a:pt x="47" y="6"/>
                    <a:pt x="48" y="7"/>
                  </a:cubicBezTo>
                  <a:cubicBezTo>
                    <a:pt x="47" y="8"/>
                    <a:pt x="47" y="9"/>
                    <a:pt x="48" y="9"/>
                  </a:cubicBezTo>
                  <a:cubicBezTo>
                    <a:pt x="59" y="28"/>
                    <a:pt x="66" y="43"/>
                    <a:pt x="74" y="59"/>
                  </a:cubicBezTo>
                  <a:cubicBezTo>
                    <a:pt x="75" y="61"/>
                    <a:pt x="79" y="66"/>
                    <a:pt x="80" y="68"/>
                  </a:cubicBezTo>
                  <a:cubicBezTo>
                    <a:pt x="87" y="80"/>
                    <a:pt x="93" y="93"/>
                    <a:pt x="101" y="106"/>
                  </a:cubicBezTo>
                  <a:cubicBezTo>
                    <a:pt x="104" y="109"/>
                    <a:pt x="108" y="115"/>
                    <a:pt x="111" y="120"/>
                  </a:cubicBezTo>
                  <a:cubicBezTo>
                    <a:pt x="106" y="119"/>
                    <a:pt x="101" y="118"/>
                    <a:pt x="95" y="117"/>
                  </a:cubicBezTo>
                  <a:cubicBezTo>
                    <a:pt x="91" y="118"/>
                    <a:pt x="88" y="119"/>
                    <a:pt x="86" y="119"/>
                  </a:cubicBezTo>
                  <a:cubicBezTo>
                    <a:pt x="86" y="119"/>
                    <a:pt x="86" y="119"/>
                    <a:pt x="86" y="119"/>
                  </a:cubicBezTo>
                  <a:cubicBezTo>
                    <a:pt x="85" y="119"/>
                    <a:pt x="85" y="119"/>
                    <a:pt x="85" y="119"/>
                  </a:cubicBezTo>
                  <a:cubicBezTo>
                    <a:pt x="84" y="119"/>
                    <a:pt x="83" y="120"/>
                    <a:pt x="81" y="120"/>
                  </a:cubicBezTo>
                  <a:cubicBezTo>
                    <a:pt x="77" y="120"/>
                    <a:pt x="70" y="119"/>
                    <a:pt x="61" y="119"/>
                  </a:cubicBezTo>
                  <a:cubicBezTo>
                    <a:pt x="60" y="119"/>
                    <a:pt x="59" y="119"/>
                    <a:pt x="58" y="119"/>
                  </a:cubicBezTo>
                  <a:cubicBezTo>
                    <a:pt x="50" y="119"/>
                    <a:pt x="43" y="120"/>
                    <a:pt x="36" y="121"/>
                  </a:cubicBezTo>
                  <a:cubicBezTo>
                    <a:pt x="29" y="121"/>
                    <a:pt x="22" y="122"/>
                    <a:pt x="14" y="122"/>
                  </a:cubicBezTo>
                  <a:cubicBezTo>
                    <a:pt x="13" y="122"/>
                    <a:pt x="13" y="122"/>
                    <a:pt x="13" y="122"/>
                  </a:cubicBezTo>
                  <a:cubicBezTo>
                    <a:pt x="13" y="122"/>
                    <a:pt x="13" y="122"/>
                    <a:pt x="13" y="122"/>
                  </a:cubicBezTo>
                  <a:cubicBezTo>
                    <a:pt x="9" y="122"/>
                    <a:pt x="6" y="122"/>
                    <a:pt x="2" y="121"/>
                  </a:cubicBezTo>
                  <a:cubicBezTo>
                    <a:pt x="1" y="121"/>
                    <a:pt x="0" y="122"/>
                    <a:pt x="0" y="123"/>
                  </a:cubicBezTo>
                  <a:cubicBezTo>
                    <a:pt x="0" y="124"/>
                    <a:pt x="0" y="124"/>
                    <a:pt x="1" y="125"/>
                  </a:cubicBezTo>
                  <a:cubicBezTo>
                    <a:pt x="1" y="125"/>
                    <a:pt x="1" y="125"/>
                    <a:pt x="1" y="125"/>
                  </a:cubicBezTo>
                  <a:cubicBezTo>
                    <a:pt x="1" y="125"/>
                    <a:pt x="2" y="125"/>
                    <a:pt x="2" y="125"/>
                  </a:cubicBezTo>
                  <a:cubicBezTo>
                    <a:pt x="16" y="127"/>
                    <a:pt x="29" y="128"/>
                    <a:pt x="43" y="129"/>
                  </a:cubicBezTo>
                  <a:cubicBezTo>
                    <a:pt x="69" y="132"/>
                    <a:pt x="91" y="132"/>
                    <a:pt x="116" y="135"/>
                  </a:cubicBezTo>
                  <a:cubicBezTo>
                    <a:pt x="99" y="156"/>
                    <a:pt x="84" y="177"/>
                    <a:pt x="70" y="203"/>
                  </a:cubicBezTo>
                  <a:cubicBezTo>
                    <a:pt x="68" y="208"/>
                    <a:pt x="67" y="213"/>
                    <a:pt x="65" y="216"/>
                  </a:cubicBezTo>
                  <a:cubicBezTo>
                    <a:pt x="61" y="228"/>
                    <a:pt x="57" y="242"/>
                    <a:pt x="56" y="252"/>
                  </a:cubicBezTo>
                  <a:cubicBezTo>
                    <a:pt x="55" y="253"/>
                    <a:pt x="56" y="254"/>
                    <a:pt x="57" y="254"/>
                  </a:cubicBezTo>
                  <a:cubicBezTo>
                    <a:pt x="57" y="254"/>
                    <a:pt x="57" y="254"/>
                    <a:pt x="57" y="254"/>
                  </a:cubicBezTo>
                  <a:cubicBezTo>
                    <a:pt x="58" y="254"/>
                    <a:pt x="58" y="254"/>
                    <a:pt x="59" y="253"/>
                  </a:cubicBezTo>
                  <a:cubicBezTo>
                    <a:pt x="59" y="252"/>
                    <a:pt x="60" y="251"/>
                    <a:pt x="60" y="250"/>
                  </a:cubicBezTo>
                  <a:cubicBezTo>
                    <a:pt x="61" y="250"/>
                    <a:pt x="62" y="249"/>
                    <a:pt x="62" y="249"/>
                  </a:cubicBezTo>
                  <a:cubicBezTo>
                    <a:pt x="68" y="231"/>
                    <a:pt x="77" y="219"/>
                    <a:pt x="85" y="206"/>
                  </a:cubicBezTo>
                  <a:cubicBezTo>
                    <a:pt x="86" y="205"/>
                    <a:pt x="88" y="200"/>
                    <a:pt x="89" y="199"/>
                  </a:cubicBezTo>
                  <a:cubicBezTo>
                    <a:pt x="95" y="189"/>
                    <a:pt x="103" y="180"/>
                    <a:pt x="110" y="168"/>
                  </a:cubicBezTo>
                  <a:cubicBezTo>
                    <a:pt x="114" y="162"/>
                    <a:pt x="115" y="158"/>
                    <a:pt x="119" y="152"/>
                  </a:cubicBezTo>
                  <a:cubicBezTo>
                    <a:pt x="119" y="152"/>
                    <a:pt x="119" y="152"/>
                    <a:pt x="119" y="152"/>
                  </a:cubicBezTo>
                  <a:cubicBezTo>
                    <a:pt x="119" y="152"/>
                    <a:pt x="119" y="152"/>
                    <a:pt x="119" y="151"/>
                  </a:cubicBezTo>
                  <a:cubicBezTo>
                    <a:pt x="121" y="149"/>
                    <a:pt x="123" y="146"/>
                    <a:pt x="126" y="143"/>
                  </a:cubicBezTo>
                  <a:cubicBezTo>
                    <a:pt x="130" y="149"/>
                    <a:pt x="136" y="159"/>
                    <a:pt x="144" y="173"/>
                  </a:cubicBezTo>
                  <a:cubicBezTo>
                    <a:pt x="154" y="190"/>
                    <a:pt x="167" y="207"/>
                    <a:pt x="176" y="221"/>
                  </a:cubicBezTo>
                  <a:cubicBezTo>
                    <a:pt x="187" y="236"/>
                    <a:pt x="197" y="250"/>
                    <a:pt x="208" y="265"/>
                  </a:cubicBezTo>
                  <a:cubicBezTo>
                    <a:pt x="213" y="273"/>
                    <a:pt x="218" y="281"/>
                    <a:pt x="223" y="289"/>
                  </a:cubicBezTo>
                  <a:cubicBezTo>
                    <a:pt x="223" y="289"/>
                    <a:pt x="223" y="289"/>
                    <a:pt x="223" y="289"/>
                  </a:cubicBezTo>
                  <a:cubicBezTo>
                    <a:pt x="223" y="289"/>
                    <a:pt x="223" y="289"/>
                    <a:pt x="223" y="289"/>
                  </a:cubicBezTo>
                  <a:cubicBezTo>
                    <a:pt x="223" y="289"/>
                    <a:pt x="223" y="289"/>
                    <a:pt x="223" y="289"/>
                  </a:cubicBezTo>
                  <a:cubicBezTo>
                    <a:pt x="223" y="289"/>
                    <a:pt x="224" y="290"/>
                    <a:pt x="224" y="290"/>
                  </a:cubicBezTo>
                  <a:cubicBezTo>
                    <a:pt x="225" y="290"/>
                    <a:pt x="225" y="290"/>
                    <a:pt x="225" y="289"/>
                  </a:cubicBezTo>
                  <a:cubicBezTo>
                    <a:pt x="226" y="289"/>
                    <a:pt x="226" y="288"/>
                    <a:pt x="226" y="287"/>
                  </a:cubicBezTo>
                  <a:cubicBezTo>
                    <a:pt x="208" y="258"/>
                    <a:pt x="192" y="233"/>
                    <a:pt x="175" y="203"/>
                  </a:cubicBezTo>
                  <a:cubicBezTo>
                    <a:pt x="162" y="180"/>
                    <a:pt x="149" y="157"/>
                    <a:pt x="136" y="135"/>
                  </a:cubicBezTo>
                  <a:cubicBezTo>
                    <a:pt x="137" y="135"/>
                    <a:pt x="138" y="135"/>
                    <a:pt x="139" y="135"/>
                  </a:cubicBezTo>
                  <a:cubicBezTo>
                    <a:pt x="140" y="135"/>
                    <a:pt x="142" y="135"/>
                    <a:pt x="143" y="135"/>
                  </a:cubicBezTo>
                  <a:cubicBezTo>
                    <a:pt x="144" y="135"/>
                    <a:pt x="145" y="134"/>
                    <a:pt x="145" y="134"/>
                  </a:cubicBezTo>
                  <a:cubicBezTo>
                    <a:pt x="145" y="133"/>
                    <a:pt x="145" y="132"/>
                    <a:pt x="144" y="132"/>
                  </a:cubicBezTo>
                  <a:cubicBezTo>
                    <a:pt x="143" y="131"/>
                    <a:pt x="143" y="131"/>
                    <a:pt x="143" y="131"/>
                  </a:cubicBezTo>
                  <a:cubicBezTo>
                    <a:pt x="143" y="130"/>
                    <a:pt x="142" y="130"/>
                    <a:pt x="141" y="130"/>
                  </a:cubicBezTo>
                  <a:cubicBezTo>
                    <a:pt x="140" y="129"/>
                    <a:pt x="139" y="129"/>
                    <a:pt x="138" y="128"/>
                  </a:cubicBezTo>
                  <a:cubicBezTo>
                    <a:pt x="142" y="124"/>
                    <a:pt x="146" y="119"/>
                    <a:pt x="151" y="114"/>
                  </a:cubicBezTo>
                  <a:cubicBezTo>
                    <a:pt x="162" y="102"/>
                    <a:pt x="173" y="87"/>
                    <a:pt x="182"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56" name="Freeform 7"/>
            <p:cNvSpPr>
              <a:spLocks noEditPoints="1"/>
            </p:cNvSpPr>
            <p:nvPr/>
          </p:nvSpPr>
          <p:spPr bwMode="auto">
            <a:xfrm>
              <a:off x="439365" y="854492"/>
              <a:ext cx="1077804" cy="193398"/>
            </a:xfrm>
            <a:custGeom>
              <a:avLst/>
              <a:gdLst>
                <a:gd name="T0" fmla="*/ 44 w 397"/>
                <a:gd name="T1" fmla="*/ 71 h 72"/>
                <a:gd name="T2" fmla="*/ 10 w 397"/>
                <a:gd name="T3" fmla="*/ 62 h 72"/>
                <a:gd name="T4" fmla="*/ 39 w 397"/>
                <a:gd name="T5" fmla="*/ 41 h 72"/>
                <a:gd name="T6" fmla="*/ 10 w 397"/>
                <a:gd name="T7" fmla="*/ 31 h 72"/>
                <a:gd name="T8" fmla="*/ 44 w 397"/>
                <a:gd name="T9" fmla="*/ 11 h 72"/>
                <a:gd name="T10" fmla="*/ 0 w 397"/>
                <a:gd name="T11" fmla="*/ 1 h 72"/>
                <a:gd name="T12" fmla="*/ 105 w 397"/>
                <a:gd name="T13" fmla="*/ 47 h 72"/>
                <a:gd name="T14" fmla="*/ 76 w 397"/>
                <a:gd name="T15" fmla="*/ 47 h 72"/>
                <a:gd name="T16" fmla="*/ 65 w 397"/>
                <a:gd name="T17" fmla="*/ 1 h 72"/>
                <a:gd name="T18" fmla="*/ 90 w 397"/>
                <a:gd name="T19" fmla="*/ 72 h 72"/>
                <a:gd name="T20" fmla="*/ 115 w 397"/>
                <a:gd name="T21" fmla="*/ 1 h 72"/>
                <a:gd name="T22" fmla="*/ 105 w 397"/>
                <a:gd name="T23" fmla="*/ 47 h 72"/>
                <a:gd name="T24" fmla="*/ 167 w 397"/>
                <a:gd name="T25" fmla="*/ 1 h 72"/>
                <a:gd name="T26" fmla="*/ 140 w 397"/>
                <a:gd name="T27" fmla="*/ 71 h 72"/>
                <a:gd name="T28" fmla="*/ 151 w 397"/>
                <a:gd name="T29" fmla="*/ 42 h 72"/>
                <a:gd name="T30" fmla="*/ 179 w 397"/>
                <a:gd name="T31" fmla="*/ 71 h 72"/>
                <a:gd name="T32" fmla="*/ 175 w 397"/>
                <a:gd name="T33" fmla="*/ 40 h 72"/>
                <a:gd name="T34" fmla="*/ 151 w 397"/>
                <a:gd name="T35" fmla="*/ 33 h 72"/>
                <a:gd name="T36" fmla="*/ 167 w 397"/>
                <a:gd name="T37" fmla="*/ 11 h 72"/>
                <a:gd name="T38" fmla="*/ 167 w 397"/>
                <a:gd name="T39" fmla="*/ 33 h 72"/>
                <a:gd name="T40" fmla="*/ 353 w 397"/>
                <a:gd name="T41" fmla="*/ 71 h 72"/>
                <a:gd name="T42" fmla="*/ 397 w 397"/>
                <a:gd name="T43" fmla="*/ 62 h 72"/>
                <a:gd name="T44" fmla="*/ 363 w 397"/>
                <a:gd name="T45" fmla="*/ 41 h 72"/>
                <a:gd name="T46" fmla="*/ 392 w 397"/>
                <a:gd name="T47" fmla="*/ 31 h 72"/>
                <a:gd name="T48" fmla="*/ 363 w 397"/>
                <a:gd name="T49" fmla="*/ 11 h 72"/>
                <a:gd name="T50" fmla="*/ 397 w 397"/>
                <a:gd name="T51" fmla="*/ 1 h 72"/>
                <a:gd name="T52" fmla="*/ 353 w 397"/>
                <a:gd name="T53" fmla="*/ 71 h 72"/>
                <a:gd name="T54" fmla="*/ 283 w 397"/>
                <a:gd name="T55" fmla="*/ 1 h 72"/>
                <a:gd name="T56" fmla="*/ 294 w 397"/>
                <a:gd name="T57" fmla="*/ 71 h 72"/>
                <a:gd name="T58" fmla="*/ 310 w 397"/>
                <a:gd name="T59" fmla="*/ 44 h 72"/>
                <a:gd name="T60" fmla="*/ 310 w 397"/>
                <a:gd name="T61" fmla="*/ 1 h 72"/>
                <a:gd name="T62" fmla="*/ 294 w 397"/>
                <a:gd name="T63" fmla="*/ 34 h 72"/>
                <a:gd name="T64" fmla="*/ 309 w 397"/>
                <a:gd name="T65" fmla="*/ 11 h 72"/>
                <a:gd name="T66" fmla="*/ 309 w 397"/>
                <a:gd name="T67" fmla="*/ 34 h 72"/>
                <a:gd name="T68" fmla="*/ 217 w 397"/>
                <a:gd name="T69" fmla="*/ 8 h 72"/>
                <a:gd name="T70" fmla="*/ 217 w 397"/>
                <a:gd name="T71" fmla="*/ 65 h 72"/>
                <a:gd name="T72" fmla="*/ 253 w 397"/>
                <a:gd name="T73" fmla="*/ 65 h 72"/>
                <a:gd name="T74" fmla="*/ 253 w 397"/>
                <a:gd name="T75" fmla="*/ 8 h 72"/>
                <a:gd name="T76" fmla="*/ 245 w 397"/>
                <a:gd name="T77" fmla="*/ 58 h 72"/>
                <a:gd name="T78" fmla="*/ 224 w 397"/>
                <a:gd name="T79" fmla="*/ 58 h 72"/>
                <a:gd name="T80" fmla="*/ 224 w 397"/>
                <a:gd name="T81" fmla="*/ 14 h 72"/>
                <a:gd name="T82" fmla="*/ 245 w 397"/>
                <a:gd name="T83" fmla="*/ 14 h 72"/>
                <a:gd name="T84" fmla="*/ 245 w 397"/>
                <a:gd name="T8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72">
                  <a:moveTo>
                    <a:pt x="0" y="71"/>
                  </a:moveTo>
                  <a:cubicBezTo>
                    <a:pt x="44" y="71"/>
                    <a:pt x="44" y="71"/>
                    <a:pt x="44" y="71"/>
                  </a:cubicBezTo>
                  <a:cubicBezTo>
                    <a:pt x="44" y="62"/>
                    <a:pt x="44" y="62"/>
                    <a:pt x="44" y="62"/>
                  </a:cubicBezTo>
                  <a:cubicBezTo>
                    <a:pt x="10" y="62"/>
                    <a:pt x="10" y="62"/>
                    <a:pt x="10" y="62"/>
                  </a:cubicBezTo>
                  <a:cubicBezTo>
                    <a:pt x="10" y="41"/>
                    <a:pt x="10" y="41"/>
                    <a:pt x="10" y="41"/>
                  </a:cubicBezTo>
                  <a:cubicBezTo>
                    <a:pt x="39" y="41"/>
                    <a:pt x="39" y="41"/>
                    <a:pt x="39" y="41"/>
                  </a:cubicBezTo>
                  <a:cubicBezTo>
                    <a:pt x="39" y="31"/>
                    <a:pt x="39" y="31"/>
                    <a:pt x="39" y="31"/>
                  </a:cubicBezTo>
                  <a:cubicBezTo>
                    <a:pt x="10" y="31"/>
                    <a:pt x="10" y="31"/>
                    <a:pt x="10" y="31"/>
                  </a:cubicBezTo>
                  <a:cubicBezTo>
                    <a:pt x="10" y="11"/>
                    <a:pt x="10" y="11"/>
                    <a:pt x="10" y="11"/>
                  </a:cubicBezTo>
                  <a:cubicBezTo>
                    <a:pt x="44" y="11"/>
                    <a:pt x="44" y="11"/>
                    <a:pt x="44" y="11"/>
                  </a:cubicBezTo>
                  <a:cubicBezTo>
                    <a:pt x="44" y="1"/>
                    <a:pt x="44" y="1"/>
                    <a:pt x="44" y="1"/>
                  </a:cubicBezTo>
                  <a:cubicBezTo>
                    <a:pt x="0" y="1"/>
                    <a:pt x="0" y="1"/>
                    <a:pt x="0" y="1"/>
                  </a:cubicBezTo>
                  <a:lnTo>
                    <a:pt x="0" y="71"/>
                  </a:lnTo>
                  <a:close/>
                  <a:moveTo>
                    <a:pt x="105" y="47"/>
                  </a:moveTo>
                  <a:cubicBezTo>
                    <a:pt x="105" y="57"/>
                    <a:pt x="99" y="62"/>
                    <a:pt x="90" y="62"/>
                  </a:cubicBezTo>
                  <a:cubicBezTo>
                    <a:pt x="82" y="62"/>
                    <a:pt x="76" y="57"/>
                    <a:pt x="76" y="47"/>
                  </a:cubicBezTo>
                  <a:cubicBezTo>
                    <a:pt x="76" y="1"/>
                    <a:pt x="76" y="1"/>
                    <a:pt x="76" y="1"/>
                  </a:cubicBezTo>
                  <a:cubicBezTo>
                    <a:pt x="65" y="1"/>
                    <a:pt x="65" y="1"/>
                    <a:pt x="65" y="1"/>
                  </a:cubicBezTo>
                  <a:cubicBezTo>
                    <a:pt x="65" y="48"/>
                    <a:pt x="65" y="48"/>
                    <a:pt x="65" y="48"/>
                  </a:cubicBezTo>
                  <a:cubicBezTo>
                    <a:pt x="65" y="62"/>
                    <a:pt x="76" y="72"/>
                    <a:pt x="90" y="72"/>
                  </a:cubicBezTo>
                  <a:cubicBezTo>
                    <a:pt x="105" y="72"/>
                    <a:pt x="115" y="62"/>
                    <a:pt x="115" y="48"/>
                  </a:cubicBezTo>
                  <a:cubicBezTo>
                    <a:pt x="115" y="1"/>
                    <a:pt x="115" y="1"/>
                    <a:pt x="115" y="1"/>
                  </a:cubicBezTo>
                  <a:cubicBezTo>
                    <a:pt x="105" y="1"/>
                    <a:pt x="105" y="1"/>
                    <a:pt x="105" y="1"/>
                  </a:cubicBezTo>
                  <a:lnTo>
                    <a:pt x="105" y="47"/>
                  </a:lnTo>
                  <a:close/>
                  <a:moveTo>
                    <a:pt x="189" y="22"/>
                  </a:moveTo>
                  <a:cubicBezTo>
                    <a:pt x="189" y="10"/>
                    <a:pt x="181" y="1"/>
                    <a:pt x="167" y="1"/>
                  </a:cubicBezTo>
                  <a:cubicBezTo>
                    <a:pt x="140" y="1"/>
                    <a:pt x="140" y="1"/>
                    <a:pt x="140" y="1"/>
                  </a:cubicBezTo>
                  <a:cubicBezTo>
                    <a:pt x="140" y="71"/>
                    <a:pt x="140" y="71"/>
                    <a:pt x="140" y="71"/>
                  </a:cubicBezTo>
                  <a:cubicBezTo>
                    <a:pt x="151" y="71"/>
                    <a:pt x="151" y="71"/>
                    <a:pt x="151" y="71"/>
                  </a:cubicBezTo>
                  <a:cubicBezTo>
                    <a:pt x="151" y="42"/>
                    <a:pt x="151" y="42"/>
                    <a:pt x="151" y="42"/>
                  </a:cubicBezTo>
                  <a:cubicBezTo>
                    <a:pt x="164" y="42"/>
                    <a:pt x="164" y="42"/>
                    <a:pt x="164" y="42"/>
                  </a:cubicBezTo>
                  <a:cubicBezTo>
                    <a:pt x="179" y="71"/>
                    <a:pt x="179" y="71"/>
                    <a:pt x="179" y="71"/>
                  </a:cubicBezTo>
                  <a:cubicBezTo>
                    <a:pt x="191" y="71"/>
                    <a:pt x="191" y="71"/>
                    <a:pt x="191" y="71"/>
                  </a:cubicBezTo>
                  <a:cubicBezTo>
                    <a:pt x="175" y="40"/>
                    <a:pt x="175" y="40"/>
                    <a:pt x="175" y="40"/>
                  </a:cubicBezTo>
                  <a:cubicBezTo>
                    <a:pt x="183" y="38"/>
                    <a:pt x="189" y="32"/>
                    <a:pt x="189" y="22"/>
                  </a:cubicBezTo>
                  <a:moveTo>
                    <a:pt x="151" y="33"/>
                  </a:moveTo>
                  <a:cubicBezTo>
                    <a:pt x="151" y="11"/>
                    <a:pt x="151" y="11"/>
                    <a:pt x="151" y="11"/>
                  </a:cubicBezTo>
                  <a:cubicBezTo>
                    <a:pt x="167" y="11"/>
                    <a:pt x="167" y="11"/>
                    <a:pt x="167" y="11"/>
                  </a:cubicBezTo>
                  <a:cubicBezTo>
                    <a:pt x="174" y="11"/>
                    <a:pt x="178" y="15"/>
                    <a:pt x="178" y="22"/>
                  </a:cubicBezTo>
                  <a:cubicBezTo>
                    <a:pt x="178" y="29"/>
                    <a:pt x="174" y="33"/>
                    <a:pt x="167" y="33"/>
                  </a:cubicBezTo>
                  <a:lnTo>
                    <a:pt x="151" y="33"/>
                  </a:lnTo>
                  <a:close/>
                  <a:moveTo>
                    <a:pt x="353" y="71"/>
                  </a:moveTo>
                  <a:cubicBezTo>
                    <a:pt x="397" y="71"/>
                    <a:pt x="397" y="71"/>
                    <a:pt x="397" y="71"/>
                  </a:cubicBezTo>
                  <a:cubicBezTo>
                    <a:pt x="397" y="62"/>
                    <a:pt x="397" y="62"/>
                    <a:pt x="397" y="62"/>
                  </a:cubicBezTo>
                  <a:cubicBezTo>
                    <a:pt x="363" y="62"/>
                    <a:pt x="363" y="62"/>
                    <a:pt x="363" y="62"/>
                  </a:cubicBezTo>
                  <a:cubicBezTo>
                    <a:pt x="363" y="41"/>
                    <a:pt x="363" y="41"/>
                    <a:pt x="363" y="41"/>
                  </a:cubicBezTo>
                  <a:cubicBezTo>
                    <a:pt x="392" y="41"/>
                    <a:pt x="392" y="41"/>
                    <a:pt x="392" y="41"/>
                  </a:cubicBezTo>
                  <a:cubicBezTo>
                    <a:pt x="392" y="31"/>
                    <a:pt x="392" y="31"/>
                    <a:pt x="392" y="31"/>
                  </a:cubicBezTo>
                  <a:cubicBezTo>
                    <a:pt x="363" y="31"/>
                    <a:pt x="363" y="31"/>
                    <a:pt x="363" y="31"/>
                  </a:cubicBezTo>
                  <a:cubicBezTo>
                    <a:pt x="363" y="11"/>
                    <a:pt x="363" y="11"/>
                    <a:pt x="363" y="11"/>
                  </a:cubicBezTo>
                  <a:cubicBezTo>
                    <a:pt x="397" y="11"/>
                    <a:pt x="397" y="11"/>
                    <a:pt x="397" y="11"/>
                  </a:cubicBezTo>
                  <a:cubicBezTo>
                    <a:pt x="397" y="1"/>
                    <a:pt x="397" y="1"/>
                    <a:pt x="397" y="1"/>
                  </a:cubicBezTo>
                  <a:cubicBezTo>
                    <a:pt x="353" y="1"/>
                    <a:pt x="353" y="1"/>
                    <a:pt x="353" y="1"/>
                  </a:cubicBezTo>
                  <a:lnTo>
                    <a:pt x="353" y="71"/>
                  </a:lnTo>
                  <a:close/>
                  <a:moveTo>
                    <a:pt x="310" y="1"/>
                  </a:moveTo>
                  <a:cubicBezTo>
                    <a:pt x="283" y="1"/>
                    <a:pt x="283" y="1"/>
                    <a:pt x="283" y="1"/>
                  </a:cubicBezTo>
                  <a:cubicBezTo>
                    <a:pt x="283" y="71"/>
                    <a:pt x="283" y="71"/>
                    <a:pt x="283" y="71"/>
                  </a:cubicBezTo>
                  <a:cubicBezTo>
                    <a:pt x="294" y="71"/>
                    <a:pt x="294" y="71"/>
                    <a:pt x="294" y="71"/>
                  </a:cubicBezTo>
                  <a:cubicBezTo>
                    <a:pt x="294" y="44"/>
                    <a:pt x="294" y="44"/>
                    <a:pt x="294" y="44"/>
                  </a:cubicBezTo>
                  <a:cubicBezTo>
                    <a:pt x="310" y="44"/>
                    <a:pt x="310" y="44"/>
                    <a:pt x="310" y="44"/>
                  </a:cubicBezTo>
                  <a:cubicBezTo>
                    <a:pt x="323" y="44"/>
                    <a:pt x="332" y="35"/>
                    <a:pt x="332" y="22"/>
                  </a:cubicBezTo>
                  <a:cubicBezTo>
                    <a:pt x="332" y="10"/>
                    <a:pt x="323" y="1"/>
                    <a:pt x="310" y="1"/>
                  </a:cubicBezTo>
                  <a:moveTo>
                    <a:pt x="309" y="34"/>
                  </a:moveTo>
                  <a:cubicBezTo>
                    <a:pt x="294" y="34"/>
                    <a:pt x="294" y="34"/>
                    <a:pt x="294" y="34"/>
                  </a:cubicBezTo>
                  <a:cubicBezTo>
                    <a:pt x="294" y="11"/>
                    <a:pt x="294" y="11"/>
                    <a:pt x="294" y="11"/>
                  </a:cubicBezTo>
                  <a:cubicBezTo>
                    <a:pt x="309" y="11"/>
                    <a:pt x="309" y="11"/>
                    <a:pt x="309" y="11"/>
                  </a:cubicBezTo>
                  <a:cubicBezTo>
                    <a:pt x="317" y="11"/>
                    <a:pt x="322" y="15"/>
                    <a:pt x="322" y="22"/>
                  </a:cubicBezTo>
                  <a:cubicBezTo>
                    <a:pt x="322" y="30"/>
                    <a:pt x="317" y="34"/>
                    <a:pt x="309" y="34"/>
                  </a:cubicBezTo>
                  <a:moveTo>
                    <a:pt x="235" y="0"/>
                  </a:moveTo>
                  <a:cubicBezTo>
                    <a:pt x="227" y="0"/>
                    <a:pt x="221" y="3"/>
                    <a:pt x="217" y="8"/>
                  </a:cubicBezTo>
                  <a:cubicBezTo>
                    <a:pt x="210" y="15"/>
                    <a:pt x="210" y="23"/>
                    <a:pt x="210" y="36"/>
                  </a:cubicBezTo>
                  <a:cubicBezTo>
                    <a:pt x="210" y="50"/>
                    <a:pt x="210" y="58"/>
                    <a:pt x="217" y="65"/>
                  </a:cubicBezTo>
                  <a:cubicBezTo>
                    <a:pt x="221" y="69"/>
                    <a:pt x="227" y="72"/>
                    <a:pt x="235" y="72"/>
                  </a:cubicBezTo>
                  <a:cubicBezTo>
                    <a:pt x="242" y="72"/>
                    <a:pt x="248" y="69"/>
                    <a:pt x="253" y="65"/>
                  </a:cubicBezTo>
                  <a:cubicBezTo>
                    <a:pt x="260" y="58"/>
                    <a:pt x="260" y="50"/>
                    <a:pt x="260" y="36"/>
                  </a:cubicBezTo>
                  <a:cubicBezTo>
                    <a:pt x="260" y="23"/>
                    <a:pt x="260" y="15"/>
                    <a:pt x="253" y="8"/>
                  </a:cubicBezTo>
                  <a:cubicBezTo>
                    <a:pt x="248" y="3"/>
                    <a:pt x="242" y="0"/>
                    <a:pt x="235" y="0"/>
                  </a:cubicBezTo>
                  <a:moveTo>
                    <a:pt x="245" y="58"/>
                  </a:moveTo>
                  <a:cubicBezTo>
                    <a:pt x="243" y="61"/>
                    <a:pt x="239" y="62"/>
                    <a:pt x="235" y="62"/>
                  </a:cubicBezTo>
                  <a:cubicBezTo>
                    <a:pt x="231" y="62"/>
                    <a:pt x="227" y="61"/>
                    <a:pt x="224" y="58"/>
                  </a:cubicBezTo>
                  <a:cubicBezTo>
                    <a:pt x="221" y="54"/>
                    <a:pt x="220" y="50"/>
                    <a:pt x="220" y="36"/>
                  </a:cubicBezTo>
                  <a:cubicBezTo>
                    <a:pt x="220" y="22"/>
                    <a:pt x="221" y="18"/>
                    <a:pt x="224" y="14"/>
                  </a:cubicBezTo>
                  <a:cubicBezTo>
                    <a:pt x="227" y="12"/>
                    <a:pt x="231" y="10"/>
                    <a:pt x="235" y="10"/>
                  </a:cubicBezTo>
                  <a:cubicBezTo>
                    <a:pt x="239" y="10"/>
                    <a:pt x="243" y="12"/>
                    <a:pt x="245" y="14"/>
                  </a:cubicBezTo>
                  <a:cubicBezTo>
                    <a:pt x="249" y="18"/>
                    <a:pt x="249" y="22"/>
                    <a:pt x="249" y="36"/>
                  </a:cubicBezTo>
                  <a:cubicBezTo>
                    <a:pt x="249" y="50"/>
                    <a:pt x="249" y="54"/>
                    <a:pt x="245"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57" name="Freeform 8"/>
            <p:cNvSpPr>
              <a:spLocks noEditPoints="1"/>
            </p:cNvSpPr>
            <p:nvPr/>
          </p:nvSpPr>
          <p:spPr bwMode="auto">
            <a:xfrm>
              <a:off x="450819" y="1120977"/>
              <a:ext cx="1058332" cy="85455"/>
            </a:xfrm>
            <a:custGeom>
              <a:avLst/>
              <a:gdLst>
                <a:gd name="T0" fmla="*/ 0 w 390"/>
                <a:gd name="T1" fmla="*/ 0 h 32"/>
                <a:gd name="T2" fmla="*/ 21 w 390"/>
                <a:gd name="T3" fmla="*/ 23 h 32"/>
                <a:gd name="T4" fmla="*/ 3 w 390"/>
                <a:gd name="T5" fmla="*/ 13 h 32"/>
                <a:gd name="T6" fmla="*/ 16 w 390"/>
                <a:gd name="T7" fmla="*/ 8 h 32"/>
                <a:gd name="T8" fmla="*/ 12 w 390"/>
                <a:gd name="T9" fmla="*/ 16 h 32"/>
                <a:gd name="T10" fmla="*/ 3 w 390"/>
                <a:gd name="T11" fmla="*/ 28 h 32"/>
                <a:gd name="T12" fmla="*/ 38 w 390"/>
                <a:gd name="T13" fmla="*/ 29 h 32"/>
                <a:gd name="T14" fmla="*/ 28 w 390"/>
                <a:gd name="T15" fmla="*/ 0 h 32"/>
                <a:gd name="T16" fmla="*/ 49 w 390"/>
                <a:gd name="T17" fmla="*/ 21 h 32"/>
                <a:gd name="T18" fmla="*/ 46 w 390"/>
                <a:gd name="T19" fmla="*/ 21 h 32"/>
                <a:gd name="T20" fmla="*/ 56 w 390"/>
                <a:gd name="T21" fmla="*/ 22 h 32"/>
                <a:gd name="T22" fmla="*/ 69 w 390"/>
                <a:gd name="T23" fmla="*/ 14 h 32"/>
                <a:gd name="T24" fmla="*/ 66 w 390"/>
                <a:gd name="T25" fmla="*/ 3 h 32"/>
                <a:gd name="T26" fmla="*/ 66 w 390"/>
                <a:gd name="T27" fmla="*/ 0 h 32"/>
                <a:gd name="T28" fmla="*/ 68 w 390"/>
                <a:gd name="T29" fmla="*/ 17 h 32"/>
                <a:gd name="T30" fmla="*/ 59 w 390"/>
                <a:gd name="T31" fmla="*/ 22 h 32"/>
                <a:gd name="T32" fmla="*/ 84 w 390"/>
                <a:gd name="T33" fmla="*/ 31 h 32"/>
                <a:gd name="T34" fmla="*/ 118 w 390"/>
                <a:gd name="T35" fmla="*/ 31 h 32"/>
                <a:gd name="T36" fmla="*/ 115 w 390"/>
                <a:gd name="T37" fmla="*/ 26 h 32"/>
                <a:gd name="T38" fmla="*/ 96 w 390"/>
                <a:gd name="T39" fmla="*/ 31 h 32"/>
                <a:gd name="T40" fmla="*/ 115 w 390"/>
                <a:gd name="T41" fmla="*/ 31 h 32"/>
                <a:gd name="T42" fmla="*/ 127 w 390"/>
                <a:gd name="T43" fmla="*/ 31 h 32"/>
                <a:gd name="T44" fmla="*/ 130 w 390"/>
                <a:gd name="T45" fmla="*/ 28 h 32"/>
                <a:gd name="T46" fmla="*/ 143 w 390"/>
                <a:gd name="T47" fmla="*/ 15 h 32"/>
                <a:gd name="T48" fmla="*/ 144 w 390"/>
                <a:gd name="T49" fmla="*/ 3 h 32"/>
                <a:gd name="T50" fmla="*/ 153 w 390"/>
                <a:gd name="T51" fmla="*/ 22 h 32"/>
                <a:gd name="T52" fmla="*/ 170 w 390"/>
                <a:gd name="T53" fmla="*/ 24 h 32"/>
                <a:gd name="T54" fmla="*/ 153 w 390"/>
                <a:gd name="T55" fmla="*/ 8 h 32"/>
                <a:gd name="T56" fmla="*/ 169 w 390"/>
                <a:gd name="T57" fmla="*/ 9 h 32"/>
                <a:gd name="T58" fmla="*/ 157 w 390"/>
                <a:gd name="T59" fmla="*/ 16 h 32"/>
                <a:gd name="T60" fmla="*/ 160 w 390"/>
                <a:gd name="T61" fmla="*/ 29 h 32"/>
                <a:gd name="T62" fmla="*/ 175 w 390"/>
                <a:gd name="T63" fmla="*/ 22 h 32"/>
                <a:gd name="T64" fmla="*/ 188 w 390"/>
                <a:gd name="T65" fmla="*/ 14 h 32"/>
                <a:gd name="T66" fmla="*/ 185 w 390"/>
                <a:gd name="T67" fmla="*/ 3 h 32"/>
                <a:gd name="T68" fmla="*/ 185 w 390"/>
                <a:gd name="T69" fmla="*/ 0 h 32"/>
                <a:gd name="T70" fmla="*/ 187 w 390"/>
                <a:gd name="T71" fmla="*/ 17 h 32"/>
                <a:gd name="T72" fmla="*/ 178 w 390"/>
                <a:gd name="T73" fmla="*/ 22 h 32"/>
                <a:gd name="T74" fmla="*/ 223 w 390"/>
                <a:gd name="T75" fmla="*/ 32 h 32"/>
                <a:gd name="T76" fmla="*/ 221 w 390"/>
                <a:gd name="T77" fmla="*/ 13 h 32"/>
                <a:gd name="T78" fmla="*/ 230 w 390"/>
                <a:gd name="T79" fmla="*/ 9 h 32"/>
                <a:gd name="T80" fmla="*/ 213 w 390"/>
                <a:gd name="T81" fmla="*/ 8 h 32"/>
                <a:gd name="T82" fmla="*/ 231 w 390"/>
                <a:gd name="T83" fmla="*/ 24 h 32"/>
                <a:gd name="T84" fmla="*/ 262 w 390"/>
                <a:gd name="T85" fmla="*/ 25 h 32"/>
                <a:gd name="T86" fmla="*/ 254 w 390"/>
                <a:gd name="T87" fmla="*/ 3 h 32"/>
                <a:gd name="T88" fmla="*/ 254 w 390"/>
                <a:gd name="T89" fmla="*/ 0 h 32"/>
                <a:gd name="T90" fmla="*/ 264 w 390"/>
                <a:gd name="T91" fmla="*/ 27 h 32"/>
                <a:gd name="T92" fmla="*/ 290 w 390"/>
                <a:gd name="T93" fmla="*/ 0 h 32"/>
                <a:gd name="T94" fmla="*/ 274 w 390"/>
                <a:gd name="T95" fmla="*/ 0 h 32"/>
                <a:gd name="T96" fmla="*/ 274 w 390"/>
                <a:gd name="T97" fmla="*/ 31 h 32"/>
                <a:gd name="T98" fmla="*/ 290 w 390"/>
                <a:gd name="T99" fmla="*/ 31 h 32"/>
                <a:gd name="T100" fmla="*/ 301 w 390"/>
                <a:gd name="T101" fmla="*/ 16 h 32"/>
                <a:gd name="T102" fmla="*/ 316 w 390"/>
                <a:gd name="T103" fmla="*/ 0 h 32"/>
                <a:gd name="T104" fmla="*/ 316 w 390"/>
                <a:gd name="T105" fmla="*/ 3 h 32"/>
                <a:gd name="T106" fmla="*/ 303 w 390"/>
                <a:gd name="T107" fmla="*/ 16 h 32"/>
                <a:gd name="T108" fmla="*/ 367 w 390"/>
                <a:gd name="T109" fmla="*/ 16 h 32"/>
                <a:gd name="T110" fmla="*/ 339 w 390"/>
                <a:gd name="T111" fmla="*/ 16 h 32"/>
                <a:gd name="T112" fmla="*/ 352 w 390"/>
                <a:gd name="T113" fmla="*/ 29 h 32"/>
                <a:gd name="T114" fmla="*/ 374 w 390"/>
                <a:gd name="T115" fmla="*/ 31 h 32"/>
                <a:gd name="T116" fmla="*/ 377 w 390"/>
                <a:gd name="T1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32">
                  <a:moveTo>
                    <a:pt x="19" y="8"/>
                  </a:moveTo>
                  <a:cubicBezTo>
                    <a:pt x="19" y="3"/>
                    <a:pt x="16" y="0"/>
                    <a:pt x="11" y="0"/>
                  </a:cubicBezTo>
                  <a:cubicBezTo>
                    <a:pt x="0" y="0"/>
                    <a:pt x="0" y="0"/>
                    <a:pt x="0" y="0"/>
                  </a:cubicBezTo>
                  <a:cubicBezTo>
                    <a:pt x="0" y="31"/>
                    <a:pt x="0" y="31"/>
                    <a:pt x="0" y="31"/>
                  </a:cubicBezTo>
                  <a:cubicBezTo>
                    <a:pt x="12" y="31"/>
                    <a:pt x="12" y="31"/>
                    <a:pt x="12" y="31"/>
                  </a:cubicBezTo>
                  <a:cubicBezTo>
                    <a:pt x="18" y="31"/>
                    <a:pt x="21" y="27"/>
                    <a:pt x="21" y="23"/>
                  </a:cubicBezTo>
                  <a:cubicBezTo>
                    <a:pt x="21" y="19"/>
                    <a:pt x="18" y="15"/>
                    <a:pt x="15" y="15"/>
                  </a:cubicBezTo>
                  <a:cubicBezTo>
                    <a:pt x="18" y="14"/>
                    <a:pt x="19" y="11"/>
                    <a:pt x="19" y="8"/>
                  </a:cubicBezTo>
                  <a:moveTo>
                    <a:pt x="3" y="13"/>
                  </a:moveTo>
                  <a:cubicBezTo>
                    <a:pt x="3" y="3"/>
                    <a:pt x="3" y="3"/>
                    <a:pt x="3" y="3"/>
                  </a:cubicBezTo>
                  <a:cubicBezTo>
                    <a:pt x="11" y="3"/>
                    <a:pt x="11" y="3"/>
                    <a:pt x="11" y="3"/>
                  </a:cubicBezTo>
                  <a:cubicBezTo>
                    <a:pt x="14" y="3"/>
                    <a:pt x="16" y="5"/>
                    <a:pt x="16" y="8"/>
                  </a:cubicBezTo>
                  <a:cubicBezTo>
                    <a:pt x="16" y="11"/>
                    <a:pt x="15" y="13"/>
                    <a:pt x="12" y="13"/>
                  </a:cubicBezTo>
                  <a:lnTo>
                    <a:pt x="3" y="13"/>
                  </a:lnTo>
                  <a:close/>
                  <a:moveTo>
                    <a:pt x="12" y="16"/>
                  </a:moveTo>
                  <a:cubicBezTo>
                    <a:pt x="15" y="16"/>
                    <a:pt x="18" y="20"/>
                    <a:pt x="18" y="23"/>
                  </a:cubicBezTo>
                  <a:cubicBezTo>
                    <a:pt x="18" y="26"/>
                    <a:pt x="16" y="28"/>
                    <a:pt x="12" y="28"/>
                  </a:cubicBezTo>
                  <a:cubicBezTo>
                    <a:pt x="3" y="28"/>
                    <a:pt x="3" y="28"/>
                    <a:pt x="3" y="28"/>
                  </a:cubicBezTo>
                  <a:cubicBezTo>
                    <a:pt x="3" y="16"/>
                    <a:pt x="3" y="16"/>
                    <a:pt x="3" y="16"/>
                  </a:cubicBezTo>
                  <a:lnTo>
                    <a:pt x="12" y="16"/>
                  </a:lnTo>
                  <a:close/>
                  <a:moveTo>
                    <a:pt x="38" y="29"/>
                  </a:moveTo>
                  <a:cubicBezTo>
                    <a:pt x="34" y="29"/>
                    <a:pt x="31" y="26"/>
                    <a:pt x="31" y="21"/>
                  </a:cubicBezTo>
                  <a:cubicBezTo>
                    <a:pt x="31" y="0"/>
                    <a:pt x="31" y="0"/>
                    <a:pt x="31" y="0"/>
                  </a:cubicBezTo>
                  <a:cubicBezTo>
                    <a:pt x="28" y="0"/>
                    <a:pt x="28" y="0"/>
                    <a:pt x="28" y="0"/>
                  </a:cubicBezTo>
                  <a:cubicBezTo>
                    <a:pt x="28" y="21"/>
                    <a:pt x="28" y="21"/>
                    <a:pt x="28" y="21"/>
                  </a:cubicBezTo>
                  <a:cubicBezTo>
                    <a:pt x="28" y="27"/>
                    <a:pt x="33" y="32"/>
                    <a:pt x="38" y="32"/>
                  </a:cubicBezTo>
                  <a:cubicBezTo>
                    <a:pt x="44" y="32"/>
                    <a:pt x="49" y="27"/>
                    <a:pt x="49" y="21"/>
                  </a:cubicBezTo>
                  <a:cubicBezTo>
                    <a:pt x="49" y="0"/>
                    <a:pt x="49" y="0"/>
                    <a:pt x="49" y="0"/>
                  </a:cubicBezTo>
                  <a:cubicBezTo>
                    <a:pt x="46" y="0"/>
                    <a:pt x="46" y="0"/>
                    <a:pt x="46" y="0"/>
                  </a:cubicBezTo>
                  <a:cubicBezTo>
                    <a:pt x="46" y="21"/>
                    <a:pt x="46" y="21"/>
                    <a:pt x="46" y="21"/>
                  </a:cubicBezTo>
                  <a:cubicBezTo>
                    <a:pt x="46" y="26"/>
                    <a:pt x="43" y="29"/>
                    <a:pt x="38" y="29"/>
                  </a:cubicBezTo>
                  <a:moveTo>
                    <a:pt x="59" y="22"/>
                  </a:moveTo>
                  <a:cubicBezTo>
                    <a:pt x="56" y="22"/>
                    <a:pt x="56" y="22"/>
                    <a:pt x="56" y="22"/>
                  </a:cubicBezTo>
                  <a:cubicBezTo>
                    <a:pt x="56" y="27"/>
                    <a:pt x="60" y="32"/>
                    <a:pt x="66" y="32"/>
                  </a:cubicBezTo>
                  <a:cubicBezTo>
                    <a:pt x="73" y="32"/>
                    <a:pt x="76" y="28"/>
                    <a:pt x="77" y="24"/>
                  </a:cubicBezTo>
                  <a:cubicBezTo>
                    <a:pt x="78" y="18"/>
                    <a:pt x="74" y="15"/>
                    <a:pt x="69" y="14"/>
                  </a:cubicBezTo>
                  <a:cubicBezTo>
                    <a:pt x="64" y="13"/>
                    <a:pt x="64" y="13"/>
                    <a:pt x="64" y="13"/>
                  </a:cubicBezTo>
                  <a:cubicBezTo>
                    <a:pt x="60" y="12"/>
                    <a:pt x="60" y="10"/>
                    <a:pt x="60" y="8"/>
                  </a:cubicBezTo>
                  <a:cubicBezTo>
                    <a:pt x="60" y="5"/>
                    <a:pt x="63" y="3"/>
                    <a:pt x="66" y="3"/>
                  </a:cubicBezTo>
                  <a:cubicBezTo>
                    <a:pt x="70" y="3"/>
                    <a:pt x="73" y="5"/>
                    <a:pt x="73" y="9"/>
                  </a:cubicBezTo>
                  <a:cubicBezTo>
                    <a:pt x="76" y="9"/>
                    <a:pt x="76" y="9"/>
                    <a:pt x="76" y="9"/>
                  </a:cubicBezTo>
                  <a:cubicBezTo>
                    <a:pt x="76" y="3"/>
                    <a:pt x="72" y="0"/>
                    <a:pt x="66" y="0"/>
                  </a:cubicBezTo>
                  <a:cubicBezTo>
                    <a:pt x="61" y="0"/>
                    <a:pt x="57" y="3"/>
                    <a:pt x="57" y="8"/>
                  </a:cubicBezTo>
                  <a:cubicBezTo>
                    <a:pt x="57" y="11"/>
                    <a:pt x="58" y="15"/>
                    <a:pt x="64" y="16"/>
                  </a:cubicBezTo>
                  <a:cubicBezTo>
                    <a:pt x="68" y="17"/>
                    <a:pt x="68" y="17"/>
                    <a:pt x="68" y="17"/>
                  </a:cubicBezTo>
                  <a:cubicBezTo>
                    <a:pt x="71" y="18"/>
                    <a:pt x="74" y="20"/>
                    <a:pt x="74" y="24"/>
                  </a:cubicBezTo>
                  <a:cubicBezTo>
                    <a:pt x="73" y="26"/>
                    <a:pt x="71" y="29"/>
                    <a:pt x="66" y="29"/>
                  </a:cubicBezTo>
                  <a:cubicBezTo>
                    <a:pt x="62" y="29"/>
                    <a:pt x="59" y="25"/>
                    <a:pt x="59" y="22"/>
                  </a:cubicBezTo>
                  <a:moveTo>
                    <a:pt x="87" y="0"/>
                  </a:moveTo>
                  <a:cubicBezTo>
                    <a:pt x="84" y="0"/>
                    <a:pt x="84" y="0"/>
                    <a:pt x="84" y="0"/>
                  </a:cubicBezTo>
                  <a:cubicBezTo>
                    <a:pt x="84" y="31"/>
                    <a:pt x="84" y="31"/>
                    <a:pt x="84" y="31"/>
                  </a:cubicBezTo>
                  <a:cubicBezTo>
                    <a:pt x="87" y="31"/>
                    <a:pt x="87" y="31"/>
                    <a:pt x="87" y="31"/>
                  </a:cubicBezTo>
                  <a:lnTo>
                    <a:pt x="87" y="0"/>
                  </a:lnTo>
                  <a:close/>
                  <a:moveTo>
                    <a:pt x="118" y="31"/>
                  </a:moveTo>
                  <a:cubicBezTo>
                    <a:pt x="118" y="0"/>
                    <a:pt x="118" y="0"/>
                    <a:pt x="118" y="0"/>
                  </a:cubicBezTo>
                  <a:cubicBezTo>
                    <a:pt x="115" y="0"/>
                    <a:pt x="115" y="0"/>
                    <a:pt x="115" y="0"/>
                  </a:cubicBezTo>
                  <a:cubicBezTo>
                    <a:pt x="115" y="26"/>
                    <a:pt x="115" y="26"/>
                    <a:pt x="115" y="26"/>
                  </a:cubicBezTo>
                  <a:cubicBezTo>
                    <a:pt x="99" y="0"/>
                    <a:pt x="99" y="0"/>
                    <a:pt x="99" y="0"/>
                  </a:cubicBezTo>
                  <a:cubicBezTo>
                    <a:pt x="96" y="0"/>
                    <a:pt x="96" y="0"/>
                    <a:pt x="96" y="0"/>
                  </a:cubicBezTo>
                  <a:cubicBezTo>
                    <a:pt x="96" y="31"/>
                    <a:pt x="96" y="31"/>
                    <a:pt x="96" y="31"/>
                  </a:cubicBezTo>
                  <a:cubicBezTo>
                    <a:pt x="99" y="31"/>
                    <a:pt x="99" y="31"/>
                    <a:pt x="99" y="31"/>
                  </a:cubicBezTo>
                  <a:cubicBezTo>
                    <a:pt x="99" y="5"/>
                    <a:pt x="99" y="5"/>
                    <a:pt x="99" y="5"/>
                  </a:cubicBezTo>
                  <a:cubicBezTo>
                    <a:pt x="115" y="31"/>
                    <a:pt x="115" y="31"/>
                    <a:pt x="115" y="31"/>
                  </a:cubicBezTo>
                  <a:lnTo>
                    <a:pt x="118" y="31"/>
                  </a:lnTo>
                  <a:close/>
                  <a:moveTo>
                    <a:pt x="127" y="0"/>
                  </a:moveTo>
                  <a:cubicBezTo>
                    <a:pt x="127" y="31"/>
                    <a:pt x="127" y="31"/>
                    <a:pt x="127" y="31"/>
                  </a:cubicBezTo>
                  <a:cubicBezTo>
                    <a:pt x="145" y="31"/>
                    <a:pt x="145" y="31"/>
                    <a:pt x="145" y="31"/>
                  </a:cubicBezTo>
                  <a:cubicBezTo>
                    <a:pt x="145" y="28"/>
                    <a:pt x="145" y="28"/>
                    <a:pt x="145" y="28"/>
                  </a:cubicBezTo>
                  <a:cubicBezTo>
                    <a:pt x="130" y="28"/>
                    <a:pt x="130" y="28"/>
                    <a:pt x="130" y="28"/>
                  </a:cubicBezTo>
                  <a:cubicBezTo>
                    <a:pt x="130" y="18"/>
                    <a:pt x="130" y="18"/>
                    <a:pt x="130" y="18"/>
                  </a:cubicBezTo>
                  <a:cubicBezTo>
                    <a:pt x="143" y="18"/>
                    <a:pt x="143" y="18"/>
                    <a:pt x="143" y="18"/>
                  </a:cubicBezTo>
                  <a:cubicBezTo>
                    <a:pt x="143" y="15"/>
                    <a:pt x="143" y="15"/>
                    <a:pt x="143" y="15"/>
                  </a:cubicBezTo>
                  <a:cubicBezTo>
                    <a:pt x="130" y="15"/>
                    <a:pt x="130" y="15"/>
                    <a:pt x="130" y="15"/>
                  </a:cubicBezTo>
                  <a:cubicBezTo>
                    <a:pt x="130" y="3"/>
                    <a:pt x="130" y="3"/>
                    <a:pt x="130" y="3"/>
                  </a:cubicBezTo>
                  <a:cubicBezTo>
                    <a:pt x="144" y="3"/>
                    <a:pt x="144" y="3"/>
                    <a:pt x="144" y="3"/>
                  </a:cubicBezTo>
                  <a:cubicBezTo>
                    <a:pt x="144" y="0"/>
                    <a:pt x="144" y="0"/>
                    <a:pt x="144" y="0"/>
                  </a:cubicBezTo>
                  <a:lnTo>
                    <a:pt x="127" y="0"/>
                  </a:lnTo>
                  <a:close/>
                  <a:moveTo>
                    <a:pt x="153" y="22"/>
                  </a:moveTo>
                  <a:cubicBezTo>
                    <a:pt x="150" y="22"/>
                    <a:pt x="150" y="22"/>
                    <a:pt x="150" y="22"/>
                  </a:cubicBezTo>
                  <a:cubicBezTo>
                    <a:pt x="150" y="27"/>
                    <a:pt x="154" y="32"/>
                    <a:pt x="160" y="32"/>
                  </a:cubicBezTo>
                  <a:cubicBezTo>
                    <a:pt x="166" y="32"/>
                    <a:pt x="169" y="28"/>
                    <a:pt x="170" y="24"/>
                  </a:cubicBezTo>
                  <a:cubicBezTo>
                    <a:pt x="171" y="18"/>
                    <a:pt x="167" y="15"/>
                    <a:pt x="162" y="14"/>
                  </a:cubicBezTo>
                  <a:cubicBezTo>
                    <a:pt x="158" y="13"/>
                    <a:pt x="158" y="13"/>
                    <a:pt x="158" y="13"/>
                  </a:cubicBezTo>
                  <a:cubicBezTo>
                    <a:pt x="153" y="12"/>
                    <a:pt x="153" y="10"/>
                    <a:pt x="153" y="8"/>
                  </a:cubicBezTo>
                  <a:cubicBezTo>
                    <a:pt x="153" y="5"/>
                    <a:pt x="156" y="3"/>
                    <a:pt x="160" y="3"/>
                  </a:cubicBezTo>
                  <a:cubicBezTo>
                    <a:pt x="163" y="3"/>
                    <a:pt x="166" y="5"/>
                    <a:pt x="166" y="9"/>
                  </a:cubicBezTo>
                  <a:cubicBezTo>
                    <a:pt x="169" y="9"/>
                    <a:pt x="169" y="9"/>
                    <a:pt x="169" y="9"/>
                  </a:cubicBezTo>
                  <a:cubicBezTo>
                    <a:pt x="169" y="3"/>
                    <a:pt x="165" y="0"/>
                    <a:pt x="160" y="0"/>
                  </a:cubicBezTo>
                  <a:cubicBezTo>
                    <a:pt x="155" y="0"/>
                    <a:pt x="150" y="3"/>
                    <a:pt x="150" y="8"/>
                  </a:cubicBezTo>
                  <a:cubicBezTo>
                    <a:pt x="150" y="11"/>
                    <a:pt x="151" y="15"/>
                    <a:pt x="157" y="16"/>
                  </a:cubicBezTo>
                  <a:cubicBezTo>
                    <a:pt x="161" y="17"/>
                    <a:pt x="161" y="17"/>
                    <a:pt x="161" y="17"/>
                  </a:cubicBezTo>
                  <a:cubicBezTo>
                    <a:pt x="165" y="18"/>
                    <a:pt x="168" y="20"/>
                    <a:pt x="167" y="24"/>
                  </a:cubicBezTo>
                  <a:cubicBezTo>
                    <a:pt x="167" y="26"/>
                    <a:pt x="164" y="29"/>
                    <a:pt x="160" y="29"/>
                  </a:cubicBezTo>
                  <a:cubicBezTo>
                    <a:pt x="155" y="29"/>
                    <a:pt x="153" y="25"/>
                    <a:pt x="153" y="22"/>
                  </a:cubicBezTo>
                  <a:moveTo>
                    <a:pt x="178" y="22"/>
                  </a:moveTo>
                  <a:cubicBezTo>
                    <a:pt x="175" y="22"/>
                    <a:pt x="175" y="22"/>
                    <a:pt x="175" y="22"/>
                  </a:cubicBezTo>
                  <a:cubicBezTo>
                    <a:pt x="175" y="27"/>
                    <a:pt x="179" y="32"/>
                    <a:pt x="185" y="32"/>
                  </a:cubicBezTo>
                  <a:cubicBezTo>
                    <a:pt x="192" y="32"/>
                    <a:pt x="195" y="28"/>
                    <a:pt x="196" y="24"/>
                  </a:cubicBezTo>
                  <a:cubicBezTo>
                    <a:pt x="197" y="18"/>
                    <a:pt x="192" y="15"/>
                    <a:pt x="188" y="14"/>
                  </a:cubicBezTo>
                  <a:cubicBezTo>
                    <a:pt x="183" y="13"/>
                    <a:pt x="183" y="13"/>
                    <a:pt x="183" y="13"/>
                  </a:cubicBezTo>
                  <a:cubicBezTo>
                    <a:pt x="179" y="12"/>
                    <a:pt x="179" y="10"/>
                    <a:pt x="179" y="8"/>
                  </a:cubicBezTo>
                  <a:cubicBezTo>
                    <a:pt x="179" y="5"/>
                    <a:pt x="182" y="3"/>
                    <a:pt x="185" y="3"/>
                  </a:cubicBezTo>
                  <a:cubicBezTo>
                    <a:pt x="189" y="3"/>
                    <a:pt x="192" y="5"/>
                    <a:pt x="192" y="9"/>
                  </a:cubicBezTo>
                  <a:cubicBezTo>
                    <a:pt x="195" y="9"/>
                    <a:pt x="195" y="9"/>
                    <a:pt x="195" y="9"/>
                  </a:cubicBezTo>
                  <a:cubicBezTo>
                    <a:pt x="195" y="3"/>
                    <a:pt x="191" y="0"/>
                    <a:pt x="185" y="0"/>
                  </a:cubicBezTo>
                  <a:cubicBezTo>
                    <a:pt x="180" y="0"/>
                    <a:pt x="176" y="3"/>
                    <a:pt x="176" y="8"/>
                  </a:cubicBezTo>
                  <a:cubicBezTo>
                    <a:pt x="176" y="11"/>
                    <a:pt x="176" y="15"/>
                    <a:pt x="183" y="16"/>
                  </a:cubicBezTo>
                  <a:cubicBezTo>
                    <a:pt x="187" y="17"/>
                    <a:pt x="187" y="17"/>
                    <a:pt x="187" y="17"/>
                  </a:cubicBezTo>
                  <a:cubicBezTo>
                    <a:pt x="190" y="18"/>
                    <a:pt x="193" y="20"/>
                    <a:pt x="193" y="24"/>
                  </a:cubicBezTo>
                  <a:cubicBezTo>
                    <a:pt x="192" y="26"/>
                    <a:pt x="190" y="29"/>
                    <a:pt x="185" y="29"/>
                  </a:cubicBezTo>
                  <a:cubicBezTo>
                    <a:pt x="181" y="29"/>
                    <a:pt x="178" y="25"/>
                    <a:pt x="178" y="22"/>
                  </a:cubicBezTo>
                  <a:moveTo>
                    <a:pt x="216" y="22"/>
                  </a:moveTo>
                  <a:cubicBezTo>
                    <a:pt x="213" y="22"/>
                    <a:pt x="213" y="22"/>
                    <a:pt x="213" y="22"/>
                  </a:cubicBezTo>
                  <a:cubicBezTo>
                    <a:pt x="213" y="27"/>
                    <a:pt x="217" y="32"/>
                    <a:pt x="223" y="32"/>
                  </a:cubicBezTo>
                  <a:cubicBezTo>
                    <a:pt x="229" y="32"/>
                    <a:pt x="233" y="28"/>
                    <a:pt x="233" y="24"/>
                  </a:cubicBezTo>
                  <a:cubicBezTo>
                    <a:pt x="234" y="18"/>
                    <a:pt x="230" y="15"/>
                    <a:pt x="225" y="14"/>
                  </a:cubicBezTo>
                  <a:cubicBezTo>
                    <a:pt x="221" y="13"/>
                    <a:pt x="221" y="13"/>
                    <a:pt x="221" y="13"/>
                  </a:cubicBezTo>
                  <a:cubicBezTo>
                    <a:pt x="217" y="12"/>
                    <a:pt x="216" y="10"/>
                    <a:pt x="216" y="8"/>
                  </a:cubicBezTo>
                  <a:cubicBezTo>
                    <a:pt x="216" y="5"/>
                    <a:pt x="220" y="3"/>
                    <a:pt x="223" y="3"/>
                  </a:cubicBezTo>
                  <a:cubicBezTo>
                    <a:pt x="227" y="3"/>
                    <a:pt x="230" y="5"/>
                    <a:pt x="230" y="9"/>
                  </a:cubicBezTo>
                  <a:cubicBezTo>
                    <a:pt x="233" y="9"/>
                    <a:pt x="233" y="9"/>
                    <a:pt x="233" y="9"/>
                  </a:cubicBezTo>
                  <a:cubicBezTo>
                    <a:pt x="233" y="3"/>
                    <a:pt x="228" y="0"/>
                    <a:pt x="223" y="0"/>
                  </a:cubicBezTo>
                  <a:cubicBezTo>
                    <a:pt x="218" y="0"/>
                    <a:pt x="213" y="3"/>
                    <a:pt x="213" y="8"/>
                  </a:cubicBezTo>
                  <a:cubicBezTo>
                    <a:pt x="213" y="11"/>
                    <a:pt x="214" y="15"/>
                    <a:pt x="221" y="16"/>
                  </a:cubicBezTo>
                  <a:cubicBezTo>
                    <a:pt x="225" y="17"/>
                    <a:pt x="225" y="17"/>
                    <a:pt x="225" y="17"/>
                  </a:cubicBezTo>
                  <a:cubicBezTo>
                    <a:pt x="228" y="18"/>
                    <a:pt x="231" y="20"/>
                    <a:pt x="231" y="24"/>
                  </a:cubicBezTo>
                  <a:cubicBezTo>
                    <a:pt x="230" y="26"/>
                    <a:pt x="228" y="29"/>
                    <a:pt x="223" y="29"/>
                  </a:cubicBezTo>
                  <a:cubicBezTo>
                    <a:pt x="219" y="29"/>
                    <a:pt x="216" y="25"/>
                    <a:pt x="216" y="22"/>
                  </a:cubicBezTo>
                  <a:moveTo>
                    <a:pt x="262" y="25"/>
                  </a:moveTo>
                  <a:cubicBezTo>
                    <a:pt x="260" y="27"/>
                    <a:pt x="257" y="29"/>
                    <a:pt x="254" y="29"/>
                  </a:cubicBezTo>
                  <a:cubicBezTo>
                    <a:pt x="246" y="29"/>
                    <a:pt x="242" y="23"/>
                    <a:pt x="242" y="16"/>
                  </a:cubicBezTo>
                  <a:cubicBezTo>
                    <a:pt x="242" y="9"/>
                    <a:pt x="246" y="3"/>
                    <a:pt x="254" y="3"/>
                  </a:cubicBezTo>
                  <a:cubicBezTo>
                    <a:pt x="257" y="3"/>
                    <a:pt x="260" y="4"/>
                    <a:pt x="262" y="7"/>
                  </a:cubicBezTo>
                  <a:cubicBezTo>
                    <a:pt x="264" y="5"/>
                    <a:pt x="264" y="5"/>
                    <a:pt x="264" y="5"/>
                  </a:cubicBezTo>
                  <a:cubicBezTo>
                    <a:pt x="262" y="2"/>
                    <a:pt x="258" y="0"/>
                    <a:pt x="254" y="0"/>
                  </a:cubicBezTo>
                  <a:cubicBezTo>
                    <a:pt x="245" y="0"/>
                    <a:pt x="239" y="7"/>
                    <a:pt x="239" y="16"/>
                  </a:cubicBezTo>
                  <a:cubicBezTo>
                    <a:pt x="239" y="25"/>
                    <a:pt x="245" y="32"/>
                    <a:pt x="254" y="32"/>
                  </a:cubicBezTo>
                  <a:cubicBezTo>
                    <a:pt x="258" y="32"/>
                    <a:pt x="262" y="30"/>
                    <a:pt x="264" y="27"/>
                  </a:cubicBezTo>
                  <a:lnTo>
                    <a:pt x="262" y="25"/>
                  </a:lnTo>
                  <a:close/>
                  <a:moveTo>
                    <a:pt x="293" y="0"/>
                  </a:moveTo>
                  <a:cubicBezTo>
                    <a:pt x="290" y="0"/>
                    <a:pt x="290" y="0"/>
                    <a:pt x="290" y="0"/>
                  </a:cubicBezTo>
                  <a:cubicBezTo>
                    <a:pt x="290" y="14"/>
                    <a:pt x="290" y="14"/>
                    <a:pt x="290" y="14"/>
                  </a:cubicBezTo>
                  <a:cubicBezTo>
                    <a:pt x="274" y="14"/>
                    <a:pt x="274" y="14"/>
                    <a:pt x="274" y="14"/>
                  </a:cubicBezTo>
                  <a:cubicBezTo>
                    <a:pt x="274" y="0"/>
                    <a:pt x="274" y="0"/>
                    <a:pt x="274" y="0"/>
                  </a:cubicBezTo>
                  <a:cubicBezTo>
                    <a:pt x="271" y="0"/>
                    <a:pt x="271" y="0"/>
                    <a:pt x="271" y="0"/>
                  </a:cubicBezTo>
                  <a:cubicBezTo>
                    <a:pt x="271" y="31"/>
                    <a:pt x="271" y="31"/>
                    <a:pt x="271" y="31"/>
                  </a:cubicBezTo>
                  <a:cubicBezTo>
                    <a:pt x="274" y="31"/>
                    <a:pt x="274" y="31"/>
                    <a:pt x="274" y="31"/>
                  </a:cubicBezTo>
                  <a:cubicBezTo>
                    <a:pt x="274" y="17"/>
                    <a:pt x="274" y="17"/>
                    <a:pt x="274" y="17"/>
                  </a:cubicBezTo>
                  <a:cubicBezTo>
                    <a:pt x="290" y="17"/>
                    <a:pt x="290" y="17"/>
                    <a:pt x="290" y="17"/>
                  </a:cubicBezTo>
                  <a:cubicBezTo>
                    <a:pt x="290" y="31"/>
                    <a:pt x="290" y="31"/>
                    <a:pt x="290" y="31"/>
                  </a:cubicBezTo>
                  <a:cubicBezTo>
                    <a:pt x="293" y="31"/>
                    <a:pt x="293" y="31"/>
                    <a:pt x="293" y="31"/>
                  </a:cubicBezTo>
                  <a:lnTo>
                    <a:pt x="293" y="0"/>
                  </a:lnTo>
                  <a:close/>
                  <a:moveTo>
                    <a:pt x="301" y="16"/>
                  </a:moveTo>
                  <a:cubicBezTo>
                    <a:pt x="301" y="25"/>
                    <a:pt x="307" y="32"/>
                    <a:pt x="316" y="32"/>
                  </a:cubicBezTo>
                  <a:cubicBezTo>
                    <a:pt x="325" y="32"/>
                    <a:pt x="331" y="25"/>
                    <a:pt x="331" y="16"/>
                  </a:cubicBezTo>
                  <a:cubicBezTo>
                    <a:pt x="331" y="7"/>
                    <a:pt x="325" y="0"/>
                    <a:pt x="316" y="0"/>
                  </a:cubicBezTo>
                  <a:cubicBezTo>
                    <a:pt x="307" y="0"/>
                    <a:pt x="301" y="7"/>
                    <a:pt x="301" y="16"/>
                  </a:cubicBezTo>
                  <a:moveTo>
                    <a:pt x="303" y="16"/>
                  </a:moveTo>
                  <a:cubicBezTo>
                    <a:pt x="303" y="9"/>
                    <a:pt x="309" y="3"/>
                    <a:pt x="316" y="3"/>
                  </a:cubicBezTo>
                  <a:cubicBezTo>
                    <a:pt x="323" y="3"/>
                    <a:pt x="328" y="9"/>
                    <a:pt x="328" y="16"/>
                  </a:cubicBezTo>
                  <a:cubicBezTo>
                    <a:pt x="328" y="23"/>
                    <a:pt x="323" y="29"/>
                    <a:pt x="316" y="29"/>
                  </a:cubicBezTo>
                  <a:cubicBezTo>
                    <a:pt x="309" y="29"/>
                    <a:pt x="303" y="23"/>
                    <a:pt x="303" y="16"/>
                  </a:cubicBezTo>
                  <a:moveTo>
                    <a:pt x="336" y="16"/>
                  </a:moveTo>
                  <a:cubicBezTo>
                    <a:pt x="336" y="25"/>
                    <a:pt x="343" y="32"/>
                    <a:pt x="352" y="32"/>
                  </a:cubicBezTo>
                  <a:cubicBezTo>
                    <a:pt x="360" y="32"/>
                    <a:pt x="367" y="25"/>
                    <a:pt x="367" y="16"/>
                  </a:cubicBezTo>
                  <a:cubicBezTo>
                    <a:pt x="367" y="7"/>
                    <a:pt x="360" y="0"/>
                    <a:pt x="352" y="0"/>
                  </a:cubicBezTo>
                  <a:cubicBezTo>
                    <a:pt x="343" y="0"/>
                    <a:pt x="336" y="7"/>
                    <a:pt x="336" y="16"/>
                  </a:cubicBezTo>
                  <a:moveTo>
                    <a:pt x="339" y="16"/>
                  </a:moveTo>
                  <a:cubicBezTo>
                    <a:pt x="339" y="9"/>
                    <a:pt x="345" y="3"/>
                    <a:pt x="352" y="3"/>
                  </a:cubicBezTo>
                  <a:cubicBezTo>
                    <a:pt x="359" y="3"/>
                    <a:pt x="364" y="9"/>
                    <a:pt x="364" y="16"/>
                  </a:cubicBezTo>
                  <a:cubicBezTo>
                    <a:pt x="364" y="23"/>
                    <a:pt x="359" y="29"/>
                    <a:pt x="352" y="29"/>
                  </a:cubicBezTo>
                  <a:cubicBezTo>
                    <a:pt x="345" y="29"/>
                    <a:pt x="339" y="23"/>
                    <a:pt x="339" y="16"/>
                  </a:cubicBezTo>
                  <a:moveTo>
                    <a:pt x="374" y="0"/>
                  </a:moveTo>
                  <a:cubicBezTo>
                    <a:pt x="374" y="31"/>
                    <a:pt x="374" y="31"/>
                    <a:pt x="374" y="31"/>
                  </a:cubicBezTo>
                  <a:cubicBezTo>
                    <a:pt x="390" y="31"/>
                    <a:pt x="390" y="31"/>
                    <a:pt x="390" y="31"/>
                  </a:cubicBezTo>
                  <a:cubicBezTo>
                    <a:pt x="390" y="28"/>
                    <a:pt x="390" y="28"/>
                    <a:pt x="390" y="28"/>
                  </a:cubicBezTo>
                  <a:cubicBezTo>
                    <a:pt x="377" y="28"/>
                    <a:pt x="377" y="28"/>
                    <a:pt x="377" y="28"/>
                  </a:cubicBezTo>
                  <a:cubicBezTo>
                    <a:pt x="377" y="0"/>
                    <a:pt x="377" y="0"/>
                    <a:pt x="377" y="0"/>
                  </a:cubicBezTo>
                  <a:lnTo>
                    <a:pt x="3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58" name="Rectangle 9"/>
            <p:cNvSpPr>
              <a:spLocks noChangeArrowheads="1"/>
            </p:cNvSpPr>
            <p:nvPr/>
          </p:nvSpPr>
          <p:spPr bwMode="auto">
            <a:xfrm>
              <a:off x="1710738" y="436213"/>
              <a:ext cx="10309" cy="775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grpSp>
      <p:grpSp>
        <p:nvGrpSpPr>
          <p:cNvPr id="53" name="Group 52"/>
          <p:cNvGrpSpPr/>
          <p:nvPr/>
        </p:nvGrpSpPr>
        <p:grpSpPr>
          <a:xfrm>
            <a:off x="8326346" y="532063"/>
            <a:ext cx="404116" cy="775241"/>
            <a:chOff x="-4341813" y="1827213"/>
            <a:chExt cx="466726" cy="671512"/>
          </a:xfrm>
        </p:grpSpPr>
        <p:sp>
          <p:nvSpPr>
            <p:cNvPr id="96" name="Freeform 13"/>
            <p:cNvSpPr>
              <a:spLocks noEditPoints="1"/>
            </p:cNvSpPr>
            <p:nvPr/>
          </p:nvSpPr>
          <p:spPr bwMode="auto">
            <a:xfrm>
              <a:off x="-4235450" y="1827213"/>
              <a:ext cx="58738" cy="73025"/>
            </a:xfrm>
            <a:custGeom>
              <a:avLst/>
              <a:gdLst>
                <a:gd name="T0" fmla="*/ 7 w 25"/>
                <a:gd name="T1" fmla="*/ 18 h 32"/>
                <a:gd name="T2" fmla="*/ 7 w 25"/>
                <a:gd name="T3" fmla="*/ 26 h 32"/>
                <a:gd name="T4" fmla="*/ 14 w 25"/>
                <a:gd name="T5" fmla="*/ 26 h 32"/>
                <a:gd name="T6" fmla="*/ 17 w 25"/>
                <a:gd name="T7" fmla="*/ 22 h 32"/>
                <a:gd name="T8" fmla="*/ 14 w 25"/>
                <a:gd name="T9" fmla="*/ 18 h 32"/>
                <a:gd name="T10" fmla="*/ 7 w 25"/>
                <a:gd name="T11" fmla="*/ 18 h 32"/>
                <a:gd name="T12" fmla="*/ 13 w 25"/>
                <a:gd name="T13" fmla="*/ 12 h 32"/>
                <a:gd name="T14" fmla="*/ 16 w 25"/>
                <a:gd name="T15" fmla="*/ 9 h 32"/>
                <a:gd name="T16" fmla="*/ 13 w 25"/>
                <a:gd name="T17" fmla="*/ 6 h 32"/>
                <a:gd name="T18" fmla="*/ 7 w 25"/>
                <a:gd name="T19" fmla="*/ 6 h 32"/>
                <a:gd name="T20" fmla="*/ 7 w 25"/>
                <a:gd name="T21" fmla="*/ 12 h 32"/>
                <a:gd name="T22" fmla="*/ 13 w 25"/>
                <a:gd name="T23" fmla="*/ 12 h 32"/>
                <a:gd name="T24" fmla="*/ 19 w 25"/>
                <a:gd name="T25" fmla="*/ 15 h 32"/>
                <a:gd name="T26" fmla="*/ 25 w 25"/>
                <a:gd name="T27" fmla="*/ 22 h 32"/>
                <a:gd name="T28" fmla="*/ 14 w 25"/>
                <a:gd name="T29" fmla="*/ 32 h 32"/>
                <a:gd name="T30" fmla="*/ 0 w 25"/>
                <a:gd name="T31" fmla="*/ 32 h 32"/>
                <a:gd name="T32" fmla="*/ 0 w 25"/>
                <a:gd name="T33" fmla="*/ 0 h 32"/>
                <a:gd name="T34" fmla="*/ 13 w 25"/>
                <a:gd name="T35" fmla="*/ 0 h 32"/>
                <a:gd name="T36" fmla="*/ 23 w 25"/>
                <a:gd name="T37" fmla="*/ 9 h 32"/>
                <a:gd name="T38" fmla="*/ 19 w 25"/>
                <a:gd name="T39"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7" y="18"/>
                  </a:moveTo>
                  <a:cubicBezTo>
                    <a:pt x="7" y="26"/>
                    <a:pt x="7" y="26"/>
                    <a:pt x="7" y="26"/>
                  </a:cubicBezTo>
                  <a:cubicBezTo>
                    <a:pt x="14" y="26"/>
                    <a:pt x="14" y="26"/>
                    <a:pt x="14" y="26"/>
                  </a:cubicBezTo>
                  <a:cubicBezTo>
                    <a:pt x="16" y="26"/>
                    <a:pt x="17" y="24"/>
                    <a:pt x="17" y="22"/>
                  </a:cubicBezTo>
                  <a:cubicBezTo>
                    <a:pt x="17" y="20"/>
                    <a:pt x="16" y="18"/>
                    <a:pt x="14" y="18"/>
                  </a:cubicBezTo>
                  <a:lnTo>
                    <a:pt x="7" y="18"/>
                  </a:lnTo>
                  <a:close/>
                  <a:moveTo>
                    <a:pt x="13" y="12"/>
                  </a:moveTo>
                  <a:cubicBezTo>
                    <a:pt x="15" y="12"/>
                    <a:pt x="16" y="11"/>
                    <a:pt x="16" y="9"/>
                  </a:cubicBezTo>
                  <a:cubicBezTo>
                    <a:pt x="16" y="7"/>
                    <a:pt x="15" y="6"/>
                    <a:pt x="13" y="6"/>
                  </a:cubicBezTo>
                  <a:cubicBezTo>
                    <a:pt x="7" y="6"/>
                    <a:pt x="7" y="6"/>
                    <a:pt x="7" y="6"/>
                  </a:cubicBezTo>
                  <a:cubicBezTo>
                    <a:pt x="7" y="12"/>
                    <a:pt x="7" y="12"/>
                    <a:pt x="7" y="12"/>
                  </a:cubicBezTo>
                  <a:lnTo>
                    <a:pt x="13" y="12"/>
                  </a:lnTo>
                  <a:close/>
                  <a:moveTo>
                    <a:pt x="19" y="15"/>
                  </a:moveTo>
                  <a:cubicBezTo>
                    <a:pt x="23" y="16"/>
                    <a:pt x="25" y="19"/>
                    <a:pt x="25" y="22"/>
                  </a:cubicBezTo>
                  <a:cubicBezTo>
                    <a:pt x="25" y="28"/>
                    <a:pt x="21" y="32"/>
                    <a:pt x="14" y="32"/>
                  </a:cubicBezTo>
                  <a:cubicBezTo>
                    <a:pt x="0" y="32"/>
                    <a:pt x="0" y="32"/>
                    <a:pt x="0" y="32"/>
                  </a:cubicBezTo>
                  <a:cubicBezTo>
                    <a:pt x="0" y="0"/>
                    <a:pt x="0" y="0"/>
                    <a:pt x="0" y="0"/>
                  </a:cubicBezTo>
                  <a:cubicBezTo>
                    <a:pt x="13" y="0"/>
                    <a:pt x="13" y="0"/>
                    <a:pt x="13" y="0"/>
                  </a:cubicBezTo>
                  <a:cubicBezTo>
                    <a:pt x="19" y="0"/>
                    <a:pt x="23" y="3"/>
                    <a:pt x="23" y="9"/>
                  </a:cubicBezTo>
                  <a:cubicBezTo>
                    <a:pt x="23" y="11"/>
                    <a:pt x="22" y="13"/>
                    <a:pt x="1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97" name="Freeform 14"/>
            <p:cNvSpPr>
              <a:spLocks/>
            </p:cNvSpPr>
            <p:nvPr/>
          </p:nvSpPr>
          <p:spPr bwMode="auto">
            <a:xfrm>
              <a:off x="-4165600" y="1827213"/>
              <a:ext cx="49213" cy="73025"/>
            </a:xfrm>
            <a:custGeom>
              <a:avLst/>
              <a:gdLst>
                <a:gd name="T0" fmla="*/ 0 w 31"/>
                <a:gd name="T1" fmla="*/ 0 h 46"/>
                <a:gd name="T2" fmla="*/ 0 w 31"/>
                <a:gd name="T3" fmla="*/ 46 h 46"/>
                <a:gd name="T4" fmla="*/ 31 w 31"/>
                <a:gd name="T5" fmla="*/ 46 h 46"/>
                <a:gd name="T6" fmla="*/ 31 w 31"/>
                <a:gd name="T7" fmla="*/ 38 h 46"/>
                <a:gd name="T8" fmla="*/ 10 w 31"/>
                <a:gd name="T9" fmla="*/ 38 h 46"/>
                <a:gd name="T10" fmla="*/ 10 w 31"/>
                <a:gd name="T11" fmla="*/ 27 h 46"/>
                <a:gd name="T12" fmla="*/ 28 w 31"/>
                <a:gd name="T13" fmla="*/ 27 h 46"/>
                <a:gd name="T14" fmla="*/ 28 w 31"/>
                <a:gd name="T15" fmla="*/ 19 h 46"/>
                <a:gd name="T16" fmla="*/ 10 w 31"/>
                <a:gd name="T17" fmla="*/ 19 h 46"/>
                <a:gd name="T18" fmla="*/ 10 w 31"/>
                <a:gd name="T19" fmla="*/ 8 h 46"/>
                <a:gd name="T20" fmla="*/ 31 w 31"/>
                <a:gd name="T21" fmla="*/ 8 h 46"/>
                <a:gd name="T22" fmla="*/ 31 w 31"/>
                <a:gd name="T23" fmla="*/ 0 h 46"/>
                <a:gd name="T24" fmla="*/ 0 w 31"/>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6">
                  <a:moveTo>
                    <a:pt x="0" y="0"/>
                  </a:moveTo>
                  <a:lnTo>
                    <a:pt x="0" y="46"/>
                  </a:lnTo>
                  <a:lnTo>
                    <a:pt x="31" y="46"/>
                  </a:lnTo>
                  <a:lnTo>
                    <a:pt x="31" y="38"/>
                  </a:lnTo>
                  <a:lnTo>
                    <a:pt x="10" y="38"/>
                  </a:lnTo>
                  <a:lnTo>
                    <a:pt x="10" y="27"/>
                  </a:lnTo>
                  <a:lnTo>
                    <a:pt x="28" y="27"/>
                  </a:lnTo>
                  <a:lnTo>
                    <a:pt x="28" y="19"/>
                  </a:lnTo>
                  <a:lnTo>
                    <a:pt x="10" y="19"/>
                  </a:lnTo>
                  <a:lnTo>
                    <a:pt x="10" y="8"/>
                  </a:lnTo>
                  <a:lnTo>
                    <a:pt x="31" y="8"/>
                  </a:lnTo>
                  <a:lnTo>
                    <a:pt x="3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98" name="Freeform 15"/>
            <p:cNvSpPr>
              <a:spLocks noEditPoints="1"/>
            </p:cNvSpPr>
            <p:nvPr/>
          </p:nvSpPr>
          <p:spPr bwMode="auto">
            <a:xfrm>
              <a:off x="-4100513" y="1827213"/>
              <a:ext cx="55563" cy="73025"/>
            </a:xfrm>
            <a:custGeom>
              <a:avLst/>
              <a:gdLst>
                <a:gd name="T0" fmla="*/ 7 w 24"/>
                <a:gd name="T1" fmla="*/ 6 h 32"/>
                <a:gd name="T2" fmla="*/ 7 w 24"/>
                <a:gd name="T3" fmla="*/ 15 h 32"/>
                <a:gd name="T4" fmla="*/ 13 w 24"/>
                <a:gd name="T5" fmla="*/ 15 h 32"/>
                <a:gd name="T6" fmla="*/ 17 w 24"/>
                <a:gd name="T7" fmla="*/ 10 h 32"/>
                <a:gd name="T8" fmla="*/ 13 w 24"/>
                <a:gd name="T9" fmla="*/ 6 h 32"/>
                <a:gd name="T10" fmla="*/ 7 w 24"/>
                <a:gd name="T11" fmla="*/ 6 h 32"/>
                <a:gd name="T12" fmla="*/ 24 w 24"/>
                <a:gd name="T13" fmla="*/ 32 h 32"/>
                <a:gd name="T14" fmla="*/ 15 w 24"/>
                <a:gd name="T15" fmla="*/ 32 h 32"/>
                <a:gd name="T16" fmla="*/ 8 w 24"/>
                <a:gd name="T17" fmla="*/ 21 h 32"/>
                <a:gd name="T18" fmla="*/ 7 w 24"/>
                <a:gd name="T19" fmla="*/ 21 h 32"/>
                <a:gd name="T20" fmla="*/ 7 w 24"/>
                <a:gd name="T21" fmla="*/ 32 h 32"/>
                <a:gd name="T22" fmla="*/ 0 w 24"/>
                <a:gd name="T23" fmla="*/ 32 h 32"/>
                <a:gd name="T24" fmla="*/ 0 w 24"/>
                <a:gd name="T25" fmla="*/ 0 h 32"/>
                <a:gd name="T26" fmla="*/ 13 w 24"/>
                <a:gd name="T27" fmla="*/ 0 h 32"/>
                <a:gd name="T28" fmla="*/ 24 w 24"/>
                <a:gd name="T29" fmla="*/ 10 h 32"/>
                <a:gd name="T30" fmla="*/ 16 w 24"/>
                <a:gd name="T31" fmla="*/ 21 h 32"/>
                <a:gd name="T32" fmla="*/ 24 w 24"/>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7" y="6"/>
                  </a:moveTo>
                  <a:cubicBezTo>
                    <a:pt x="7" y="15"/>
                    <a:pt x="7" y="15"/>
                    <a:pt x="7" y="15"/>
                  </a:cubicBezTo>
                  <a:cubicBezTo>
                    <a:pt x="13" y="15"/>
                    <a:pt x="13" y="15"/>
                    <a:pt x="13" y="15"/>
                  </a:cubicBezTo>
                  <a:cubicBezTo>
                    <a:pt x="15" y="15"/>
                    <a:pt x="17" y="12"/>
                    <a:pt x="17" y="10"/>
                  </a:cubicBezTo>
                  <a:cubicBezTo>
                    <a:pt x="17" y="8"/>
                    <a:pt x="15" y="6"/>
                    <a:pt x="13" y="6"/>
                  </a:cubicBezTo>
                  <a:lnTo>
                    <a:pt x="7" y="6"/>
                  </a:lnTo>
                  <a:close/>
                  <a:moveTo>
                    <a:pt x="24" y="32"/>
                  </a:moveTo>
                  <a:cubicBezTo>
                    <a:pt x="15" y="32"/>
                    <a:pt x="15" y="32"/>
                    <a:pt x="15" y="32"/>
                  </a:cubicBezTo>
                  <a:cubicBezTo>
                    <a:pt x="8" y="21"/>
                    <a:pt x="8" y="21"/>
                    <a:pt x="8" y="21"/>
                  </a:cubicBezTo>
                  <a:cubicBezTo>
                    <a:pt x="7" y="21"/>
                    <a:pt x="7" y="21"/>
                    <a:pt x="7" y="21"/>
                  </a:cubicBezTo>
                  <a:cubicBezTo>
                    <a:pt x="7" y="32"/>
                    <a:pt x="7" y="32"/>
                    <a:pt x="7" y="32"/>
                  </a:cubicBezTo>
                  <a:cubicBezTo>
                    <a:pt x="0" y="32"/>
                    <a:pt x="0" y="32"/>
                    <a:pt x="0" y="32"/>
                  </a:cubicBezTo>
                  <a:cubicBezTo>
                    <a:pt x="0" y="0"/>
                    <a:pt x="0" y="0"/>
                    <a:pt x="0" y="0"/>
                  </a:cubicBezTo>
                  <a:cubicBezTo>
                    <a:pt x="13" y="0"/>
                    <a:pt x="13" y="0"/>
                    <a:pt x="13" y="0"/>
                  </a:cubicBezTo>
                  <a:cubicBezTo>
                    <a:pt x="20" y="0"/>
                    <a:pt x="24" y="5"/>
                    <a:pt x="24" y="10"/>
                  </a:cubicBezTo>
                  <a:cubicBezTo>
                    <a:pt x="24" y="15"/>
                    <a:pt x="21" y="19"/>
                    <a:pt x="16" y="21"/>
                  </a:cubicBezTo>
                  <a:lnTo>
                    <a:pt x="2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99" name="Freeform 16"/>
            <p:cNvSpPr>
              <a:spLocks/>
            </p:cNvSpPr>
            <p:nvPr/>
          </p:nvSpPr>
          <p:spPr bwMode="auto">
            <a:xfrm>
              <a:off x="-4030663" y="1827213"/>
              <a:ext cx="44450" cy="73025"/>
            </a:xfrm>
            <a:custGeom>
              <a:avLst/>
              <a:gdLst>
                <a:gd name="T0" fmla="*/ 0 w 28"/>
                <a:gd name="T1" fmla="*/ 0 h 46"/>
                <a:gd name="T2" fmla="*/ 0 w 28"/>
                <a:gd name="T3" fmla="*/ 46 h 46"/>
                <a:gd name="T4" fmla="*/ 28 w 28"/>
                <a:gd name="T5" fmla="*/ 46 h 46"/>
                <a:gd name="T6" fmla="*/ 28 w 28"/>
                <a:gd name="T7" fmla="*/ 38 h 46"/>
                <a:gd name="T8" fmla="*/ 10 w 28"/>
                <a:gd name="T9" fmla="*/ 38 h 46"/>
                <a:gd name="T10" fmla="*/ 10 w 28"/>
                <a:gd name="T11" fmla="*/ 0 h 46"/>
                <a:gd name="T12" fmla="*/ 0 w 2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8" h="46">
                  <a:moveTo>
                    <a:pt x="0" y="0"/>
                  </a:moveTo>
                  <a:lnTo>
                    <a:pt x="0" y="46"/>
                  </a:lnTo>
                  <a:lnTo>
                    <a:pt x="28" y="46"/>
                  </a:lnTo>
                  <a:lnTo>
                    <a:pt x="28" y="38"/>
                  </a:lnTo>
                  <a:lnTo>
                    <a:pt x="10" y="38"/>
                  </a:ln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0" name="Rectangle 17"/>
            <p:cNvSpPr>
              <a:spLocks noChangeArrowheads="1"/>
            </p:cNvSpPr>
            <p:nvPr/>
          </p:nvSpPr>
          <p:spPr bwMode="auto">
            <a:xfrm>
              <a:off x="-3975100" y="1827213"/>
              <a:ext cx="17463" cy="7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1" name="Freeform 18"/>
            <p:cNvSpPr>
              <a:spLocks/>
            </p:cNvSpPr>
            <p:nvPr/>
          </p:nvSpPr>
          <p:spPr bwMode="auto">
            <a:xfrm>
              <a:off x="-3940175" y="1827213"/>
              <a:ext cx="57150" cy="73025"/>
            </a:xfrm>
            <a:custGeom>
              <a:avLst/>
              <a:gdLst>
                <a:gd name="T0" fmla="*/ 25 w 36"/>
                <a:gd name="T1" fmla="*/ 0 h 46"/>
                <a:gd name="T2" fmla="*/ 25 w 36"/>
                <a:gd name="T3" fmla="*/ 27 h 46"/>
                <a:gd name="T4" fmla="*/ 9 w 36"/>
                <a:gd name="T5" fmla="*/ 0 h 46"/>
                <a:gd name="T6" fmla="*/ 0 w 36"/>
                <a:gd name="T7" fmla="*/ 0 h 46"/>
                <a:gd name="T8" fmla="*/ 0 w 36"/>
                <a:gd name="T9" fmla="*/ 46 h 46"/>
                <a:gd name="T10" fmla="*/ 9 w 36"/>
                <a:gd name="T11" fmla="*/ 46 h 46"/>
                <a:gd name="T12" fmla="*/ 9 w 36"/>
                <a:gd name="T13" fmla="*/ 17 h 46"/>
                <a:gd name="T14" fmla="*/ 27 w 36"/>
                <a:gd name="T15" fmla="*/ 46 h 46"/>
                <a:gd name="T16" fmla="*/ 36 w 36"/>
                <a:gd name="T17" fmla="*/ 46 h 46"/>
                <a:gd name="T18" fmla="*/ 36 w 36"/>
                <a:gd name="T19" fmla="*/ 0 h 46"/>
                <a:gd name="T20" fmla="*/ 25 w 3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6">
                  <a:moveTo>
                    <a:pt x="25" y="0"/>
                  </a:moveTo>
                  <a:lnTo>
                    <a:pt x="25" y="27"/>
                  </a:lnTo>
                  <a:lnTo>
                    <a:pt x="9" y="0"/>
                  </a:lnTo>
                  <a:lnTo>
                    <a:pt x="0" y="0"/>
                  </a:lnTo>
                  <a:lnTo>
                    <a:pt x="0" y="46"/>
                  </a:lnTo>
                  <a:lnTo>
                    <a:pt x="9" y="46"/>
                  </a:lnTo>
                  <a:lnTo>
                    <a:pt x="9" y="17"/>
                  </a:lnTo>
                  <a:lnTo>
                    <a:pt x="27" y="46"/>
                  </a:lnTo>
                  <a:lnTo>
                    <a:pt x="36" y="46"/>
                  </a:lnTo>
                  <a:lnTo>
                    <a:pt x="36"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2" name="Freeform 19"/>
            <p:cNvSpPr>
              <a:spLocks/>
            </p:cNvSpPr>
            <p:nvPr/>
          </p:nvSpPr>
          <p:spPr bwMode="auto">
            <a:xfrm>
              <a:off x="-4319588" y="1944688"/>
              <a:ext cx="44450" cy="74613"/>
            </a:xfrm>
            <a:custGeom>
              <a:avLst/>
              <a:gdLst>
                <a:gd name="T0" fmla="*/ 0 w 28"/>
                <a:gd name="T1" fmla="*/ 0 h 47"/>
                <a:gd name="T2" fmla="*/ 11 w 28"/>
                <a:gd name="T3" fmla="*/ 0 h 47"/>
                <a:gd name="T4" fmla="*/ 11 w 28"/>
                <a:gd name="T5" fmla="*/ 38 h 47"/>
                <a:gd name="T6" fmla="*/ 28 w 28"/>
                <a:gd name="T7" fmla="*/ 38 h 47"/>
                <a:gd name="T8" fmla="*/ 28 w 28"/>
                <a:gd name="T9" fmla="*/ 47 h 47"/>
                <a:gd name="T10" fmla="*/ 0 w 28"/>
                <a:gd name="T11" fmla="*/ 47 h 47"/>
                <a:gd name="T12" fmla="*/ 0 w 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28" h="47">
                  <a:moveTo>
                    <a:pt x="0" y="0"/>
                  </a:moveTo>
                  <a:lnTo>
                    <a:pt x="11" y="0"/>
                  </a:lnTo>
                  <a:lnTo>
                    <a:pt x="11" y="38"/>
                  </a:lnTo>
                  <a:lnTo>
                    <a:pt x="28" y="38"/>
                  </a:lnTo>
                  <a:lnTo>
                    <a:pt x="28" y="47"/>
                  </a:lnTo>
                  <a:lnTo>
                    <a:pt x="0" y="4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3" name="Freeform 20"/>
            <p:cNvSpPr>
              <a:spLocks noEditPoints="1"/>
            </p:cNvSpPr>
            <p:nvPr/>
          </p:nvSpPr>
          <p:spPr bwMode="auto">
            <a:xfrm>
              <a:off x="-4270375" y="1943100"/>
              <a:ext cx="77788" cy="79375"/>
            </a:xfrm>
            <a:custGeom>
              <a:avLst/>
              <a:gdLst>
                <a:gd name="T0" fmla="*/ 17 w 33"/>
                <a:gd name="T1" fmla="*/ 27 h 34"/>
                <a:gd name="T2" fmla="*/ 26 w 33"/>
                <a:gd name="T3" fmla="*/ 17 h 34"/>
                <a:gd name="T4" fmla="*/ 17 w 33"/>
                <a:gd name="T5" fmla="*/ 7 h 34"/>
                <a:gd name="T6" fmla="*/ 7 w 33"/>
                <a:gd name="T7" fmla="*/ 17 h 34"/>
                <a:gd name="T8" fmla="*/ 17 w 33"/>
                <a:gd name="T9" fmla="*/ 27 h 34"/>
                <a:gd name="T10" fmla="*/ 17 w 33"/>
                <a:gd name="T11" fmla="*/ 0 h 34"/>
                <a:gd name="T12" fmla="*/ 33 w 33"/>
                <a:gd name="T13" fmla="*/ 17 h 34"/>
                <a:gd name="T14" fmla="*/ 17 w 33"/>
                <a:gd name="T15" fmla="*/ 34 h 34"/>
                <a:gd name="T16" fmla="*/ 0 w 33"/>
                <a:gd name="T17" fmla="*/ 17 h 34"/>
                <a:gd name="T18" fmla="*/ 17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17" y="27"/>
                  </a:moveTo>
                  <a:cubicBezTo>
                    <a:pt x="22" y="27"/>
                    <a:pt x="26" y="23"/>
                    <a:pt x="26" y="17"/>
                  </a:cubicBezTo>
                  <a:cubicBezTo>
                    <a:pt x="26" y="12"/>
                    <a:pt x="22" y="7"/>
                    <a:pt x="17" y="7"/>
                  </a:cubicBezTo>
                  <a:cubicBezTo>
                    <a:pt x="11" y="7"/>
                    <a:pt x="7" y="12"/>
                    <a:pt x="7" y="17"/>
                  </a:cubicBezTo>
                  <a:cubicBezTo>
                    <a:pt x="7" y="23"/>
                    <a:pt x="11" y="27"/>
                    <a:pt x="17" y="27"/>
                  </a:cubicBezTo>
                  <a:moveTo>
                    <a:pt x="17" y="0"/>
                  </a:moveTo>
                  <a:cubicBezTo>
                    <a:pt x="26" y="0"/>
                    <a:pt x="33" y="8"/>
                    <a:pt x="33" y="17"/>
                  </a:cubicBezTo>
                  <a:cubicBezTo>
                    <a:pt x="33" y="26"/>
                    <a:pt x="26" y="34"/>
                    <a:pt x="17" y="34"/>
                  </a:cubicBezTo>
                  <a:cubicBezTo>
                    <a:pt x="8" y="34"/>
                    <a:pt x="0" y="26"/>
                    <a:pt x="0" y="17"/>
                  </a:cubicBezTo>
                  <a:cubicBezTo>
                    <a:pt x="0" y="8"/>
                    <a:pt x="8"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4" name="Freeform 21"/>
            <p:cNvSpPr>
              <a:spLocks/>
            </p:cNvSpPr>
            <p:nvPr/>
          </p:nvSpPr>
          <p:spPr bwMode="auto">
            <a:xfrm>
              <a:off x="-4179888" y="1944688"/>
              <a:ext cx="58738" cy="74613"/>
            </a:xfrm>
            <a:custGeom>
              <a:avLst/>
              <a:gdLst>
                <a:gd name="T0" fmla="*/ 37 w 37"/>
                <a:gd name="T1" fmla="*/ 47 h 47"/>
                <a:gd name="T2" fmla="*/ 27 w 37"/>
                <a:gd name="T3" fmla="*/ 47 h 47"/>
                <a:gd name="T4" fmla="*/ 11 w 37"/>
                <a:gd name="T5" fmla="*/ 19 h 47"/>
                <a:gd name="T6" fmla="*/ 11 w 37"/>
                <a:gd name="T7" fmla="*/ 47 h 47"/>
                <a:gd name="T8" fmla="*/ 0 w 37"/>
                <a:gd name="T9" fmla="*/ 47 h 47"/>
                <a:gd name="T10" fmla="*/ 0 w 37"/>
                <a:gd name="T11" fmla="*/ 0 h 47"/>
                <a:gd name="T12" fmla="*/ 9 w 37"/>
                <a:gd name="T13" fmla="*/ 0 h 47"/>
                <a:gd name="T14" fmla="*/ 27 w 37"/>
                <a:gd name="T15" fmla="*/ 28 h 47"/>
                <a:gd name="T16" fmla="*/ 27 w 37"/>
                <a:gd name="T17" fmla="*/ 0 h 47"/>
                <a:gd name="T18" fmla="*/ 37 w 37"/>
                <a:gd name="T19" fmla="*/ 0 h 47"/>
                <a:gd name="T20" fmla="*/ 37 w 3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7">
                  <a:moveTo>
                    <a:pt x="37" y="47"/>
                  </a:moveTo>
                  <a:lnTo>
                    <a:pt x="27" y="47"/>
                  </a:lnTo>
                  <a:lnTo>
                    <a:pt x="11" y="19"/>
                  </a:lnTo>
                  <a:lnTo>
                    <a:pt x="11" y="47"/>
                  </a:lnTo>
                  <a:lnTo>
                    <a:pt x="0" y="47"/>
                  </a:lnTo>
                  <a:lnTo>
                    <a:pt x="0" y="0"/>
                  </a:lnTo>
                  <a:lnTo>
                    <a:pt x="9" y="0"/>
                  </a:lnTo>
                  <a:lnTo>
                    <a:pt x="27" y="28"/>
                  </a:lnTo>
                  <a:lnTo>
                    <a:pt x="27" y="0"/>
                  </a:lnTo>
                  <a:lnTo>
                    <a:pt x="37" y="0"/>
                  </a:lnTo>
                  <a:lnTo>
                    <a:pt x="3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5" name="Freeform 22"/>
            <p:cNvSpPr>
              <a:spLocks noEditPoints="1"/>
            </p:cNvSpPr>
            <p:nvPr/>
          </p:nvSpPr>
          <p:spPr bwMode="auto">
            <a:xfrm>
              <a:off x="-4105275" y="1944688"/>
              <a:ext cx="65088" cy="74613"/>
            </a:xfrm>
            <a:custGeom>
              <a:avLst/>
              <a:gdLst>
                <a:gd name="T0" fmla="*/ 7 w 28"/>
                <a:gd name="T1" fmla="*/ 26 h 32"/>
                <a:gd name="T2" fmla="*/ 13 w 28"/>
                <a:gd name="T3" fmla="*/ 26 h 32"/>
                <a:gd name="T4" fmla="*/ 21 w 28"/>
                <a:gd name="T5" fmla="*/ 16 h 32"/>
                <a:gd name="T6" fmla="*/ 13 w 28"/>
                <a:gd name="T7" fmla="*/ 6 h 32"/>
                <a:gd name="T8" fmla="*/ 7 w 28"/>
                <a:gd name="T9" fmla="*/ 6 h 32"/>
                <a:gd name="T10" fmla="*/ 7 w 28"/>
                <a:gd name="T11" fmla="*/ 26 h 32"/>
                <a:gd name="T12" fmla="*/ 0 w 28"/>
                <a:gd name="T13" fmla="*/ 32 h 32"/>
                <a:gd name="T14" fmla="*/ 0 w 28"/>
                <a:gd name="T15" fmla="*/ 0 h 32"/>
                <a:gd name="T16" fmla="*/ 13 w 28"/>
                <a:gd name="T17" fmla="*/ 0 h 32"/>
                <a:gd name="T18" fmla="*/ 28 w 28"/>
                <a:gd name="T19" fmla="*/ 16 h 32"/>
                <a:gd name="T20" fmla="*/ 13 w 28"/>
                <a:gd name="T21" fmla="*/ 32 h 32"/>
                <a:gd name="T22" fmla="*/ 0 w 28"/>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2">
                  <a:moveTo>
                    <a:pt x="7" y="26"/>
                  </a:moveTo>
                  <a:cubicBezTo>
                    <a:pt x="13" y="26"/>
                    <a:pt x="13" y="26"/>
                    <a:pt x="13" y="26"/>
                  </a:cubicBezTo>
                  <a:cubicBezTo>
                    <a:pt x="18" y="26"/>
                    <a:pt x="21" y="21"/>
                    <a:pt x="21" y="16"/>
                  </a:cubicBezTo>
                  <a:cubicBezTo>
                    <a:pt x="21" y="11"/>
                    <a:pt x="18" y="6"/>
                    <a:pt x="13" y="6"/>
                  </a:cubicBezTo>
                  <a:cubicBezTo>
                    <a:pt x="7" y="6"/>
                    <a:pt x="7" y="6"/>
                    <a:pt x="7" y="6"/>
                  </a:cubicBezTo>
                  <a:lnTo>
                    <a:pt x="7" y="26"/>
                  </a:lnTo>
                  <a:close/>
                  <a:moveTo>
                    <a:pt x="0" y="32"/>
                  </a:moveTo>
                  <a:cubicBezTo>
                    <a:pt x="0" y="0"/>
                    <a:pt x="0" y="0"/>
                    <a:pt x="0" y="0"/>
                  </a:cubicBezTo>
                  <a:cubicBezTo>
                    <a:pt x="13" y="0"/>
                    <a:pt x="13" y="0"/>
                    <a:pt x="13" y="0"/>
                  </a:cubicBezTo>
                  <a:cubicBezTo>
                    <a:pt x="22" y="0"/>
                    <a:pt x="28" y="7"/>
                    <a:pt x="28" y="16"/>
                  </a:cubicBezTo>
                  <a:cubicBezTo>
                    <a:pt x="28" y="25"/>
                    <a:pt x="22" y="32"/>
                    <a:pt x="13" y="32"/>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6" name="Freeform 23"/>
            <p:cNvSpPr>
              <a:spLocks noEditPoints="1"/>
            </p:cNvSpPr>
            <p:nvPr/>
          </p:nvSpPr>
          <p:spPr bwMode="auto">
            <a:xfrm>
              <a:off x="-4030663" y="1943100"/>
              <a:ext cx="77788" cy="79375"/>
            </a:xfrm>
            <a:custGeom>
              <a:avLst/>
              <a:gdLst>
                <a:gd name="T0" fmla="*/ 16 w 33"/>
                <a:gd name="T1" fmla="*/ 27 h 34"/>
                <a:gd name="T2" fmla="*/ 26 w 33"/>
                <a:gd name="T3" fmla="*/ 17 h 34"/>
                <a:gd name="T4" fmla="*/ 16 w 33"/>
                <a:gd name="T5" fmla="*/ 7 h 34"/>
                <a:gd name="T6" fmla="*/ 7 w 33"/>
                <a:gd name="T7" fmla="*/ 17 h 34"/>
                <a:gd name="T8" fmla="*/ 16 w 33"/>
                <a:gd name="T9" fmla="*/ 27 h 34"/>
                <a:gd name="T10" fmla="*/ 16 w 33"/>
                <a:gd name="T11" fmla="*/ 0 h 34"/>
                <a:gd name="T12" fmla="*/ 33 w 33"/>
                <a:gd name="T13" fmla="*/ 17 h 34"/>
                <a:gd name="T14" fmla="*/ 16 w 33"/>
                <a:gd name="T15" fmla="*/ 34 h 34"/>
                <a:gd name="T16" fmla="*/ 0 w 33"/>
                <a:gd name="T17" fmla="*/ 17 h 34"/>
                <a:gd name="T18" fmla="*/ 16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16" y="27"/>
                  </a:moveTo>
                  <a:cubicBezTo>
                    <a:pt x="22" y="27"/>
                    <a:pt x="26" y="23"/>
                    <a:pt x="26" y="17"/>
                  </a:cubicBezTo>
                  <a:cubicBezTo>
                    <a:pt x="26" y="12"/>
                    <a:pt x="22" y="7"/>
                    <a:pt x="16" y="7"/>
                  </a:cubicBezTo>
                  <a:cubicBezTo>
                    <a:pt x="11" y="7"/>
                    <a:pt x="7" y="12"/>
                    <a:pt x="7" y="17"/>
                  </a:cubicBezTo>
                  <a:cubicBezTo>
                    <a:pt x="7" y="23"/>
                    <a:pt x="11" y="27"/>
                    <a:pt x="16" y="27"/>
                  </a:cubicBezTo>
                  <a:moveTo>
                    <a:pt x="16" y="0"/>
                  </a:moveTo>
                  <a:cubicBezTo>
                    <a:pt x="25" y="0"/>
                    <a:pt x="33" y="8"/>
                    <a:pt x="33" y="17"/>
                  </a:cubicBezTo>
                  <a:cubicBezTo>
                    <a:pt x="33" y="26"/>
                    <a:pt x="25" y="34"/>
                    <a:pt x="16" y="34"/>
                  </a:cubicBezTo>
                  <a:cubicBezTo>
                    <a:pt x="7" y="34"/>
                    <a:pt x="0" y="26"/>
                    <a:pt x="0" y="17"/>
                  </a:cubicBezTo>
                  <a:cubicBezTo>
                    <a:pt x="0" y="8"/>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7" name="Freeform 24"/>
            <p:cNvSpPr>
              <a:spLocks/>
            </p:cNvSpPr>
            <p:nvPr/>
          </p:nvSpPr>
          <p:spPr bwMode="auto">
            <a:xfrm>
              <a:off x="-3940175" y="1944688"/>
              <a:ext cx="57150" cy="74613"/>
            </a:xfrm>
            <a:custGeom>
              <a:avLst/>
              <a:gdLst>
                <a:gd name="T0" fmla="*/ 36 w 36"/>
                <a:gd name="T1" fmla="*/ 47 h 47"/>
                <a:gd name="T2" fmla="*/ 27 w 36"/>
                <a:gd name="T3" fmla="*/ 47 h 47"/>
                <a:gd name="T4" fmla="*/ 9 w 36"/>
                <a:gd name="T5" fmla="*/ 19 h 47"/>
                <a:gd name="T6" fmla="*/ 9 w 36"/>
                <a:gd name="T7" fmla="*/ 47 h 47"/>
                <a:gd name="T8" fmla="*/ 0 w 36"/>
                <a:gd name="T9" fmla="*/ 47 h 47"/>
                <a:gd name="T10" fmla="*/ 0 w 36"/>
                <a:gd name="T11" fmla="*/ 0 h 47"/>
                <a:gd name="T12" fmla="*/ 9 w 36"/>
                <a:gd name="T13" fmla="*/ 0 h 47"/>
                <a:gd name="T14" fmla="*/ 25 w 36"/>
                <a:gd name="T15" fmla="*/ 28 h 47"/>
                <a:gd name="T16" fmla="*/ 25 w 36"/>
                <a:gd name="T17" fmla="*/ 0 h 47"/>
                <a:gd name="T18" fmla="*/ 36 w 36"/>
                <a:gd name="T19" fmla="*/ 0 h 47"/>
                <a:gd name="T20" fmla="*/ 36 w 36"/>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7">
                  <a:moveTo>
                    <a:pt x="36" y="47"/>
                  </a:moveTo>
                  <a:lnTo>
                    <a:pt x="27" y="47"/>
                  </a:lnTo>
                  <a:lnTo>
                    <a:pt x="9" y="19"/>
                  </a:lnTo>
                  <a:lnTo>
                    <a:pt x="9" y="47"/>
                  </a:lnTo>
                  <a:lnTo>
                    <a:pt x="0" y="47"/>
                  </a:lnTo>
                  <a:lnTo>
                    <a:pt x="0" y="0"/>
                  </a:lnTo>
                  <a:lnTo>
                    <a:pt x="9" y="0"/>
                  </a:lnTo>
                  <a:lnTo>
                    <a:pt x="25" y="28"/>
                  </a:lnTo>
                  <a:lnTo>
                    <a:pt x="25" y="0"/>
                  </a:lnTo>
                  <a:lnTo>
                    <a:pt x="36" y="0"/>
                  </a:lnTo>
                  <a:lnTo>
                    <a:pt x="36"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8" name="Freeform 25"/>
            <p:cNvSpPr>
              <a:spLocks/>
            </p:cNvSpPr>
            <p:nvPr/>
          </p:nvSpPr>
          <p:spPr bwMode="auto">
            <a:xfrm>
              <a:off x="-4302125" y="2063750"/>
              <a:ext cx="90488" cy="76200"/>
            </a:xfrm>
            <a:custGeom>
              <a:avLst/>
              <a:gdLst>
                <a:gd name="T0" fmla="*/ 42 w 57"/>
                <a:gd name="T1" fmla="*/ 0 h 48"/>
                <a:gd name="T2" fmla="*/ 51 w 57"/>
                <a:gd name="T3" fmla="*/ 0 h 48"/>
                <a:gd name="T4" fmla="*/ 57 w 57"/>
                <a:gd name="T5" fmla="*/ 48 h 48"/>
                <a:gd name="T6" fmla="*/ 47 w 57"/>
                <a:gd name="T7" fmla="*/ 48 h 48"/>
                <a:gd name="T8" fmla="*/ 44 w 57"/>
                <a:gd name="T9" fmla="*/ 19 h 48"/>
                <a:gd name="T10" fmla="*/ 32 w 57"/>
                <a:gd name="T11" fmla="*/ 43 h 48"/>
                <a:gd name="T12" fmla="*/ 25 w 57"/>
                <a:gd name="T13" fmla="*/ 43 h 48"/>
                <a:gd name="T14" fmla="*/ 13 w 57"/>
                <a:gd name="T15" fmla="*/ 19 h 48"/>
                <a:gd name="T16" fmla="*/ 10 w 57"/>
                <a:gd name="T17" fmla="*/ 48 h 48"/>
                <a:gd name="T18" fmla="*/ 0 w 57"/>
                <a:gd name="T19" fmla="*/ 48 h 48"/>
                <a:gd name="T20" fmla="*/ 5 w 57"/>
                <a:gd name="T21" fmla="*/ 0 h 48"/>
                <a:gd name="T22" fmla="*/ 14 w 57"/>
                <a:gd name="T23" fmla="*/ 0 h 48"/>
                <a:gd name="T24" fmla="*/ 29 w 57"/>
                <a:gd name="T25" fmla="*/ 31 h 48"/>
                <a:gd name="T26" fmla="*/ 42 w 57"/>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48">
                  <a:moveTo>
                    <a:pt x="42" y="0"/>
                  </a:moveTo>
                  <a:lnTo>
                    <a:pt x="51" y="0"/>
                  </a:lnTo>
                  <a:lnTo>
                    <a:pt x="57" y="48"/>
                  </a:lnTo>
                  <a:lnTo>
                    <a:pt x="47" y="48"/>
                  </a:lnTo>
                  <a:lnTo>
                    <a:pt x="44" y="19"/>
                  </a:lnTo>
                  <a:lnTo>
                    <a:pt x="32" y="43"/>
                  </a:lnTo>
                  <a:lnTo>
                    <a:pt x="25" y="43"/>
                  </a:lnTo>
                  <a:lnTo>
                    <a:pt x="13" y="19"/>
                  </a:lnTo>
                  <a:lnTo>
                    <a:pt x="10" y="48"/>
                  </a:lnTo>
                  <a:lnTo>
                    <a:pt x="0" y="48"/>
                  </a:lnTo>
                  <a:lnTo>
                    <a:pt x="5" y="0"/>
                  </a:lnTo>
                  <a:lnTo>
                    <a:pt x="14" y="0"/>
                  </a:lnTo>
                  <a:lnTo>
                    <a:pt x="29" y="3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9" name="Freeform 26"/>
            <p:cNvSpPr>
              <a:spLocks noEditPoints="1"/>
            </p:cNvSpPr>
            <p:nvPr/>
          </p:nvSpPr>
          <p:spPr bwMode="auto">
            <a:xfrm>
              <a:off x="-4206875" y="2063750"/>
              <a:ext cx="71438" cy="76200"/>
            </a:xfrm>
            <a:custGeom>
              <a:avLst/>
              <a:gdLst>
                <a:gd name="T0" fmla="*/ 28 w 45"/>
                <a:gd name="T1" fmla="*/ 28 h 48"/>
                <a:gd name="T2" fmla="*/ 23 w 45"/>
                <a:gd name="T3" fmla="*/ 10 h 48"/>
                <a:gd name="T4" fmla="*/ 17 w 45"/>
                <a:gd name="T5" fmla="*/ 28 h 48"/>
                <a:gd name="T6" fmla="*/ 28 w 45"/>
                <a:gd name="T7" fmla="*/ 28 h 48"/>
                <a:gd name="T8" fmla="*/ 14 w 45"/>
                <a:gd name="T9" fmla="*/ 37 h 48"/>
                <a:gd name="T10" fmla="*/ 10 w 45"/>
                <a:gd name="T11" fmla="*/ 48 h 48"/>
                <a:gd name="T12" fmla="*/ 0 w 45"/>
                <a:gd name="T13" fmla="*/ 48 h 48"/>
                <a:gd name="T14" fmla="*/ 17 w 45"/>
                <a:gd name="T15" fmla="*/ 0 h 48"/>
                <a:gd name="T16" fmla="*/ 28 w 45"/>
                <a:gd name="T17" fmla="*/ 0 h 48"/>
                <a:gd name="T18" fmla="*/ 45 w 45"/>
                <a:gd name="T19" fmla="*/ 48 h 48"/>
                <a:gd name="T20" fmla="*/ 35 w 45"/>
                <a:gd name="T21" fmla="*/ 48 h 48"/>
                <a:gd name="T22" fmla="*/ 31 w 45"/>
                <a:gd name="T23" fmla="*/ 37 h 48"/>
                <a:gd name="T24" fmla="*/ 14 w 45"/>
                <a:gd name="T25"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8">
                  <a:moveTo>
                    <a:pt x="28" y="28"/>
                  </a:moveTo>
                  <a:lnTo>
                    <a:pt x="23" y="10"/>
                  </a:lnTo>
                  <a:lnTo>
                    <a:pt x="17" y="28"/>
                  </a:lnTo>
                  <a:lnTo>
                    <a:pt x="28" y="28"/>
                  </a:lnTo>
                  <a:close/>
                  <a:moveTo>
                    <a:pt x="14" y="37"/>
                  </a:moveTo>
                  <a:lnTo>
                    <a:pt x="10" y="48"/>
                  </a:lnTo>
                  <a:lnTo>
                    <a:pt x="0" y="48"/>
                  </a:lnTo>
                  <a:lnTo>
                    <a:pt x="17" y="0"/>
                  </a:lnTo>
                  <a:lnTo>
                    <a:pt x="28" y="0"/>
                  </a:lnTo>
                  <a:lnTo>
                    <a:pt x="45" y="48"/>
                  </a:lnTo>
                  <a:lnTo>
                    <a:pt x="35" y="48"/>
                  </a:lnTo>
                  <a:lnTo>
                    <a:pt x="31" y="37"/>
                  </a:lnTo>
                  <a:lnTo>
                    <a:pt x="1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0" name="Freeform 27"/>
            <p:cNvSpPr>
              <a:spLocks noEditPoints="1"/>
            </p:cNvSpPr>
            <p:nvPr/>
          </p:nvSpPr>
          <p:spPr bwMode="auto">
            <a:xfrm>
              <a:off x="-4125913" y="2063750"/>
              <a:ext cx="65088" cy="76200"/>
            </a:xfrm>
            <a:custGeom>
              <a:avLst/>
              <a:gdLst>
                <a:gd name="T0" fmla="*/ 7 w 28"/>
                <a:gd name="T1" fmla="*/ 26 h 33"/>
                <a:gd name="T2" fmla="*/ 13 w 28"/>
                <a:gd name="T3" fmla="*/ 26 h 33"/>
                <a:gd name="T4" fmla="*/ 21 w 28"/>
                <a:gd name="T5" fmla="*/ 16 h 33"/>
                <a:gd name="T6" fmla="*/ 13 w 28"/>
                <a:gd name="T7" fmla="*/ 6 h 33"/>
                <a:gd name="T8" fmla="*/ 7 w 28"/>
                <a:gd name="T9" fmla="*/ 6 h 33"/>
                <a:gd name="T10" fmla="*/ 7 w 28"/>
                <a:gd name="T11" fmla="*/ 26 h 33"/>
                <a:gd name="T12" fmla="*/ 0 w 28"/>
                <a:gd name="T13" fmla="*/ 33 h 33"/>
                <a:gd name="T14" fmla="*/ 0 w 28"/>
                <a:gd name="T15" fmla="*/ 0 h 33"/>
                <a:gd name="T16" fmla="*/ 13 w 28"/>
                <a:gd name="T17" fmla="*/ 0 h 33"/>
                <a:gd name="T18" fmla="*/ 28 w 28"/>
                <a:gd name="T19" fmla="*/ 16 h 33"/>
                <a:gd name="T20" fmla="*/ 13 w 28"/>
                <a:gd name="T21" fmla="*/ 33 h 33"/>
                <a:gd name="T22" fmla="*/ 0 w 2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3">
                  <a:moveTo>
                    <a:pt x="7" y="26"/>
                  </a:moveTo>
                  <a:cubicBezTo>
                    <a:pt x="13" y="26"/>
                    <a:pt x="13" y="26"/>
                    <a:pt x="13" y="26"/>
                  </a:cubicBezTo>
                  <a:cubicBezTo>
                    <a:pt x="18" y="26"/>
                    <a:pt x="21" y="22"/>
                    <a:pt x="21" y="16"/>
                  </a:cubicBezTo>
                  <a:cubicBezTo>
                    <a:pt x="21" y="11"/>
                    <a:pt x="18" y="6"/>
                    <a:pt x="13" y="6"/>
                  </a:cubicBezTo>
                  <a:cubicBezTo>
                    <a:pt x="7" y="6"/>
                    <a:pt x="7" y="6"/>
                    <a:pt x="7" y="6"/>
                  </a:cubicBezTo>
                  <a:lnTo>
                    <a:pt x="7" y="26"/>
                  </a:lnTo>
                  <a:close/>
                  <a:moveTo>
                    <a:pt x="0" y="33"/>
                  </a:moveTo>
                  <a:cubicBezTo>
                    <a:pt x="0" y="0"/>
                    <a:pt x="0" y="0"/>
                    <a:pt x="0" y="0"/>
                  </a:cubicBezTo>
                  <a:cubicBezTo>
                    <a:pt x="13" y="0"/>
                    <a:pt x="13" y="0"/>
                    <a:pt x="13" y="0"/>
                  </a:cubicBezTo>
                  <a:cubicBezTo>
                    <a:pt x="22" y="0"/>
                    <a:pt x="28" y="7"/>
                    <a:pt x="28" y="16"/>
                  </a:cubicBezTo>
                  <a:cubicBezTo>
                    <a:pt x="28" y="26"/>
                    <a:pt x="22" y="33"/>
                    <a:pt x="13" y="33"/>
                  </a:cubicBez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1" name="Freeform 28"/>
            <p:cNvSpPr>
              <a:spLocks noEditPoints="1"/>
            </p:cNvSpPr>
            <p:nvPr/>
          </p:nvSpPr>
          <p:spPr bwMode="auto">
            <a:xfrm>
              <a:off x="-4046538" y="2063750"/>
              <a:ext cx="55563" cy="76200"/>
            </a:xfrm>
            <a:custGeom>
              <a:avLst/>
              <a:gdLst>
                <a:gd name="T0" fmla="*/ 6 w 24"/>
                <a:gd name="T1" fmla="*/ 6 h 33"/>
                <a:gd name="T2" fmla="*/ 6 w 24"/>
                <a:gd name="T3" fmla="*/ 15 h 33"/>
                <a:gd name="T4" fmla="*/ 12 w 24"/>
                <a:gd name="T5" fmla="*/ 15 h 33"/>
                <a:gd name="T6" fmla="*/ 16 w 24"/>
                <a:gd name="T7" fmla="*/ 11 h 33"/>
                <a:gd name="T8" fmla="*/ 13 w 24"/>
                <a:gd name="T9" fmla="*/ 6 h 33"/>
                <a:gd name="T10" fmla="*/ 6 w 24"/>
                <a:gd name="T11" fmla="*/ 6 h 33"/>
                <a:gd name="T12" fmla="*/ 24 w 24"/>
                <a:gd name="T13" fmla="*/ 33 h 33"/>
                <a:gd name="T14" fmla="*/ 15 w 24"/>
                <a:gd name="T15" fmla="*/ 33 h 33"/>
                <a:gd name="T16" fmla="*/ 8 w 24"/>
                <a:gd name="T17" fmla="*/ 21 h 33"/>
                <a:gd name="T18" fmla="*/ 6 w 24"/>
                <a:gd name="T19" fmla="*/ 21 h 33"/>
                <a:gd name="T20" fmla="*/ 6 w 24"/>
                <a:gd name="T21" fmla="*/ 33 h 33"/>
                <a:gd name="T22" fmla="*/ 0 w 24"/>
                <a:gd name="T23" fmla="*/ 33 h 33"/>
                <a:gd name="T24" fmla="*/ 0 w 24"/>
                <a:gd name="T25" fmla="*/ 0 h 33"/>
                <a:gd name="T26" fmla="*/ 13 w 24"/>
                <a:gd name="T27" fmla="*/ 0 h 33"/>
                <a:gd name="T28" fmla="*/ 24 w 24"/>
                <a:gd name="T29" fmla="*/ 11 h 33"/>
                <a:gd name="T30" fmla="*/ 16 w 24"/>
                <a:gd name="T31" fmla="*/ 21 h 33"/>
                <a:gd name="T32" fmla="*/ 24 w 2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6" y="6"/>
                  </a:moveTo>
                  <a:cubicBezTo>
                    <a:pt x="6" y="15"/>
                    <a:pt x="6" y="15"/>
                    <a:pt x="6" y="15"/>
                  </a:cubicBezTo>
                  <a:cubicBezTo>
                    <a:pt x="12" y="15"/>
                    <a:pt x="12" y="15"/>
                    <a:pt x="12" y="15"/>
                  </a:cubicBezTo>
                  <a:cubicBezTo>
                    <a:pt x="15" y="15"/>
                    <a:pt x="16" y="13"/>
                    <a:pt x="16" y="11"/>
                  </a:cubicBezTo>
                  <a:cubicBezTo>
                    <a:pt x="16" y="9"/>
                    <a:pt x="15" y="6"/>
                    <a:pt x="13" y="6"/>
                  </a:cubicBezTo>
                  <a:lnTo>
                    <a:pt x="6" y="6"/>
                  </a:lnTo>
                  <a:close/>
                  <a:moveTo>
                    <a:pt x="24" y="33"/>
                  </a:moveTo>
                  <a:cubicBezTo>
                    <a:pt x="15" y="33"/>
                    <a:pt x="15" y="33"/>
                    <a:pt x="15" y="33"/>
                  </a:cubicBezTo>
                  <a:cubicBezTo>
                    <a:pt x="8" y="21"/>
                    <a:pt x="8" y="21"/>
                    <a:pt x="8" y="21"/>
                  </a:cubicBezTo>
                  <a:cubicBezTo>
                    <a:pt x="6" y="21"/>
                    <a:pt x="6" y="21"/>
                    <a:pt x="6" y="21"/>
                  </a:cubicBezTo>
                  <a:cubicBezTo>
                    <a:pt x="6" y="33"/>
                    <a:pt x="6" y="33"/>
                    <a:pt x="6" y="33"/>
                  </a:cubicBezTo>
                  <a:cubicBezTo>
                    <a:pt x="0" y="33"/>
                    <a:pt x="0" y="33"/>
                    <a:pt x="0" y="33"/>
                  </a:cubicBezTo>
                  <a:cubicBezTo>
                    <a:pt x="0" y="0"/>
                    <a:pt x="0" y="0"/>
                    <a:pt x="0" y="0"/>
                  </a:cubicBezTo>
                  <a:cubicBezTo>
                    <a:pt x="13" y="0"/>
                    <a:pt x="13" y="0"/>
                    <a:pt x="13" y="0"/>
                  </a:cubicBezTo>
                  <a:cubicBezTo>
                    <a:pt x="20" y="0"/>
                    <a:pt x="24" y="5"/>
                    <a:pt x="24" y="11"/>
                  </a:cubicBezTo>
                  <a:cubicBezTo>
                    <a:pt x="24" y="15"/>
                    <a:pt x="21" y="20"/>
                    <a:pt x="16" y="21"/>
                  </a:cubicBezTo>
                  <a:lnTo>
                    <a:pt x="2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2" name="Rectangle 29"/>
            <p:cNvSpPr>
              <a:spLocks noChangeArrowheads="1"/>
            </p:cNvSpPr>
            <p:nvPr/>
          </p:nvSpPr>
          <p:spPr bwMode="auto">
            <a:xfrm>
              <a:off x="-3976688" y="2063750"/>
              <a:ext cx="15875"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3" name="Freeform 30"/>
            <p:cNvSpPr>
              <a:spLocks noEditPoints="1"/>
            </p:cNvSpPr>
            <p:nvPr/>
          </p:nvSpPr>
          <p:spPr bwMode="auto">
            <a:xfrm>
              <a:off x="-3944938" y="2063750"/>
              <a:ext cx="65088" cy="76200"/>
            </a:xfrm>
            <a:custGeom>
              <a:avLst/>
              <a:gdLst>
                <a:gd name="T0" fmla="*/ 7 w 28"/>
                <a:gd name="T1" fmla="*/ 26 h 33"/>
                <a:gd name="T2" fmla="*/ 13 w 28"/>
                <a:gd name="T3" fmla="*/ 26 h 33"/>
                <a:gd name="T4" fmla="*/ 21 w 28"/>
                <a:gd name="T5" fmla="*/ 16 h 33"/>
                <a:gd name="T6" fmla="*/ 13 w 28"/>
                <a:gd name="T7" fmla="*/ 6 h 33"/>
                <a:gd name="T8" fmla="*/ 7 w 28"/>
                <a:gd name="T9" fmla="*/ 6 h 33"/>
                <a:gd name="T10" fmla="*/ 7 w 28"/>
                <a:gd name="T11" fmla="*/ 26 h 33"/>
                <a:gd name="T12" fmla="*/ 0 w 28"/>
                <a:gd name="T13" fmla="*/ 33 h 33"/>
                <a:gd name="T14" fmla="*/ 0 w 28"/>
                <a:gd name="T15" fmla="*/ 0 h 33"/>
                <a:gd name="T16" fmla="*/ 13 w 28"/>
                <a:gd name="T17" fmla="*/ 0 h 33"/>
                <a:gd name="T18" fmla="*/ 28 w 28"/>
                <a:gd name="T19" fmla="*/ 16 h 33"/>
                <a:gd name="T20" fmla="*/ 13 w 28"/>
                <a:gd name="T21" fmla="*/ 33 h 33"/>
                <a:gd name="T22" fmla="*/ 0 w 2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3">
                  <a:moveTo>
                    <a:pt x="7" y="26"/>
                  </a:moveTo>
                  <a:cubicBezTo>
                    <a:pt x="13" y="26"/>
                    <a:pt x="13" y="26"/>
                    <a:pt x="13" y="26"/>
                  </a:cubicBezTo>
                  <a:cubicBezTo>
                    <a:pt x="18" y="26"/>
                    <a:pt x="21" y="22"/>
                    <a:pt x="21" y="16"/>
                  </a:cubicBezTo>
                  <a:cubicBezTo>
                    <a:pt x="21" y="11"/>
                    <a:pt x="18" y="6"/>
                    <a:pt x="13" y="6"/>
                  </a:cubicBezTo>
                  <a:cubicBezTo>
                    <a:pt x="7" y="6"/>
                    <a:pt x="7" y="6"/>
                    <a:pt x="7" y="6"/>
                  </a:cubicBezTo>
                  <a:lnTo>
                    <a:pt x="7" y="26"/>
                  </a:lnTo>
                  <a:close/>
                  <a:moveTo>
                    <a:pt x="0" y="33"/>
                  </a:moveTo>
                  <a:cubicBezTo>
                    <a:pt x="0" y="0"/>
                    <a:pt x="0" y="0"/>
                    <a:pt x="0" y="0"/>
                  </a:cubicBezTo>
                  <a:cubicBezTo>
                    <a:pt x="13" y="0"/>
                    <a:pt x="13" y="0"/>
                    <a:pt x="13" y="0"/>
                  </a:cubicBezTo>
                  <a:cubicBezTo>
                    <a:pt x="22" y="0"/>
                    <a:pt x="28" y="7"/>
                    <a:pt x="28" y="16"/>
                  </a:cubicBezTo>
                  <a:cubicBezTo>
                    <a:pt x="28" y="26"/>
                    <a:pt x="22" y="33"/>
                    <a:pt x="13" y="33"/>
                  </a:cubicBez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4" name="Freeform 31"/>
            <p:cNvSpPr>
              <a:spLocks noEditPoints="1"/>
            </p:cNvSpPr>
            <p:nvPr/>
          </p:nvSpPr>
          <p:spPr bwMode="auto">
            <a:xfrm>
              <a:off x="-4170363" y="2182813"/>
              <a:ext cx="55563" cy="76200"/>
            </a:xfrm>
            <a:custGeom>
              <a:avLst/>
              <a:gdLst>
                <a:gd name="T0" fmla="*/ 7 w 24"/>
                <a:gd name="T1" fmla="*/ 6 h 33"/>
                <a:gd name="T2" fmla="*/ 7 w 24"/>
                <a:gd name="T3" fmla="*/ 15 h 33"/>
                <a:gd name="T4" fmla="*/ 13 w 24"/>
                <a:gd name="T5" fmla="*/ 15 h 33"/>
                <a:gd name="T6" fmla="*/ 17 w 24"/>
                <a:gd name="T7" fmla="*/ 11 h 33"/>
                <a:gd name="T8" fmla="*/ 13 w 24"/>
                <a:gd name="T9" fmla="*/ 6 h 33"/>
                <a:gd name="T10" fmla="*/ 7 w 24"/>
                <a:gd name="T11" fmla="*/ 6 h 33"/>
                <a:gd name="T12" fmla="*/ 0 w 24"/>
                <a:gd name="T13" fmla="*/ 0 h 33"/>
                <a:gd name="T14" fmla="*/ 13 w 24"/>
                <a:gd name="T15" fmla="*/ 0 h 33"/>
                <a:gd name="T16" fmla="*/ 24 w 24"/>
                <a:gd name="T17" fmla="*/ 11 h 33"/>
                <a:gd name="T18" fmla="*/ 13 w 24"/>
                <a:gd name="T19" fmla="*/ 21 h 33"/>
                <a:gd name="T20" fmla="*/ 7 w 24"/>
                <a:gd name="T21" fmla="*/ 21 h 33"/>
                <a:gd name="T22" fmla="*/ 7 w 24"/>
                <a:gd name="T23" fmla="*/ 33 h 33"/>
                <a:gd name="T24" fmla="*/ 0 w 24"/>
                <a:gd name="T25" fmla="*/ 33 h 33"/>
                <a:gd name="T26" fmla="*/ 0 w 24"/>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3">
                  <a:moveTo>
                    <a:pt x="7" y="6"/>
                  </a:moveTo>
                  <a:cubicBezTo>
                    <a:pt x="7" y="15"/>
                    <a:pt x="7" y="15"/>
                    <a:pt x="7" y="15"/>
                  </a:cubicBezTo>
                  <a:cubicBezTo>
                    <a:pt x="13" y="15"/>
                    <a:pt x="13" y="15"/>
                    <a:pt x="13" y="15"/>
                  </a:cubicBezTo>
                  <a:cubicBezTo>
                    <a:pt x="15" y="15"/>
                    <a:pt x="17" y="13"/>
                    <a:pt x="17" y="11"/>
                  </a:cubicBezTo>
                  <a:cubicBezTo>
                    <a:pt x="17" y="9"/>
                    <a:pt x="15" y="6"/>
                    <a:pt x="13" y="6"/>
                  </a:cubicBezTo>
                  <a:lnTo>
                    <a:pt x="7" y="6"/>
                  </a:lnTo>
                  <a:close/>
                  <a:moveTo>
                    <a:pt x="0" y="0"/>
                  </a:moveTo>
                  <a:cubicBezTo>
                    <a:pt x="13" y="0"/>
                    <a:pt x="13" y="0"/>
                    <a:pt x="13" y="0"/>
                  </a:cubicBezTo>
                  <a:cubicBezTo>
                    <a:pt x="20" y="0"/>
                    <a:pt x="24" y="6"/>
                    <a:pt x="24" y="11"/>
                  </a:cubicBezTo>
                  <a:cubicBezTo>
                    <a:pt x="24" y="16"/>
                    <a:pt x="20" y="21"/>
                    <a:pt x="13" y="21"/>
                  </a:cubicBezTo>
                  <a:cubicBezTo>
                    <a:pt x="7" y="21"/>
                    <a:pt x="7" y="21"/>
                    <a:pt x="7" y="21"/>
                  </a:cubicBezTo>
                  <a:cubicBezTo>
                    <a:pt x="7" y="33"/>
                    <a:pt x="7" y="33"/>
                    <a:pt x="7" y="33"/>
                  </a:cubicBezTo>
                  <a:cubicBezTo>
                    <a:pt x="0" y="33"/>
                    <a:pt x="0" y="33"/>
                    <a:pt x="0" y="3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5" name="Freeform 32"/>
            <p:cNvSpPr>
              <a:spLocks noEditPoints="1"/>
            </p:cNvSpPr>
            <p:nvPr/>
          </p:nvSpPr>
          <p:spPr bwMode="auto">
            <a:xfrm>
              <a:off x="-4116388" y="2182813"/>
              <a:ext cx="74613" cy="76200"/>
            </a:xfrm>
            <a:custGeom>
              <a:avLst/>
              <a:gdLst>
                <a:gd name="T0" fmla="*/ 28 w 47"/>
                <a:gd name="T1" fmla="*/ 28 h 48"/>
                <a:gd name="T2" fmla="*/ 23 w 47"/>
                <a:gd name="T3" fmla="*/ 12 h 48"/>
                <a:gd name="T4" fmla="*/ 19 w 47"/>
                <a:gd name="T5" fmla="*/ 28 h 48"/>
                <a:gd name="T6" fmla="*/ 28 w 47"/>
                <a:gd name="T7" fmla="*/ 28 h 48"/>
                <a:gd name="T8" fmla="*/ 15 w 47"/>
                <a:gd name="T9" fmla="*/ 37 h 48"/>
                <a:gd name="T10" fmla="*/ 12 w 47"/>
                <a:gd name="T11" fmla="*/ 48 h 48"/>
                <a:gd name="T12" fmla="*/ 0 w 47"/>
                <a:gd name="T13" fmla="*/ 48 h 48"/>
                <a:gd name="T14" fmla="*/ 17 w 47"/>
                <a:gd name="T15" fmla="*/ 0 h 48"/>
                <a:gd name="T16" fmla="*/ 29 w 47"/>
                <a:gd name="T17" fmla="*/ 0 h 48"/>
                <a:gd name="T18" fmla="*/ 47 w 47"/>
                <a:gd name="T19" fmla="*/ 48 h 48"/>
                <a:gd name="T20" fmla="*/ 37 w 47"/>
                <a:gd name="T21" fmla="*/ 48 h 48"/>
                <a:gd name="T22" fmla="*/ 32 w 47"/>
                <a:gd name="T23" fmla="*/ 37 h 48"/>
                <a:gd name="T24" fmla="*/ 15 w 47"/>
                <a:gd name="T25"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8">
                  <a:moveTo>
                    <a:pt x="28" y="28"/>
                  </a:moveTo>
                  <a:lnTo>
                    <a:pt x="23" y="12"/>
                  </a:lnTo>
                  <a:lnTo>
                    <a:pt x="19" y="28"/>
                  </a:lnTo>
                  <a:lnTo>
                    <a:pt x="28" y="28"/>
                  </a:lnTo>
                  <a:close/>
                  <a:moveTo>
                    <a:pt x="15" y="37"/>
                  </a:moveTo>
                  <a:lnTo>
                    <a:pt x="12" y="48"/>
                  </a:lnTo>
                  <a:lnTo>
                    <a:pt x="0" y="48"/>
                  </a:lnTo>
                  <a:lnTo>
                    <a:pt x="17" y="0"/>
                  </a:lnTo>
                  <a:lnTo>
                    <a:pt x="29" y="0"/>
                  </a:lnTo>
                  <a:lnTo>
                    <a:pt x="47" y="48"/>
                  </a:lnTo>
                  <a:lnTo>
                    <a:pt x="37" y="48"/>
                  </a:lnTo>
                  <a:lnTo>
                    <a:pt x="32" y="37"/>
                  </a:lnTo>
                  <a:lnTo>
                    <a:pt x="15"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6" name="Freeform 33"/>
            <p:cNvSpPr>
              <a:spLocks noEditPoints="1"/>
            </p:cNvSpPr>
            <p:nvPr/>
          </p:nvSpPr>
          <p:spPr bwMode="auto">
            <a:xfrm>
              <a:off x="-4035425" y="2182813"/>
              <a:ext cx="58738" cy="76200"/>
            </a:xfrm>
            <a:custGeom>
              <a:avLst/>
              <a:gdLst>
                <a:gd name="T0" fmla="*/ 7 w 25"/>
                <a:gd name="T1" fmla="*/ 6 h 33"/>
                <a:gd name="T2" fmla="*/ 7 w 25"/>
                <a:gd name="T3" fmla="*/ 15 h 33"/>
                <a:gd name="T4" fmla="*/ 13 w 25"/>
                <a:gd name="T5" fmla="*/ 15 h 33"/>
                <a:gd name="T6" fmla="*/ 17 w 25"/>
                <a:gd name="T7" fmla="*/ 11 h 33"/>
                <a:gd name="T8" fmla="*/ 13 w 25"/>
                <a:gd name="T9" fmla="*/ 6 h 33"/>
                <a:gd name="T10" fmla="*/ 7 w 25"/>
                <a:gd name="T11" fmla="*/ 6 h 33"/>
                <a:gd name="T12" fmla="*/ 25 w 25"/>
                <a:gd name="T13" fmla="*/ 33 h 33"/>
                <a:gd name="T14" fmla="*/ 16 w 25"/>
                <a:gd name="T15" fmla="*/ 33 h 33"/>
                <a:gd name="T16" fmla="*/ 9 w 25"/>
                <a:gd name="T17" fmla="*/ 21 h 33"/>
                <a:gd name="T18" fmla="*/ 7 w 25"/>
                <a:gd name="T19" fmla="*/ 21 h 33"/>
                <a:gd name="T20" fmla="*/ 7 w 25"/>
                <a:gd name="T21" fmla="*/ 33 h 33"/>
                <a:gd name="T22" fmla="*/ 0 w 25"/>
                <a:gd name="T23" fmla="*/ 33 h 33"/>
                <a:gd name="T24" fmla="*/ 0 w 25"/>
                <a:gd name="T25" fmla="*/ 0 h 33"/>
                <a:gd name="T26" fmla="*/ 14 w 25"/>
                <a:gd name="T27" fmla="*/ 0 h 33"/>
                <a:gd name="T28" fmla="*/ 25 w 25"/>
                <a:gd name="T29" fmla="*/ 11 h 33"/>
                <a:gd name="T30" fmla="*/ 16 w 25"/>
                <a:gd name="T31" fmla="*/ 21 h 33"/>
                <a:gd name="T32" fmla="*/ 25 w 25"/>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3">
                  <a:moveTo>
                    <a:pt x="7" y="6"/>
                  </a:moveTo>
                  <a:cubicBezTo>
                    <a:pt x="7" y="15"/>
                    <a:pt x="7" y="15"/>
                    <a:pt x="7" y="15"/>
                  </a:cubicBezTo>
                  <a:cubicBezTo>
                    <a:pt x="13" y="15"/>
                    <a:pt x="13" y="15"/>
                    <a:pt x="13" y="15"/>
                  </a:cubicBezTo>
                  <a:cubicBezTo>
                    <a:pt x="16" y="15"/>
                    <a:pt x="17" y="13"/>
                    <a:pt x="17" y="11"/>
                  </a:cubicBezTo>
                  <a:cubicBezTo>
                    <a:pt x="17" y="9"/>
                    <a:pt x="16" y="6"/>
                    <a:pt x="13" y="6"/>
                  </a:cubicBezTo>
                  <a:lnTo>
                    <a:pt x="7" y="6"/>
                  </a:lnTo>
                  <a:close/>
                  <a:moveTo>
                    <a:pt x="25" y="33"/>
                  </a:moveTo>
                  <a:cubicBezTo>
                    <a:pt x="16" y="33"/>
                    <a:pt x="16" y="33"/>
                    <a:pt x="16" y="33"/>
                  </a:cubicBezTo>
                  <a:cubicBezTo>
                    <a:pt x="9" y="21"/>
                    <a:pt x="9" y="21"/>
                    <a:pt x="9" y="21"/>
                  </a:cubicBezTo>
                  <a:cubicBezTo>
                    <a:pt x="7" y="21"/>
                    <a:pt x="7" y="21"/>
                    <a:pt x="7" y="21"/>
                  </a:cubicBezTo>
                  <a:cubicBezTo>
                    <a:pt x="7" y="33"/>
                    <a:pt x="7" y="33"/>
                    <a:pt x="7" y="33"/>
                  </a:cubicBezTo>
                  <a:cubicBezTo>
                    <a:pt x="0" y="33"/>
                    <a:pt x="0" y="33"/>
                    <a:pt x="0" y="33"/>
                  </a:cubicBezTo>
                  <a:cubicBezTo>
                    <a:pt x="0" y="0"/>
                    <a:pt x="0" y="0"/>
                    <a:pt x="0" y="0"/>
                  </a:cubicBezTo>
                  <a:cubicBezTo>
                    <a:pt x="14" y="0"/>
                    <a:pt x="14" y="0"/>
                    <a:pt x="14" y="0"/>
                  </a:cubicBezTo>
                  <a:cubicBezTo>
                    <a:pt x="21" y="0"/>
                    <a:pt x="25" y="6"/>
                    <a:pt x="25" y="11"/>
                  </a:cubicBezTo>
                  <a:cubicBezTo>
                    <a:pt x="25" y="15"/>
                    <a:pt x="22" y="20"/>
                    <a:pt x="16" y="21"/>
                  </a:cubicBezTo>
                  <a:lnTo>
                    <a:pt x="2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7" name="Rectangle 34"/>
            <p:cNvSpPr>
              <a:spLocks noChangeArrowheads="1"/>
            </p:cNvSpPr>
            <p:nvPr/>
          </p:nvSpPr>
          <p:spPr bwMode="auto">
            <a:xfrm>
              <a:off x="-3962400" y="2182813"/>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8" name="Freeform 35"/>
            <p:cNvSpPr>
              <a:spLocks/>
            </p:cNvSpPr>
            <p:nvPr/>
          </p:nvSpPr>
          <p:spPr bwMode="auto">
            <a:xfrm>
              <a:off x="-3935413" y="2182813"/>
              <a:ext cx="55563" cy="76200"/>
            </a:xfrm>
            <a:custGeom>
              <a:avLst/>
              <a:gdLst>
                <a:gd name="T0" fmla="*/ 7 w 24"/>
                <a:gd name="T1" fmla="*/ 23 h 33"/>
                <a:gd name="T2" fmla="*/ 12 w 24"/>
                <a:gd name="T3" fmla="*/ 27 h 33"/>
                <a:gd name="T4" fmla="*/ 17 w 24"/>
                <a:gd name="T5" fmla="*/ 24 h 33"/>
                <a:gd name="T6" fmla="*/ 13 w 24"/>
                <a:gd name="T7" fmla="*/ 20 h 33"/>
                <a:gd name="T8" fmla="*/ 9 w 24"/>
                <a:gd name="T9" fmla="*/ 19 h 33"/>
                <a:gd name="T10" fmla="*/ 1 w 24"/>
                <a:gd name="T11" fmla="*/ 10 h 33"/>
                <a:gd name="T12" fmla="*/ 12 w 24"/>
                <a:gd name="T13" fmla="*/ 0 h 33"/>
                <a:gd name="T14" fmla="*/ 23 w 24"/>
                <a:gd name="T15" fmla="*/ 10 h 33"/>
                <a:gd name="T16" fmla="*/ 16 w 24"/>
                <a:gd name="T17" fmla="*/ 10 h 33"/>
                <a:gd name="T18" fmla="*/ 12 w 24"/>
                <a:gd name="T19" fmla="*/ 6 h 33"/>
                <a:gd name="T20" fmla="*/ 8 w 24"/>
                <a:gd name="T21" fmla="*/ 9 h 33"/>
                <a:gd name="T22" fmla="*/ 11 w 24"/>
                <a:gd name="T23" fmla="*/ 13 h 33"/>
                <a:gd name="T24" fmla="*/ 15 w 24"/>
                <a:gd name="T25" fmla="*/ 14 h 33"/>
                <a:gd name="T26" fmla="*/ 24 w 24"/>
                <a:gd name="T27" fmla="*/ 24 h 33"/>
                <a:gd name="T28" fmla="*/ 12 w 24"/>
                <a:gd name="T29" fmla="*/ 33 h 33"/>
                <a:gd name="T30" fmla="*/ 0 w 24"/>
                <a:gd name="T31" fmla="*/ 23 h 33"/>
                <a:gd name="T32" fmla="*/ 7 w 24"/>
                <a:gd name="T3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7" y="23"/>
                  </a:moveTo>
                  <a:cubicBezTo>
                    <a:pt x="7" y="25"/>
                    <a:pt x="9" y="27"/>
                    <a:pt x="12" y="27"/>
                  </a:cubicBezTo>
                  <a:cubicBezTo>
                    <a:pt x="15" y="27"/>
                    <a:pt x="17" y="26"/>
                    <a:pt x="17" y="24"/>
                  </a:cubicBezTo>
                  <a:cubicBezTo>
                    <a:pt x="17" y="22"/>
                    <a:pt x="16" y="21"/>
                    <a:pt x="13" y="20"/>
                  </a:cubicBezTo>
                  <a:cubicBezTo>
                    <a:pt x="9" y="19"/>
                    <a:pt x="9" y="19"/>
                    <a:pt x="9" y="19"/>
                  </a:cubicBezTo>
                  <a:cubicBezTo>
                    <a:pt x="2" y="17"/>
                    <a:pt x="1" y="12"/>
                    <a:pt x="1" y="10"/>
                  </a:cubicBezTo>
                  <a:cubicBezTo>
                    <a:pt x="1" y="4"/>
                    <a:pt x="6" y="0"/>
                    <a:pt x="12" y="0"/>
                  </a:cubicBezTo>
                  <a:cubicBezTo>
                    <a:pt x="18" y="0"/>
                    <a:pt x="23" y="4"/>
                    <a:pt x="23" y="10"/>
                  </a:cubicBezTo>
                  <a:cubicBezTo>
                    <a:pt x="16" y="10"/>
                    <a:pt x="16" y="10"/>
                    <a:pt x="16" y="10"/>
                  </a:cubicBezTo>
                  <a:cubicBezTo>
                    <a:pt x="16" y="8"/>
                    <a:pt x="15" y="6"/>
                    <a:pt x="12" y="6"/>
                  </a:cubicBezTo>
                  <a:cubicBezTo>
                    <a:pt x="9" y="6"/>
                    <a:pt x="8" y="7"/>
                    <a:pt x="8" y="9"/>
                  </a:cubicBezTo>
                  <a:cubicBezTo>
                    <a:pt x="8" y="10"/>
                    <a:pt x="8" y="12"/>
                    <a:pt x="11" y="13"/>
                  </a:cubicBezTo>
                  <a:cubicBezTo>
                    <a:pt x="15" y="14"/>
                    <a:pt x="15" y="14"/>
                    <a:pt x="15" y="14"/>
                  </a:cubicBezTo>
                  <a:cubicBezTo>
                    <a:pt x="23" y="16"/>
                    <a:pt x="24" y="21"/>
                    <a:pt x="24" y="24"/>
                  </a:cubicBezTo>
                  <a:cubicBezTo>
                    <a:pt x="24" y="30"/>
                    <a:pt x="18" y="33"/>
                    <a:pt x="12" y="33"/>
                  </a:cubicBezTo>
                  <a:cubicBezTo>
                    <a:pt x="5" y="33"/>
                    <a:pt x="0" y="29"/>
                    <a:pt x="0" y="23"/>
                  </a:cubicBezTo>
                  <a:lnTo>
                    <a:pt x="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9" name="Freeform 36"/>
            <p:cNvSpPr>
              <a:spLocks/>
            </p:cNvSpPr>
            <p:nvPr/>
          </p:nvSpPr>
          <p:spPr bwMode="auto">
            <a:xfrm>
              <a:off x="-4189413" y="2301875"/>
              <a:ext cx="57150" cy="76200"/>
            </a:xfrm>
            <a:custGeom>
              <a:avLst/>
              <a:gdLst>
                <a:gd name="T0" fmla="*/ 0 w 36"/>
                <a:gd name="T1" fmla="*/ 0 h 48"/>
                <a:gd name="T2" fmla="*/ 36 w 36"/>
                <a:gd name="T3" fmla="*/ 0 h 48"/>
                <a:gd name="T4" fmla="*/ 36 w 36"/>
                <a:gd name="T5" fmla="*/ 10 h 48"/>
                <a:gd name="T6" fmla="*/ 24 w 36"/>
                <a:gd name="T7" fmla="*/ 10 h 48"/>
                <a:gd name="T8" fmla="*/ 24 w 36"/>
                <a:gd name="T9" fmla="*/ 48 h 48"/>
                <a:gd name="T10" fmla="*/ 14 w 36"/>
                <a:gd name="T11" fmla="*/ 48 h 48"/>
                <a:gd name="T12" fmla="*/ 14 w 36"/>
                <a:gd name="T13" fmla="*/ 10 h 48"/>
                <a:gd name="T14" fmla="*/ 0 w 36"/>
                <a:gd name="T15" fmla="*/ 10 h 48"/>
                <a:gd name="T16" fmla="*/ 0 w 3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8">
                  <a:moveTo>
                    <a:pt x="0" y="0"/>
                  </a:moveTo>
                  <a:lnTo>
                    <a:pt x="36" y="0"/>
                  </a:lnTo>
                  <a:lnTo>
                    <a:pt x="36" y="10"/>
                  </a:lnTo>
                  <a:lnTo>
                    <a:pt x="24" y="10"/>
                  </a:lnTo>
                  <a:lnTo>
                    <a:pt x="24" y="48"/>
                  </a:lnTo>
                  <a:lnTo>
                    <a:pt x="14" y="48"/>
                  </a:lnTo>
                  <a:lnTo>
                    <a:pt x="14" y="10"/>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0" name="Freeform 37"/>
            <p:cNvSpPr>
              <a:spLocks/>
            </p:cNvSpPr>
            <p:nvPr/>
          </p:nvSpPr>
          <p:spPr bwMode="auto">
            <a:xfrm>
              <a:off x="-4121150" y="2301875"/>
              <a:ext cx="60325" cy="76200"/>
            </a:xfrm>
            <a:custGeom>
              <a:avLst/>
              <a:gdLst>
                <a:gd name="T0" fmla="*/ 19 w 26"/>
                <a:gd name="T1" fmla="*/ 21 h 33"/>
                <a:gd name="T2" fmla="*/ 19 w 26"/>
                <a:gd name="T3" fmla="*/ 0 h 33"/>
                <a:gd name="T4" fmla="*/ 26 w 26"/>
                <a:gd name="T5" fmla="*/ 0 h 33"/>
                <a:gd name="T6" fmla="*/ 26 w 26"/>
                <a:gd name="T7" fmla="*/ 21 h 33"/>
                <a:gd name="T8" fmla="*/ 13 w 26"/>
                <a:gd name="T9" fmla="*/ 33 h 33"/>
                <a:gd name="T10" fmla="*/ 0 w 26"/>
                <a:gd name="T11" fmla="*/ 21 h 33"/>
                <a:gd name="T12" fmla="*/ 0 w 26"/>
                <a:gd name="T13" fmla="*/ 0 h 33"/>
                <a:gd name="T14" fmla="*/ 7 w 26"/>
                <a:gd name="T15" fmla="*/ 0 h 33"/>
                <a:gd name="T16" fmla="*/ 7 w 26"/>
                <a:gd name="T17" fmla="*/ 21 h 33"/>
                <a:gd name="T18" fmla="*/ 13 w 26"/>
                <a:gd name="T19" fmla="*/ 27 h 33"/>
                <a:gd name="T20" fmla="*/ 19 w 26"/>
                <a:gd name="T21"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9" y="21"/>
                  </a:moveTo>
                  <a:cubicBezTo>
                    <a:pt x="19" y="0"/>
                    <a:pt x="19" y="0"/>
                    <a:pt x="19" y="0"/>
                  </a:cubicBezTo>
                  <a:cubicBezTo>
                    <a:pt x="26" y="0"/>
                    <a:pt x="26" y="0"/>
                    <a:pt x="26" y="0"/>
                  </a:cubicBezTo>
                  <a:cubicBezTo>
                    <a:pt x="26" y="21"/>
                    <a:pt x="26" y="21"/>
                    <a:pt x="26" y="21"/>
                  </a:cubicBezTo>
                  <a:cubicBezTo>
                    <a:pt x="26" y="29"/>
                    <a:pt x="20" y="33"/>
                    <a:pt x="13" y="33"/>
                  </a:cubicBezTo>
                  <a:cubicBezTo>
                    <a:pt x="6" y="33"/>
                    <a:pt x="0" y="29"/>
                    <a:pt x="0" y="21"/>
                  </a:cubicBezTo>
                  <a:cubicBezTo>
                    <a:pt x="0" y="0"/>
                    <a:pt x="0" y="0"/>
                    <a:pt x="0" y="0"/>
                  </a:cubicBezTo>
                  <a:cubicBezTo>
                    <a:pt x="7" y="0"/>
                    <a:pt x="7" y="0"/>
                    <a:pt x="7" y="0"/>
                  </a:cubicBezTo>
                  <a:cubicBezTo>
                    <a:pt x="7" y="21"/>
                    <a:pt x="7" y="21"/>
                    <a:pt x="7" y="21"/>
                  </a:cubicBezTo>
                  <a:cubicBezTo>
                    <a:pt x="7" y="25"/>
                    <a:pt x="10" y="27"/>
                    <a:pt x="13" y="27"/>
                  </a:cubicBezTo>
                  <a:cubicBezTo>
                    <a:pt x="16" y="27"/>
                    <a:pt x="19" y="25"/>
                    <a:pt x="19"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1" name="Freeform 38"/>
            <p:cNvSpPr>
              <a:spLocks noEditPoints="1"/>
            </p:cNvSpPr>
            <p:nvPr/>
          </p:nvSpPr>
          <p:spPr bwMode="auto">
            <a:xfrm>
              <a:off x="-4044950" y="2301875"/>
              <a:ext cx="57150" cy="76200"/>
            </a:xfrm>
            <a:custGeom>
              <a:avLst/>
              <a:gdLst>
                <a:gd name="T0" fmla="*/ 7 w 24"/>
                <a:gd name="T1" fmla="*/ 6 h 33"/>
                <a:gd name="T2" fmla="*/ 7 w 24"/>
                <a:gd name="T3" fmla="*/ 16 h 33"/>
                <a:gd name="T4" fmla="*/ 13 w 24"/>
                <a:gd name="T5" fmla="*/ 16 h 33"/>
                <a:gd name="T6" fmla="*/ 17 w 24"/>
                <a:gd name="T7" fmla="*/ 11 h 33"/>
                <a:gd name="T8" fmla="*/ 13 w 24"/>
                <a:gd name="T9" fmla="*/ 6 h 33"/>
                <a:gd name="T10" fmla="*/ 7 w 24"/>
                <a:gd name="T11" fmla="*/ 6 h 33"/>
                <a:gd name="T12" fmla="*/ 24 w 24"/>
                <a:gd name="T13" fmla="*/ 33 h 33"/>
                <a:gd name="T14" fmla="*/ 16 w 24"/>
                <a:gd name="T15" fmla="*/ 33 h 33"/>
                <a:gd name="T16" fmla="*/ 8 w 24"/>
                <a:gd name="T17" fmla="*/ 22 h 33"/>
                <a:gd name="T18" fmla="*/ 7 w 24"/>
                <a:gd name="T19" fmla="*/ 22 h 33"/>
                <a:gd name="T20" fmla="*/ 7 w 24"/>
                <a:gd name="T21" fmla="*/ 33 h 33"/>
                <a:gd name="T22" fmla="*/ 0 w 24"/>
                <a:gd name="T23" fmla="*/ 33 h 33"/>
                <a:gd name="T24" fmla="*/ 0 w 24"/>
                <a:gd name="T25" fmla="*/ 0 h 33"/>
                <a:gd name="T26" fmla="*/ 13 w 24"/>
                <a:gd name="T27" fmla="*/ 0 h 33"/>
                <a:gd name="T28" fmla="*/ 24 w 24"/>
                <a:gd name="T29" fmla="*/ 11 h 33"/>
                <a:gd name="T30" fmla="*/ 16 w 24"/>
                <a:gd name="T31" fmla="*/ 21 h 33"/>
                <a:gd name="T32" fmla="*/ 24 w 2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7" y="6"/>
                  </a:moveTo>
                  <a:cubicBezTo>
                    <a:pt x="7" y="16"/>
                    <a:pt x="7" y="16"/>
                    <a:pt x="7" y="16"/>
                  </a:cubicBezTo>
                  <a:cubicBezTo>
                    <a:pt x="13" y="16"/>
                    <a:pt x="13" y="16"/>
                    <a:pt x="13" y="16"/>
                  </a:cubicBezTo>
                  <a:cubicBezTo>
                    <a:pt x="15" y="16"/>
                    <a:pt x="17" y="13"/>
                    <a:pt x="17" y="11"/>
                  </a:cubicBezTo>
                  <a:cubicBezTo>
                    <a:pt x="17" y="9"/>
                    <a:pt x="15" y="6"/>
                    <a:pt x="13" y="6"/>
                  </a:cubicBezTo>
                  <a:lnTo>
                    <a:pt x="7" y="6"/>
                  </a:lnTo>
                  <a:close/>
                  <a:moveTo>
                    <a:pt x="24" y="33"/>
                  </a:moveTo>
                  <a:cubicBezTo>
                    <a:pt x="16" y="33"/>
                    <a:pt x="16" y="33"/>
                    <a:pt x="16" y="33"/>
                  </a:cubicBezTo>
                  <a:cubicBezTo>
                    <a:pt x="8" y="22"/>
                    <a:pt x="8" y="22"/>
                    <a:pt x="8" y="22"/>
                  </a:cubicBezTo>
                  <a:cubicBezTo>
                    <a:pt x="7" y="22"/>
                    <a:pt x="7" y="22"/>
                    <a:pt x="7" y="22"/>
                  </a:cubicBezTo>
                  <a:cubicBezTo>
                    <a:pt x="7" y="33"/>
                    <a:pt x="7" y="33"/>
                    <a:pt x="7" y="33"/>
                  </a:cubicBezTo>
                  <a:cubicBezTo>
                    <a:pt x="0" y="33"/>
                    <a:pt x="0" y="33"/>
                    <a:pt x="0" y="33"/>
                  </a:cubicBezTo>
                  <a:cubicBezTo>
                    <a:pt x="0" y="0"/>
                    <a:pt x="0" y="0"/>
                    <a:pt x="0" y="0"/>
                  </a:cubicBezTo>
                  <a:cubicBezTo>
                    <a:pt x="13" y="0"/>
                    <a:pt x="13" y="0"/>
                    <a:pt x="13" y="0"/>
                  </a:cubicBezTo>
                  <a:cubicBezTo>
                    <a:pt x="21" y="0"/>
                    <a:pt x="24" y="6"/>
                    <a:pt x="24" y="11"/>
                  </a:cubicBezTo>
                  <a:cubicBezTo>
                    <a:pt x="24" y="16"/>
                    <a:pt x="21" y="20"/>
                    <a:pt x="16" y="21"/>
                  </a:cubicBezTo>
                  <a:lnTo>
                    <a:pt x="2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2" name="Rectangle 39"/>
            <p:cNvSpPr>
              <a:spLocks noChangeArrowheads="1"/>
            </p:cNvSpPr>
            <p:nvPr/>
          </p:nvSpPr>
          <p:spPr bwMode="auto">
            <a:xfrm>
              <a:off x="-3975100" y="2301875"/>
              <a:ext cx="17463"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3" name="Freeform 40"/>
            <p:cNvSpPr>
              <a:spLocks/>
            </p:cNvSpPr>
            <p:nvPr/>
          </p:nvSpPr>
          <p:spPr bwMode="auto">
            <a:xfrm>
              <a:off x="-3940175" y="2301875"/>
              <a:ext cx="57150" cy="76200"/>
            </a:xfrm>
            <a:custGeom>
              <a:avLst/>
              <a:gdLst>
                <a:gd name="T0" fmla="*/ 36 w 36"/>
                <a:gd name="T1" fmla="*/ 48 h 48"/>
                <a:gd name="T2" fmla="*/ 27 w 36"/>
                <a:gd name="T3" fmla="*/ 48 h 48"/>
                <a:gd name="T4" fmla="*/ 9 w 36"/>
                <a:gd name="T5" fmla="*/ 19 h 48"/>
                <a:gd name="T6" fmla="*/ 9 w 36"/>
                <a:gd name="T7" fmla="*/ 48 h 48"/>
                <a:gd name="T8" fmla="*/ 0 w 36"/>
                <a:gd name="T9" fmla="*/ 48 h 48"/>
                <a:gd name="T10" fmla="*/ 0 w 36"/>
                <a:gd name="T11" fmla="*/ 0 h 48"/>
                <a:gd name="T12" fmla="*/ 9 w 36"/>
                <a:gd name="T13" fmla="*/ 0 h 48"/>
                <a:gd name="T14" fmla="*/ 25 w 36"/>
                <a:gd name="T15" fmla="*/ 29 h 48"/>
                <a:gd name="T16" fmla="*/ 25 w 36"/>
                <a:gd name="T17" fmla="*/ 0 h 48"/>
                <a:gd name="T18" fmla="*/ 36 w 36"/>
                <a:gd name="T19" fmla="*/ 0 h 48"/>
                <a:gd name="T20" fmla="*/ 36 w 36"/>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8">
                  <a:moveTo>
                    <a:pt x="36" y="48"/>
                  </a:moveTo>
                  <a:lnTo>
                    <a:pt x="27" y="48"/>
                  </a:lnTo>
                  <a:lnTo>
                    <a:pt x="9" y="19"/>
                  </a:lnTo>
                  <a:lnTo>
                    <a:pt x="9" y="48"/>
                  </a:lnTo>
                  <a:lnTo>
                    <a:pt x="0" y="48"/>
                  </a:lnTo>
                  <a:lnTo>
                    <a:pt x="0" y="0"/>
                  </a:lnTo>
                  <a:lnTo>
                    <a:pt x="9" y="0"/>
                  </a:lnTo>
                  <a:lnTo>
                    <a:pt x="25" y="29"/>
                  </a:lnTo>
                  <a:lnTo>
                    <a:pt x="25" y="0"/>
                  </a:lnTo>
                  <a:lnTo>
                    <a:pt x="36" y="0"/>
                  </a:lnTo>
                  <a:lnTo>
                    <a:pt x="3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4" name="Freeform 41"/>
            <p:cNvSpPr>
              <a:spLocks/>
            </p:cNvSpPr>
            <p:nvPr/>
          </p:nvSpPr>
          <p:spPr bwMode="auto">
            <a:xfrm>
              <a:off x="-4341813" y="2422525"/>
              <a:ext cx="96838" cy="74613"/>
            </a:xfrm>
            <a:custGeom>
              <a:avLst/>
              <a:gdLst>
                <a:gd name="T0" fmla="*/ 34 w 42"/>
                <a:gd name="T1" fmla="*/ 0 h 32"/>
                <a:gd name="T2" fmla="*/ 42 w 42"/>
                <a:gd name="T3" fmla="*/ 0 h 32"/>
                <a:gd name="T4" fmla="*/ 31 w 42"/>
                <a:gd name="T5" fmla="*/ 32 h 32"/>
                <a:gd name="T6" fmla="*/ 25 w 42"/>
                <a:gd name="T7" fmla="*/ 32 h 32"/>
                <a:gd name="T8" fmla="*/ 21 w 42"/>
                <a:gd name="T9" fmla="*/ 15 h 32"/>
                <a:gd name="T10" fmla="*/ 16 w 42"/>
                <a:gd name="T11" fmla="*/ 32 h 32"/>
                <a:gd name="T12" fmla="*/ 11 w 42"/>
                <a:gd name="T13" fmla="*/ 32 h 32"/>
                <a:gd name="T14" fmla="*/ 0 w 42"/>
                <a:gd name="T15" fmla="*/ 0 h 32"/>
                <a:gd name="T16" fmla="*/ 7 w 42"/>
                <a:gd name="T17" fmla="*/ 0 h 32"/>
                <a:gd name="T18" fmla="*/ 14 w 42"/>
                <a:gd name="T19" fmla="*/ 20 h 32"/>
                <a:gd name="T20" fmla="*/ 18 w 42"/>
                <a:gd name="T21" fmla="*/ 4 h 32"/>
                <a:gd name="T22" fmla="*/ 24 w 42"/>
                <a:gd name="T23" fmla="*/ 4 h 32"/>
                <a:gd name="T24" fmla="*/ 28 w 42"/>
                <a:gd name="T25" fmla="*/ 20 h 32"/>
                <a:gd name="T26" fmla="*/ 34 w 4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2">
                  <a:moveTo>
                    <a:pt x="34" y="0"/>
                  </a:moveTo>
                  <a:cubicBezTo>
                    <a:pt x="42" y="0"/>
                    <a:pt x="42" y="0"/>
                    <a:pt x="42" y="0"/>
                  </a:cubicBezTo>
                  <a:cubicBezTo>
                    <a:pt x="31" y="32"/>
                    <a:pt x="31" y="32"/>
                    <a:pt x="31" y="32"/>
                  </a:cubicBezTo>
                  <a:cubicBezTo>
                    <a:pt x="25" y="32"/>
                    <a:pt x="25" y="32"/>
                    <a:pt x="25" y="32"/>
                  </a:cubicBezTo>
                  <a:cubicBezTo>
                    <a:pt x="21" y="15"/>
                    <a:pt x="21" y="15"/>
                    <a:pt x="21" y="15"/>
                  </a:cubicBezTo>
                  <a:cubicBezTo>
                    <a:pt x="16" y="32"/>
                    <a:pt x="16" y="32"/>
                    <a:pt x="16" y="32"/>
                  </a:cubicBezTo>
                  <a:cubicBezTo>
                    <a:pt x="11" y="32"/>
                    <a:pt x="11" y="32"/>
                    <a:pt x="11" y="32"/>
                  </a:cubicBezTo>
                  <a:cubicBezTo>
                    <a:pt x="0" y="0"/>
                    <a:pt x="0" y="0"/>
                    <a:pt x="0" y="0"/>
                  </a:cubicBezTo>
                  <a:cubicBezTo>
                    <a:pt x="7" y="0"/>
                    <a:pt x="7" y="0"/>
                    <a:pt x="7" y="0"/>
                  </a:cubicBezTo>
                  <a:cubicBezTo>
                    <a:pt x="14" y="20"/>
                    <a:pt x="14" y="20"/>
                    <a:pt x="14" y="20"/>
                  </a:cubicBezTo>
                  <a:cubicBezTo>
                    <a:pt x="15" y="15"/>
                    <a:pt x="16" y="9"/>
                    <a:pt x="18" y="4"/>
                  </a:cubicBezTo>
                  <a:cubicBezTo>
                    <a:pt x="24" y="4"/>
                    <a:pt x="24" y="4"/>
                    <a:pt x="24" y="4"/>
                  </a:cubicBezTo>
                  <a:cubicBezTo>
                    <a:pt x="28" y="20"/>
                    <a:pt x="28" y="20"/>
                    <a:pt x="28" y="2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5" name="Freeform 42"/>
            <p:cNvSpPr>
              <a:spLocks noEditPoints="1"/>
            </p:cNvSpPr>
            <p:nvPr/>
          </p:nvSpPr>
          <p:spPr bwMode="auto">
            <a:xfrm>
              <a:off x="-4249738" y="2422525"/>
              <a:ext cx="74613" cy="74613"/>
            </a:xfrm>
            <a:custGeom>
              <a:avLst/>
              <a:gdLst>
                <a:gd name="T0" fmla="*/ 28 w 47"/>
                <a:gd name="T1" fmla="*/ 26 h 47"/>
                <a:gd name="T2" fmla="*/ 24 w 47"/>
                <a:gd name="T3" fmla="*/ 10 h 47"/>
                <a:gd name="T4" fmla="*/ 19 w 47"/>
                <a:gd name="T5" fmla="*/ 26 h 47"/>
                <a:gd name="T6" fmla="*/ 28 w 47"/>
                <a:gd name="T7" fmla="*/ 26 h 47"/>
                <a:gd name="T8" fmla="*/ 15 w 47"/>
                <a:gd name="T9" fmla="*/ 35 h 47"/>
                <a:gd name="T10" fmla="*/ 11 w 47"/>
                <a:gd name="T11" fmla="*/ 47 h 47"/>
                <a:gd name="T12" fmla="*/ 0 w 47"/>
                <a:gd name="T13" fmla="*/ 47 h 47"/>
                <a:gd name="T14" fmla="*/ 18 w 47"/>
                <a:gd name="T15" fmla="*/ 0 h 47"/>
                <a:gd name="T16" fmla="*/ 30 w 47"/>
                <a:gd name="T17" fmla="*/ 0 h 47"/>
                <a:gd name="T18" fmla="*/ 47 w 47"/>
                <a:gd name="T19" fmla="*/ 47 h 47"/>
                <a:gd name="T20" fmla="*/ 36 w 47"/>
                <a:gd name="T21" fmla="*/ 47 h 47"/>
                <a:gd name="T22" fmla="*/ 33 w 47"/>
                <a:gd name="T23" fmla="*/ 35 h 47"/>
                <a:gd name="T24" fmla="*/ 15 w 47"/>
                <a:gd name="T2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28" y="26"/>
                  </a:moveTo>
                  <a:lnTo>
                    <a:pt x="24" y="10"/>
                  </a:lnTo>
                  <a:lnTo>
                    <a:pt x="19" y="26"/>
                  </a:lnTo>
                  <a:lnTo>
                    <a:pt x="28" y="26"/>
                  </a:lnTo>
                  <a:close/>
                  <a:moveTo>
                    <a:pt x="15" y="35"/>
                  </a:moveTo>
                  <a:lnTo>
                    <a:pt x="11" y="47"/>
                  </a:lnTo>
                  <a:lnTo>
                    <a:pt x="0" y="47"/>
                  </a:lnTo>
                  <a:lnTo>
                    <a:pt x="18" y="0"/>
                  </a:lnTo>
                  <a:lnTo>
                    <a:pt x="30" y="0"/>
                  </a:lnTo>
                  <a:lnTo>
                    <a:pt x="47" y="47"/>
                  </a:lnTo>
                  <a:lnTo>
                    <a:pt x="36" y="47"/>
                  </a:lnTo>
                  <a:lnTo>
                    <a:pt x="33" y="35"/>
                  </a:lnTo>
                  <a:lnTo>
                    <a:pt x="1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6" name="Freeform 43"/>
            <p:cNvSpPr>
              <a:spLocks noEditPoints="1"/>
            </p:cNvSpPr>
            <p:nvPr/>
          </p:nvSpPr>
          <p:spPr bwMode="auto">
            <a:xfrm>
              <a:off x="-4167188" y="2422525"/>
              <a:ext cx="55563" cy="74613"/>
            </a:xfrm>
            <a:custGeom>
              <a:avLst/>
              <a:gdLst>
                <a:gd name="T0" fmla="*/ 7 w 24"/>
                <a:gd name="T1" fmla="*/ 6 h 32"/>
                <a:gd name="T2" fmla="*/ 7 w 24"/>
                <a:gd name="T3" fmla="*/ 15 h 32"/>
                <a:gd name="T4" fmla="*/ 13 w 24"/>
                <a:gd name="T5" fmla="*/ 15 h 32"/>
                <a:gd name="T6" fmla="*/ 17 w 24"/>
                <a:gd name="T7" fmla="*/ 10 h 32"/>
                <a:gd name="T8" fmla="*/ 13 w 24"/>
                <a:gd name="T9" fmla="*/ 6 h 32"/>
                <a:gd name="T10" fmla="*/ 7 w 24"/>
                <a:gd name="T11" fmla="*/ 6 h 32"/>
                <a:gd name="T12" fmla="*/ 24 w 24"/>
                <a:gd name="T13" fmla="*/ 32 h 32"/>
                <a:gd name="T14" fmla="*/ 16 w 24"/>
                <a:gd name="T15" fmla="*/ 32 h 32"/>
                <a:gd name="T16" fmla="*/ 9 w 24"/>
                <a:gd name="T17" fmla="*/ 21 h 32"/>
                <a:gd name="T18" fmla="*/ 7 w 24"/>
                <a:gd name="T19" fmla="*/ 21 h 32"/>
                <a:gd name="T20" fmla="*/ 7 w 24"/>
                <a:gd name="T21" fmla="*/ 32 h 32"/>
                <a:gd name="T22" fmla="*/ 0 w 24"/>
                <a:gd name="T23" fmla="*/ 32 h 32"/>
                <a:gd name="T24" fmla="*/ 0 w 24"/>
                <a:gd name="T25" fmla="*/ 0 h 32"/>
                <a:gd name="T26" fmla="*/ 14 w 24"/>
                <a:gd name="T27" fmla="*/ 0 h 32"/>
                <a:gd name="T28" fmla="*/ 24 w 24"/>
                <a:gd name="T29" fmla="*/ 10 h 32"/>
                <a:gd name="T30" fmla="*/ 16 w 24"/>
                <a:gd name="T31" fmla="*/ 21 h 32"/>
                <a:gd name="T32" fmla="*/ 24 w 24"/>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7" y="6"/>
                  </a:moveTo>
                  <a:cubicBezTo>
                    <a:pt x="7" y="15"/>
                    <a:pt x="7" y="15"/>
                    <a:pt x="7" y="15"/>
                  </a:cubicBezTo>
                  <a:cubicBezTo>
                    <a:pt x="13" y="15"/>
                    <a:pt x="13" y="15"/>
                    <a:pt x="13" y="15"/>
                  </a:cubicBezTo>
                  <a:cubicBezTo>
                    <a:pt x="16" y="15"/>
                    <a:pt x="17" y="12"/>
                    <a:pt x="17" y="10"/>
                  </a:cubicBezTo>
                  <a:cubicBezTo>
                    <a:pt x="17" y="8"/>
                    <a:pt x="16" y="6"/>
                    <a:pt x="13" y="6"/>
                  </a:cubicBezTo>
                  <a:lnTo>
                    <a:pt x="7" y="6"/>
                  </a:lnTo>
                  <a:close/>
                  <a:moveTo>
                    <a:pt x="24" y="32"/>
                  </a:moveTo>
                  <a:cubicBezTo>
                    <a:pt x="16" y="32"/>
                    <a:pt x="16" y="32"/>
                    <a:pt x="16" y="32"/>
                  </a:cubicBezTo>
                  <a:cubicBezTo>
                    <a:pt x="9" y="21"/>
                    <a:pt x="9" y="21"/>
                    <a:pt x="9" y="21"/>
                  </a:cubicBezTo>
                  <a:cubicBezTo>
                    <a:pt x="7" y="21"/>
                    <a:pt x="7" y="21"/>
                    <a:pt x="7" y="21"/>
                  </a:cubicBezTo>
                  <a:cubicBezTo>
                    <a:pt x="7" y="32"/>
                    <a:pt x="7" y="32"/>
                    <a:pt x="7" y="32"/>
                  </a:cubicBezTo>
                  <a:cubicBezTo>
                    <a:pt x="0" y="32"/>
                    <a:pt x="0" y="32"/>
                    <a:pt x="0" y="32"/>
                  </a:cubicBezTo>
                  <a:cubicBezTo>
                    <a:pt x="0" y="0"/>
                    <a:pt x="0" y="0"/>
                    <a:pt x="0" y="0"/>
                  </a:cubicBezTo>
                  <a:cubicBezTo>
                    <a:pt x="14" y="0"/>
                    <a:pt x="14" y="0"/>
                    <a:pt x="14" y="0"/>
                  </a:cubicBezTo>
                  <a:cubicBezTo>
                    <a:pt x="21" y="0"/>
                    <a:pt x="24" y="5"/>
                    <a:pt x="24" y="10"/>
                  </a:cubicBezTo>
                  <a:cubicBezTo>
                    <a:pt x="24" y="15"/>
                    <a:pt x="22" y="19"/>
                    <a:pt x="16" y="21"/>
                  </a:cubicBezTo>
                  <a:lnTo>
                    <a:pt x="2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7" name="Freeform 44"/>
            <p:cNvSpPr>
              <a:spLocks/>
            </p:cNvSpPr>
            <p:nvPr/>
          </p:nvSpPr>
          <p:spPr bwMode="auto">
            <a:xfrm>
              <a:off x="-4100513" y="2419350"/>
              <a:ext cx="53975" cy="79375"/>
            </a:xfrm>
            <a:custGeom>
              <a:avLst/>
              <a:gdLst>
                <a:gd name="T0" fmla="*/ 7 w 23"/>
                <a:gd name="T1" fmla="*/ 24 h 34"/>
                <a:gd name="T2" fmla="*/ 12 w 23"/>
                <a:gd name="T3" fmla="*/ 28 h 34"/>
                <a:gd name="T4" fmla="*/ 16 w 23"/>
                <a:gd name="T5" fmla="*/ 24 h 34"/>
                <a:gd name="T6" fmla="*/ 12 w 23"/>
                <a:gd name="T7" fmla="*/ 20 h 34"/>
                <a:gd name="T8" fmla="*/ 8 w 23"/>
                <a:gd name="T9" fmla="*/ 19 h 34"/>
                <a:gd name="T10" fmla="*/ 0 w 23"/>
                <a:gd name="T11" fmla="*/ 10 h 34"/>
                <a:gd name="T12" fmla="*/ 11 w 23"/>
                <a:gd name="T13" fmla="*/ 0 h 34"/>
                <a:gd name="T14" fmla="*/ 22 w 23"/>
                <a:gd name="T15" fmla="*/ 10 h 34"/>
                <a:gd name="T16" fmla="*/ 15 w 23"/>
                <a:gd name="T17" fmla="*/ 10 h 34"/>
                <a:gd name="T18" fmla="*/ 11 w 23"/>
                <a:gd name="T19" fmla="*/ 7 h 34"/>
                <a:gd name="T20" fmla="*/ 7 w 23"/>
                <a:gd name="T21" fmla="*/ 10 h 34"/>
                <a:gd name="T22" fmla="*/ 10 w 23"/>
                <a:gd name="T23" fmla="*/ 13 h 34"/>
                <a:gd name="T24" fmla="*/ 14 w 23"/>
                <a:gd name="T25" fmla="*/ 14 h 34"/>
                <a:gd name="T26" fmla="*/ 23 w 23"/>
                <a:gd name="T27" fmla="*/ 24 h 34"/>
                <a:gd name="T28" fmla="*/ 12 w 23"/>
                <a:gd name="T29" fmla="*/ 34 h 34"/>
                <a:gd name="T30" fmla="*/ 0 w 23"/>
                <a:gd name="T31" fmla="*/ 24 h 34"/>
                <a:gd name="T32" fmla="*/ 7 w 23"/>
                <a:gd name="T3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4">
                  <a:moveTo>
                    <a:pt x="7" y="24"/>
                  </a:moveTo>
                  <a:cubicBezTo>
                    <a:pt x="7" y="26"/>
                    <a:pt x="8" y="28"/>
                    <a:pt x="12" y="28"/>
                  </a:cubicBezTo>
                  <a:cubicBezTo>
                    <a:pt x="14" y="28"/>
                    <a:pt x="16" y="26"/>
                    <a:pt x="16" y="24"/>
                  </a:cubicBezTo>
                  <a:cubicBezTo>
                    <a:pt x="16" y="23"/>
                    <a:pt x="16" y="21"/>
                    <a:pt x="12" y="20"/>
                  </a:cubicBezTo>
                  <a:cubicBezTo>
                    <a:pt x="8" y="19"/>
                    <a:pt x="8" y="19"/>
                    <a:pt x="8" y="19"/>
                  </a:cubicBezTo>
                  <a:cubicBezTo>
                    <a:pt x="1" y="17"/>
                    <a:pt x="0" y="13"/>
                    <a:pt x="0" y="10"/>
                  </a:cubicBezTo>
                  <a:cubicBezTo>
                    <a:pt x="0" y="4"/>
                    <a:pt x="5" y="0"/>
                    <a:pt x="11" y="0"/>
                  </a:cubicBezTo>
                  <a:cubicBezTo>
                    <a:pt x="18" y="0"/>
                    <a:pt x="22" y="4"/>
                    <a:pt x="22" y="10"/>
                  </a:cubicBezTo>
                  <a:cubicBezTo>
                    <a:pt x="15" y="10"/>
                    <a:pt x="15" y="10"/>
                    <a:pt x="15" y="10"/>
                  </a:cubicBezTo>
                  <a:cubicBezTo>
                    <a:pt x="15" y="8"/>
                    <a:pt x="14" y="7"/>
                    <a:pt x="11" y="7"/>
                  </a:cubicBezTo>
                  <a:cubicBezTo>
                    <a:pt x="9" y="7"/>
                    <a:pt x="7" y="8"/>
                    <a:pt x="7" y="10"/>
                  </a:cubicBezTo>
                  <a:cubicBezTo>
                    <a:pt x="7" y="11"/>
                    <a:pt x="7" y="12"/>
                    <a:pt x="10" y="13"/>
                  </a:cubicBezTo>
                  <a:cubicBezTo>
                    <a:pt x="14" y="14"/>
                    <a:pt x="14" y="14"/>
                    <a:pt x="14" y="14"/>
                  </a:cubicBezTo>
                  <a:cubicBezTo>
                    <a:pt x="22" y="17"/>
                    <a:pt x="23" y="21"/>
                    <a:pt x="23" y="24"/>
                  </a:cubicBezTo>
                  <a:cubicBezTo>
                    <a:pt x="23" y="31"/>
                    <a:pt x="17" y="34"/>
                    <a:pt x="12" y="34"/>
                  </a:cubicBezTo>
                  <a:cubicBezTo>
                    <a:pt x="4" y="34"/>
                    <a:pt x="0" y="29"/>
                    <a:pt x="0" y="24"/>
                  </a:cubicBez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8" name="Freeform 45"/>
            <p:cNvSpPr>
              <a:spLocks noEditPoints="1"/>
            </p:cNvSpPr>
            <p:nvPr/>
          </p:nvSpPr>
          <p:spPr bwMode="auto">
            <a:xfrm>
              <a:off x="-4041775" y="2422525"/>
              <a:ext cx="74613" cy="74613"/>
            </a:xfrm>
            <a:custGeom>
              <a:avLst/>
              <a:gdLst>
                <a:gd name="T0" fmla="*/ 28 w 47"/>
                <a:gd name="T1" fmla="*/ 26 h 47"/>
                <a:gd name="T2" fmla="*/ 23 w 47"/>
                <a:gd name="T3" fmla="*/ 10 h 47"/>
                <a:gd name="T4" fmla="*/ 17 w 47"/>
                <a:gd name="T5" fmla="*/ 26 h 47"/>
                <a:gd name="T6" fmla="*/ 28 w 47"/>
                <a:gd name="T7" fmla="*/ 26 h 47"/>
                <a:gd name="T8" fmla="*/ 14 w 47"/>
                <a:gd name="T9" fmla="*/ 35 h 47"/>
                <a:gd name="T10" fmla="*/ 10 w 47"/>
                <a:gd name="T11" fmla="*/ 47 h 47"/>
                <a:gd name="T12" fmla="*/ 0 w 47"/>
                <a:gd name="T13" fmla="*/ 47 h 47"/>
                <a:gd name="T14" fmla="*/ 17 w 47"/>
                <a:gd name="T15" fmla="*/ 0 h 47"/>
                <a:gd name="T16" fmla="*/ 28 w 47"/>
                <a:gd name="T17" fmla="*/ 0 h 47"/>
                <a:gd name="T18" fmla="*/ 47 w 47"/>
                <a:gd name="T19" fmla="*/ 47 h 47"/>
                <a:gd name="T20" fmla="*/ 35 w 47"/>
                <a:gd name="T21" fmla="*/ 47 h 47"/>
                <a:gd name="T22" fmla="*/ 31 w 47"/>
                <a:gd name="T23" fmla="*/ 35 h 47"/>
                <a:gd name="T24" fmla="*/ 14 w 47"/>
                <a:gd name="T2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28" y="26"/>
                  </a:moveTo>
                  <a:lnTo>
                    <a:pt x="23" y="10"/>
                  </a:lnTo>
                  <a:lnTo>
                    <a:pt x="17" y="26"/>
                  </a:lnTo>
                  <a:lnTo>
                    <a:pt x="28" y="26"/>
                  </a:lnTo>
                  <a:close/>
                  <a:moveTo>
                    <a:pt x="14" y="35"/>
                  </a:moveTo>
                  <a:lnTo>
                    <a:pt x="10" y="47"/>
                  </a:lnTo>
                  <a:lnTo>
                    <a:pt x="0" y="47"/>
                  </a:lnTo>
                  <a:lnTo>
                    <a:pt x="17" y="0"/>
                  </a:lnTo>
                  <a:lnTo>
                    <a:pt x="28" y="0"/>
                  </a:lnTo>
                  <a:lnTo>
                    <a:pt x="47" y="47"/>
                  </a:lnTo>
                  <a:lnTo>
                    <a:pt x="35" y="47"/>
                  </a:lnTo>
                  <a:lnTo>
                    <a:pt x="31" y="35"/>
                  </a:lnTo>
                  <a:lnTo>
                    <a:pt x="1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9" name="Freeform 46"/>
            <p:cNvSpPr>
              <a:spLocks/>
            </p:cNvSpPr>
            <p:nvPr/>
          </p:nvSpPr>
          <p:spPr bwMode="auto">
            <a:xfrm>
              <a:off x="-3971925" y="2422525"/>
              <a:ext cx="96838" cy="74613"/>
            </a:xfrm>
            <a:custGeom>
              <a:avLst/>
              <a:gdLst>
                <a:gd name="T0" fmla="*/ 34 w 42"/>
                <a:gd name="T1" fmla="*/ 0 h 32"/>
                <a:gd name="T2" fmla="*/ 42 w 42"/>
                <a:gd name="T3" fmla="*/ 0 h 32"/>
                <a:gd name="T4" fmla="*/ 31 w 42"/>
                <a:gd name="T5" fmla="*/ 32 h 32"/>
                <a:gd name="T6" fmla="*/ 25 w 42"/>
                <a:gd name="T7" fmla="*/ 32 h 32"/>
                <a:gd name="T8" fmla="*/ 21 w 42"/>
                <a:gd name="T9" fmla="*/ 15 h 32"/>
                <a:gd name="T10" fmla="*/ 16 w 42"/>
                <a:gd name="T11" fmla="*/ 32 h 32"/>
                <a:gd name="T12" fmla="*/ 11 w 42"/>
                <a:gd name="T13" fmla="*/ 32 h 32"/>
                <a:gd name="T14" fmla="*/ 0 w 42"/>
                <a:gd name="T15" fmla="*/ 0 h 32"/>
                <a:gd name="T16" fmla="*/ 7 w 42"/>
                <a:gd name="T17" fmla="*/ 0 h 32"/>
                <a:gd name="T18" fmla="*/ 14 w 42"/>
                <a:gd name="T19" fmla="*/ 20 h 32"/>
                <a:gd name="T20" fmla="*/ 18 w 42"/>
                <a:gd name="T21" fmla="*/ 4 h 32"/>
                <a:gd name="T22" fmla="*/ 24 w 42"/>
                <a:gd name="T23" fmla="*/ 4 h 32"/>
                <a:gd name="T24" fmla="*/ 28 w 42"/>
                <a:gd name="T25" fmla="*/ 20 h 32"/>
                <a:gd name="T26" fmla="*/ 34 w 4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2">
                  <a:moveTo>
                    <a:pt x="34" y="0"/>
                  </a:moveTo>
                  <a:cubicBezTo>
                    <a:pt x="42" y="0"/>
                    <a:pt x="42" y="0"/>
                    <a:pt x="42" y="0"/>
                  </a:cubicBezTo>
                  <a:cubicBezTo>
                    <a:pt x="31" y="32"/>
                    <a:pt x="31" y="32"/>
                    <a:pt x="31" y="32"/>
                  </a:cubicBezTo>
                  <a:cubicBezTo>
                    <a:pt x="25" y="32"/>
                    <a:pt x="25" y="32"/>
                    <a:pt x="25" y="32"/>
                  </a:cubicBezTo>
                  <a:cubicBezTo>
                    <a:pt x="21" y="15"/>
                    <a:pt x="21" y="15"/>
                    <a:pt x="21" y="15"/>
                  </a:cubicBezTo>
                  <a:cubicBezTo>
                    <a:pt x="16" y="32"/>
                    <a:pt x="16" y="32"/>
                    <a:pt x="16" y="32"/>
                  </a:cubicBezTo>
                  <a:cubicBezTo>
                    <a:pt x="11" y="32"/>
                    <a:pt x="11" y="32"/>
                    <a:pt x="11" y="32"/>
                  </a:cubicBezTo>
                  <a:cubicBezTo>
                    <a:pt x="0" y="0"/>
                    <a:pt x="0" y="0"/>
                    <a:pt x="0" y="0"/>
                  </a:cubicBezTo>
                  <a:cubicBezTo>
                    <a:pt x="7" y="0"/>
                    <a:pt x="7" y="0"/>
                    <a:pt x="7" y="0"/>
                  </a:cubicBezTo>
                  <a:cubicBezTo>
                    <a:pt x="14" y="20"/>
                    <a:pt x="14" y="20"/>
                    <a:pt x="14" y="20"/>
                  </a:cubicBezTo>
                  <a:cubicBezTo>
                    <a:pt x="15" y="15"/>
                    <a:pt x="17" y="9"/>
                    <a:pt x="18" y="4"/>
                  </a:cubicBezTo>
                  <a:cubicBezTo>
                    <a:pt x="24" y="4"/>
                    <a:pt x="24" y="4"/>
                    <a:pt x="24" y="4"/>
                  </a:cubicBezTo>
                  <a:cubicBezTo>
                    <a:pt x="28" y="20"/>
                    <a:pt x="28" y="20"/>
                    <a:pt x="28" y="2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grpSp>
    </p:spTree>
    <p:extLst>
      <p:ext uri="{BB962C8B-B14F-4D97-AF65-F5344CB8AC3E}">
        <p14:creationId xmlns:p14="http://schemas.microsoft.com/office/powerpoint/2010/main" val="249949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77909448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154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07195" y="755423"/>
            <a:ext cx="8323659" cy="625331"/>
          </a:xfrm>
        </p:spPr>
        <p:txBody>
          <a:bodyPr/>
          <a:lstStyle>
            <a:lvl1pPr>
              <a:defRPr/>
            </a:lvl1pPr>
          </a:lstStyle>
          <a:p>
            <a:r>
              <a:rPr lang="en-GB" smtClean="0"/>
              <a:t>Title</a:t>
            </a:r>
            <a:endParaRPr lang="en-GB" noProof="0" dirty="0"/>
          </a:p>
        </p:txBody>
      </p:sp>
      <p:sp>
        <p:nvSpPr>
          <p:cNvPr id="10" name="Text Placeholder 6"/>
          <p:cNvSpPr>
            <a:spLocks noGrp="1"/>
          </p:cNvSpPr>
          <p:nvPr>
            <p:ph type="body" sz="quarter" idx="10" hasCustomPrompt="1"/>
          </p:nvPr>
        </p:nvSpPr>
        <p:spPr>
          <a:xfrm>
            <a:off x="407195" y="1380754"/>
            <a:ext cx="8323659" cy="492647"/>
          </a:xfrm>
        </p:spPr>
        <p:txBody>
          <a:bodyPr/>
          <a:lstStyle>
            <a:lvl1pPr>
              <a:defRPr sz="3200" b="0" i="0">
                <a:latin typeface="Gill Sans Normal" charset="0"/>
              </a:defRPr>
            </a:lvl1pPr>
          </a:lstStyle>
          <a:p>
            <a:pPr lvl="0"/>
            <a:r>
              <a:rPr lang="en-GB" dirty="0" smtClean="0"/>
              <a:t>Subtitle 1</a:t>
            </a:r>
          </a:p>
        </p:txBody>
      </p:sp>
      <p:sp>
        <p:nvSpPr>
          <p:cNvPr id="11" name="Text Placeholder 8"/>
          <p:cNvSpPr>
            <a:spLocks noGrp="1"/>
          </p:cNvSpPr>
          <p:nvPr>
            <p:ph type="body" sz="quarter" idx="11" hasCustomPrompt="1"/>
          </p:nvPr>
        </p:nvSpPr>
        <p:spPr>
          <a:xfrm>
            <a:off x="407195" y="1873400"/>
            <a:ext cx="8323659" cy="325438"/>
          </a:xfrm>
        </p:spPr>
        <p:txBody>
          <a:bodyPr/>
          <a:lstStyle>
            <a:lvl1pPr>
              <a:defRPr sz="2100" b="0" i="0">
                <a:latin typeface="Gill Sans Fin" charset="0"/>
              </a:defRPr>
            </a:lvl1pPr>
            <a:lvl2pPr>
              <a:defRPr/>
            </a:lvl2pPr>
          </a:lstStyle>
          <a:p>
            <a:pPr lvl="0"/>
            <a:r>
              <a:rPr lang="en-GB" dirty="0" smtClean="0"/>
              <a:t>Subtitle 2</a:t>
            </a:r>
          </a:p>
        </p:txBody>
      </p:sp>
      <p:sp>
        <p:nvSpPr>
          <p:cNvPr id="12" name="Content Placeholder 2"/>
          <p:cNvSpPr>
            <a:spLocks noGrp="1"/>
          </p:cNvSpPr>
          <p:nvPr>
            <p:ph idx="12"/>
          </p:nvPr>
        </p:nvSpPr>
        <p:spPr>
          <a:xfrm>
            <a:off x="407195" y="2490009"/>
            <a:ext cx="8323658" cy="3129741"/>
          </a:xfrm>
        </p:spPr>
        <p:txBody>
          <a:bodyPr/>
          <a:lstStyle>
            <a:lvl1pPr>
              <a:spcBef>
                <a:spcPts val="600"/>
              </a:spcBef>
              <a:spcAft>
                <a:spcPts val="1200"/>
              </a:spcAft>
              <a:defRPr sz="1400"/>
            </a:lvl1pPr>
            <a:lvl2pPr>
              <a:defRPr sz="1400"/>
            </a:lvl2pPr>
            <a:lvl3pPr>
              <a:spcBef>
                <a:spcPts val="600"/>
              </a:spcBef>
              <a:defRPr sz="1400"/>
            </a:lvl3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39587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83504183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257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0" y="0"/>
            <a:ext cx="9141420" cy="6858000"/>
          </a:xfrm>
          <a:prstGeom prst="rect">
            <a:avLst/>
          </a:prstGeom>
        </p:spPr>
      </p:pic>
      <p:sp>
        <p:nvSpPr>
          <p:cNvPr id="51" name="Rectangle 48"/>
          <p:cNvSpPr>
            <a:spLocks noChangeArrowheads="1"/>
          </p:cNvSpPr>
          <p:nvPr/>
        </p:nvSpPr>
        <p:spPr bwMode="auto">
          <a:xfrm>
            <a:off x="4345553" y="3432805"/>
            <a:ext cx="452895" cy="567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2" name="Title 1"/>
          <p:cNvSpPr>
            <a:spLocks noGrp="1"/>
          </p:cNvSpPr>
          <p:nvPr>
            <p:ph type="ctrTitle" hasCustomPrompt="1"/>
          </p:nvPr>
        </p:nvSpPr>
        <p:spPr>
          <a:xfrm>
            <a:off x="414392" y="1526928"/>
            <a:ext cx="8316462" cy="1470025"/>
          </a:xfrm>
        </p:spPr>
        <p:txBody>
          <a:bodyPr lIns="0" tIns="0" rIns="0" bIns="0" anchor="b">
            <a:noAutofit/>
          </a:bodyPr>
          <a:lstStyle>
            <a:lvl1pPr algn="ctr">
              <a:defRPr sz="4000" b="1" i="0" baseline="0">
                <a:solidFill>
                  <a:srgbClr val="FFFFFF"/>
                </a:solidFill>
                <a:latin typeface="Gill Sans Semi-gras" charset="0"/>
              </a:defRPr>
            </a:lvl1pPr>
          </a:lstStyle>
          <a:p>
            <a:r>
              <a:rPr lang="en-GB" dirty="0" smtClean="0"/>
              <a:t>Presentation title</a:t>
            </a:r>
            <a:endParaRPr lang="en-GB" dirty="0"/>
          </a:p>
        </p:txBody>
      </p:sp>
      <p:sp>
        <p:nvSpPr>
          <p:cNvPr id="3" name="Subtitle 2"/>
          <p:cNvSpPr>
            <a:spLocks noGrp="1"/>
          </p:cNvSpPr>
          <p:nvPr>
            <p:ph type="subTitle" idx="1" hasCustomPrompt="1"/>
          </p:nvPr>
        </p:nvSpPr>
        <p:spPr>
          <a:xfrm>
            <a:off x="414392" y="3861048"/>
            <a:ext cx="8316463" cy="1373698"/>
          </a:xfrm>
        </p:spPr>
        <p:txBody>
          <a:bodyPr lIns="0" tIns="0" rIns="0" bIns="0">
            <a:noAutofit/>
          </a:bodyPr>
          <a:lstStyle>
            <a:lvl1pPr marL="0" indent="0" algn="ctr">
              <a:buNone/>
              <a:defRPr sz="4400" b="0" i="0">
                <a:solidFill>
                  <a:srgbClr val="FFFFFF"/>
                </a:solidFill>
                <a:latin typeface="Gill Sans Norm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a:t>
            </a:r>
            <a:endParaRPr lang="en-GB" dirty="0"/>
          </a:p>
        </p:txBody>
      </p:sp>
      <p:sp>
        <p:nvSpPr>
          <p:cNvPr id="38" name="TextBox 37"/>
          <p:cNvSpPr txBox="1"/>
          <p:nvPr/>
        </p:nvSpPr>
        <p:spPr>
          <a:xfrm>
            <a:off x="8599294" y="6030667"/>
            <a:ext cx="212522" cy="430887"/>
          </a:xfrm>
          <a:prstGeom prst="rect">
            <a:avLst/>
          </a:prstGeom>
          <a:noFill/>
        </p:spPr>
        <p:txBody>
          <a:bodyPr wrap="square" lIns="0" tIns="0" rIns="0" bIns="0" rtlCol="0" anchor="ctr">
            <a:spAutoFit/>
          </a:bodyPr>
          <a:lstStyle/>
          <a:p>
            <a:pPr algn="ctr"/>
            <a:fld id="{6A895693-0027-4F28-9367-92E39A51F51C}" type="slidenum">
              <a:rPr lang="en-GB" sz="1400">
                <a:solidFill>
                  <a:srgbClr val="FFFFFF"/>
                </a:solidFill>
                <a:latin typeface="Gill Sans Normal" charset="0"/>
              </a:rPr>
              <a:pPr algn="ctr"/>
              <a:t>‹N°›</a:t>
            </a:fld>
            <a:endParaRPr lang="en-GB" sz="1200" dirty="0">
              <a:solidFill>
                <a:srgbClr val="FFFFFF"/>
              </a:solidFill>
              <a:latin typeface="Gill Sans Normal" charset="0"/>
            </a:endParaRPr>
          </a:p>
        </p:txBody>
      </p:sp>
      <p:grpSp>
        <p:nvGrpSpPr>
          <p:cNvPr id="23" name="Group 22"/>
          <p:cNvGrpSpPr/>
          <p:nvPr/>
        </p:nvGrpSpPr>
        <p:grpSpPr>
          <a:xfrm>
            <a:off x="409576" y="5883754"/>
            <a:ext cx="866776" cy="440847"/>
            <a:chOff x="800100" y="1576388"/>
            <a:chExt cx="2857501" cy="1100138"/>
          </a:xfrm>
          <a:solidFill>
            <a:srgbClr val="1C385B"/>
          </a:solidFill>
        </p:grpSpPr>
        <p:sp>
          <p:nvSpPr>
            <p:cNvPr id="24" name="Freeform 5"/>
            <p:cNvSpPr>
              <a:spLocks noEditPoints="1"/>
            </p:cNvSpPr>
            <p:nvPr/>
          </p:nvSpPr>
          <p:spPr bwMode="auto">
            <a:xfrm>
              <a:off x="800100" y="1581150"/>
              <a:ext cx="1493838" cy="484188"/>
            </a:xfrm>
            <a:custGeom>
              <a:avLst/>
              <a:gdLst>
                <a:gd name="T0" fmla="*/ 80 w 397"/>
                <a:gd name="T1" fmla="*/ 110 h 128"/>
                <a:gd name="T2" fmla="*/ 19 w 397"/>
                <a:gd name="T3" fmla="*/ 110 h 128"/>
                <a:gd name="T4" fmla="*/ 19 w 397"/>
                <a:gd name="T5" fmla="*/ 72 h 128"/>
                <a:gd name="T6" fmla="*/ 71 w 397"/>
                <a:gd name="T7" fmla="*/ 72 h 128"/>
                <a:gd name="T8" fmla="*/ 71 w 397"/>
                <a:gd name="T9" fmla="*/ 55 h 128"/>
                <a:gd name="T10" fmla="*/ 19 w 397"/>
                <a:gd name="T11" fmla="*/ 55 h 128"/>
                <a:gd name="T12" fmla="*/ 19 w 397"/>
                <a:gd name="T13" fmla="*/ 18 h 128"/>
                <a:gd name="T14" fmla="*/ 80 w 397"/>
                <a:gd name="T15" fmla="*/ 18 h 128"/>
                <a:gd name="T16" fmla="*/ 80 w 397"/>
                <a:gd name="T17" fmla="*/ 1 h 128"/>
                <a:gd name="T18" fmla="*/ 0 w 397"/>
                <a:gd name="T19" fmla="*/ 1 h 128"/>
                <a:gd name="T20" fmla="*/ 0 w 397"/>
                <a:gd name="T21" fmla="*/ 127 h 128"/>
                <a:gd name="T22" fmla="*/ 80 w 397"/>
                <a:gd name="T23" fmla="*/ 127 h 128"/>
                <a:gd name="T24" fmla="*/ 80 w 397"/>
                <a:gd name="T25" fmla="*/ 110 h 128"/>
                <a:gd name="T26" fmla="*/ 288 w 397"/>
                <a:gd name="T27" fmla="*/ 89 h 128"/>
                <a:gd name="T28" fmla="*/ 269 w 397"/>
                <a:gd name="T29" fmla="*/ 89 h 128"/>
                <a:gd name="T30" fmla="*/ 243 w 397"/>
                <a:gd name="T31" fmla="*/ 111 h 128"/>
                <a:gd name="T32" fmla="*/ 225 w 397"/>
                <a:gd name="T33" fmla="*/ 103 h 128"/>
                <a:gd name="T34" fmla="*/ 217 w 397"/>
                <a:gd name="T35" fmla="*/ 64 h 128"/>
                <a:gd name="T36" fmla="*/ 225 w 397"/>
                <a:gd name="T37" fmla="*/ 25 h 128"/>
                <a:gd name="T38" fmla="*/ 243 w 397"/>
                <a:gd name="T39" fmla="*/ 17 h 128"/>
                <a:gd name="T40" fmla="*/ 268 w 397"/>
                <a:gd name="T41" fmla="*/ 39 h 128"/>
                <a:gd name="T42" fmla="*/ 288 w 397"/>
                <a:gd name="T43" fmla="*/ 39 h 128"/>
                <a:gd name="T44" fmla="*/ 243 w 397"/>
                <a:gd name="T45" fmla="*/ 0 h 128"/>
                <a:gd name="T46" fmla="*/ 210 w 397"/>
                <a:gd name="T47" fmla="*/ 13 h 128"/>
                <a:gd name="T48" fmla="*/ 198 w 397"/>
                <a:gd name="T49" fmla="*/ 64 h 128"/>
                <a:gd name="T50" fmla="*/ 210 w 397"/>
                <a:gd name="T51" fmla="*/ 115 h 128"/>
                <a:gd name="T52" fmla="*/ 243 w 397"/>
                <a:gd name="T53" fmla="*/ 128 h 128"/>
                <a:gd name="T54" fmla="*/ 288 w 397"/>
                <a:gd name="T55" fmla="*/ 89 h 128"/>
                <a:gd name="T56" fmla="*/ 357 w 397"/>
                <a:gd name="T57" fmla="*/ 1 h 128"/>
                <a:gd name="T58" fmla="*/ 310 w 397"/>
                <a:gd name="T59" fmla="*/ 1 h 128"/>
                <a:gd name="T60" fmla="*/ 310 w 397"/>
                <a:gd name="T61" fmla="*/ 127 h 128"/>
                <a:gd name="T62" fmla="*/ 329 w 397"/>
                <a:gd name="T63" fmla="*/ 127 h 128"/>
                <a:gd name="T64" fmla="*/ 329 w 397"/>
                <a:gd name="T65" fmla="*/ 78 h 128"/>
                <a:gd name="T66" fmla="*/ 357 w 397"/>
                <a:gd name="T67" fmla="*/ 78 h 128"/>
                <a:gd name="T68" fmla="*/ 397 w 397"/>
                <a:gd name="T69" fmla="*/ 39 h 128"/>
                <a:gd name="T70" fmla="*/ 357 w 397"/>
                <a:gd name="T71" fmla="*/ 1 h 128"/>
                <a:gd name="T72" fmla="*/ 356 w 397"/>
                <a:gd name="T73" fmla="*/ 60 h 128"/>
                <a:gd name="T74" fmla="*/ 329 w 397"/>
                <a:gd name="T75" fmla="*/ 60 h 128"/>
                <a:gd name="T76" fmla="*/ 329 w 397"/>
                <a:gd name="T77" fmla="*/ 18 h 128"/>
                <a:gd name="T78" fmla="*/ 356 w 397"/>
                <a:gd name="T79" fmla="*/ 18 h 128"/>
                <a:gd name="T80" fmla="*/ 378 w 397"/>
                <a:gd name="T81" fmla="*/ 39 h 128"/>
                <a:gd name="T82" fmla="*/ 356 w 397"/>
                <a:gd name="T83" fmla="*/ 60 h 128"/>
                <a:gd name="T84" fmla="*/ 170 w 397"/>
                <a:gd name="T85" fmla="*/ 65 h 128"/>
                <a:gd name="T86" fmla="*/ 147 w 397"/>
                <a:gd name="T87" fmla="*/ 56 h 128"/>
                <a:gd name="T88" fmla="*/ 133 w 397"/>
                <a:gd name="T89" fmla="*/ 54 h 128"/>
                <a:gd name="T90" fmla="*/ 119 w 397"/>
                <a:gd name="T91" fmla="*/ 48 h 128"/>
                <a:gd name="T92" fmla="*/ 114 w 397"/>
                <a:gd name="T93" fmla="*/ 36 h 128"/>
                <a:gd name="T94" fmla="*/ 137 w 397"/>
                <a:gd name="T95" fmla="*/ 16 h 128"/>
                <a:gd name="T96" fmla="*/ 164 w 397"/>
                <a:gd name="T97" fmla="*/ 26 h 128"/>
                <a:gd name="T98" fmla="*/ 176 w 397"/>
                <a:gd name="T99" fmla="*/ 14 h 128"/>
                <a:gd name="T100" fmla="*/ 137 w 397"/>
                <a:gd name="T101" fmla="*/ 0 h 128"/>
                <a:gd name="T102" fmla="*/ 95 w 397"/>
                <a:gd name="T103" fmla="*/ 37 h 128"/>
                <a:gd name="T104" fmla="*/ 105 w 397"/>
                <a:gd name="T105" fmla="*/ 61 h 128"/>
                <a:gd name="T106" fmla="*/ 128 w 397"/>
                <a:gd name="T107" fmla="*/ 71 h 128"/>
                <a:gd name="T108" fmla="*/ 143 w 397"/>
                <a:gd name="T109" fmla="*/ 73 h 128"/>
                <a:gd name="T110" fmla="*/ 157 w 397"/>
                <a:gd name="T111" fmla="*/ 79 h 128"/>
                <a:gd name="T112" fmla="*/ 162 w 397"/>
                <a:gd name="T113" fmla="*/ 92 h 128"/>
                <a:gd name="T114" fmla="*/ 136 w 397"/>
                <a:gd name="T115" fmla="*/ 111 h 128"/>
                <a:gd name="T116" fmla="*/ 104 w 397"/>
                <a:gd name="T117" fmla="*/ 99 h 128"/>
                <a:gd name="T118" fmla="*/ 91 w 397"/>
                <a:gd name="T119" fmla="*/ 112 h 128"/>
                <a:gd name="T120" fmla="*/ 136 w 397"/>
                <a:gd name="T121" fmla="*/ 128 h 128"/>
                <a:gd name="T122" fmla="*/ 181 w 397"/>
                <a:gd name="T123" fmla="*/ 91 h 128"/>
                <a:gd name="T124" fmla="*/ 170 w 397"/>
                <a:gd name="T12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128">
                  <a:moveTo>
                    <a:pt x="80" y="110"/>
                  </a:moveTo>
                  <a:cubicBezTo>
                    <a:pt x="19" y="110"/>
                    <a:pt x="19" y="110"/>
                    <a:pt x="19" y="110"/>
                  </a:cubicBezTo>
                  <a:cubicBezTo>
                    <a:pt x="19" y="72"/>
                    <a:pt x="19" y="72"/>
                    <a:pt x="19" y="72"/>
                  </a:cubicBezTo>
                  <a:cubicBezTo>
                    <a:pt x="71" y="72"/>
                    <a:pt x="71" y="72"/>
                    <a:pt x="71" y="72"/>
                  </a:cubicBezTo>
                  <a:cubicBezTo>
                    <a:pt x="71" y="55"/>
                    <a:pt x="71" y="55"/>
                    <a:pt x="71" y="55"/>
                  </a:cubicBezTo>
                  <a:cubicBezTo>
                    <a:pt x="19" y="55"/>
                    <a:pt x="19" y="55"/>
                    <a:pt x="19" y="55"/>
                  </a:cubicBezTo>
                  <a:cubicBezTo>
                    <a:pt x="19" y="18"/>
                    <a:pt x="19" y="18"/>
                    <a:pt x="19" y="18"/>
                  </a:cubicBezTo>
                  <a:cubicBezTo>
                    <a:pt x="80" y="18"/>
                    <a:pt x="80" y="18"/>
                    <a:pt x="80" y="18"/>
                  </a:cubicBezTo>
                  <a:cubicBezTo>
                    <a:pt x="80" y="1"/>
                    <a:pt x="80" y="1"/>
                    <a:pt x="80" y="1"/>
                  </a:cubicBezTo>
                  <a:cubicBezTo>
                    <a:pt x="0" y="1"/>
                    <a:pt x="0" y="1"/>
                    <a:pt x="0" y="1"/>
                  </a:cubicBezTo>
                  <a:cubicBezTo>
                    <a:pt x="0" y="127"/>
                    <a:pt x="0" y="127"/>
                    <a:pt x="0" y="127"/>
                  </a:cubicBezTo>
                  <a:cubicBezTo>
                    <a:pt x="80" y="127"/>
                    <a:pt x="80" y="127"/>
                    <a:pt x="80" y="127"/>
                  </a:cubicBezTo>
                  <a:lnTo>
                    <a:pt x="80" y="110"/>
                  </a:lnTo>
                  <a:close/>
                  <a:moveTo>
                    <a:pt x="288" y="89"/>
                  </a:moveTo>
                  <a:cubicBezTo>
                    <a:pt x="269" y="89"/>
                    <a:pt x="269" y="89"/>
                    <a:pt x="269" y="89"/>
                  </a:cubicBezTo>
                  <a:cubicBezTo>
                    <a:pt x="266" y="102"/>
                    <a:pt x="257" y="111"/>
                    <a:pt x="243" y="111"/>
                  </a:cubicBezTo>
                  <a:cubicBezTo>
                    <a:pt x="236" y="111"/>
                    <a:pt x="229" y="108"/>
                    <a:pt x="225" y="103"/>
                  </a:cubicBezTo>
                  <a:cubicBezTo>
                    <a:pt x="218" y="97"/>
                    <a:pt x="217" y="89"/>
                    <a:pt x="217" y="64"/>
                  </a:cubicBezTo>
                  <a:cubicBezTo>
                    <a:pt x="217" y="39"/>
                    <a:pt x="218" y="31"/>
                    <a:pt x="225" y="25"/>
                  </a:cubicBezTo>
                  <a:cubicBezTo>
                    <a:pt x="229" y="20"/>
                    <a:pt x="236" y="17"/>
                    <a:pt x="243" y="17"/>
                  </a:cubicBezTo>
                  <a:cubicBezTo>
                    <a:pt x="257" y="17"/>
                    <a:pt x="265" y="26"/>
                    <a:pt x="268" y="39"/>
                  </a:cubicBezTo>
                  <a:cubicBezTo>
                    <a:pt x="288" y="39"/>
                    <a:pt x="288" y="39"/>
                    <a:pt x="288" y="39"/>
                  </a:cubicBezTo>
                  <a:cubicBezTo>
                    <a:pt x="283" y="13"/>
                    <a:pt x="266" y="0"/>
                    <a:pt x="243" y="0"/>
                  </a:cubicBezTo>
                  <a:cubicBezTo>
                    <a:pt x="230" y="0"/>
                    <a:pt x="219" y="4"/>
                    <a:pt x="210" y="13"/>
                  </a:cubicBezTo>
                  <a:cubicBezTo>
                    <a:pt x="198" y="26"/>
                    <a:pt x="198" y="40"/>
                    <a:pt x="198" y="64"/>
                  </a:cubicBezTo>
                  <a:cubicBezTo>
                    <a:pt x="198" y="88"/>
                    <a:pt x="198" y="102"/>
                    <a:pt x="210" y="115"/>
                  </a:cubicBezTo>
                  <a:cubicBezTo>
                    <a:pt x="219" y="124"/>
                    <a:pt x="230" y="128"/>
                    <a:pt x="243" y="128"/>
                  </a:cubicBezTo>
                  <a:cubicBezTo>
                    <a:pt x="266" y="128"/>
                    <a:pt x="284" y="115"/>
                    <a:pt x="288" y="89"/>
                  </a:cubicBezTo>
                  <a:moveTo>
                    <a:pt x="357" y="1"/>
                  </a:moveTo>
                  <a:cubicBezTo>
                    <a:pt x="310" y="1"/>
                    <a:pt x="310" y="1"/>
                    <a:pt x="310" y="1"/>
                  </a:cubicBezTo>
                  <a:cubicBezTo>
                    <a:pt x="310" y="127"/>
                    <a:pt x="310" y="127"/>
                    <a:pt x="310" y="127"/>
                  </a:cubicBezTo>
                  <a:cubicBezTo>
                    <a:pt x="329" y="127"/>
                    <a:pt x="329" y="127"/>
                    <a:pt x="329" y="127"/>
                  </a:cubicBezTo>
                  <a:cubicBezTo>
                    <a:pt x="329" y="78"/>
                    <a:pt x="329" y="78"/>
                    <a:pt x="329" y="78"/>
                  </a:cubicBezTo>
                  <a:cubicBezTo>
                    <a:pt x="357" y="78"/>
                    <a:pt x="357" y="78"/>
                    <a:pt x="357" y="78"/>
                  </a:cubicBezTo>
                  <a:cubicBezTo>
                    <a:pt x="382" y="78"/>
                    <a:pt x="397" y="61"/>
                    <a:pt x="397" y="39"/>
                  </a:cubicBezTo>
                  <a:cubicBezTo>
                    <a:pt x="397" y="17"/>
                    <a:pt x="382" y="1"/>
                    <a:pt x="357" y="1"/>
                  </a:cubicBezTo>
                  <a:moveTo>
                    <a:pt x="356" y="60"/>
                  </a:moveTo>
                  <a:cubicBezTo>
                    <a:pt x="329" y="60"/>
                    <a:pt x="329" y="60"/>
                    <a:pt x="329" y="60"/>
                  </a:cubicBezTo>
                  <a:cubicBezTo>
                    <a:pt x="329" y="18"/>
                    <a:pt x="329" y="18"/>
                    <a:pt x="329" y="18"/>
                  </a:cubicBezTo>
                  <a:cubicBezTo>
                    <a:pt x="356" y="18"/>
                    <a:pt x="356" y="18"/>
                    <a:pt x="356" y="18"/>
                  </a:cubicBezTo>
                  <a:cubicBezTo>
                    <a:pt x="369" y="18"/>
                    <a:pt x="378" y="26"/>
                    <a:pt x="378" y="39"/>
                  </a:cubicBezTo>
                  <a:cubicBezTo>
                    <a:pt x="378" y="52"/>
                    <a:pt x="369" y="60"/>
                    <a:pt x="356" y="60"/>
                  </a:cubicBezTo>
                  <a:moveTo>
                    <a:pt x="170" y="65"/>
                  </a:moveTo>
                  <a:cubicBezTo>
                    <a:pt x="165" y="60"/>
                    <a:pt x="159" y="58"/>
                    <a:pt x="147" y="56"/>
                  </a:cubicBezTo>
                  <a:cubicBezTo>
                    <a:pt x="133" y="54"/>
                    <a:pt x="133" y="54"/>
                    <a:pt x="133" y="54"/>
                  </a:cubicBezTo>
                  <a:cubicBezTo>
                    <a:pt x="127" y="53"/>
                    <a:pt x="122" y="51"/>
                    <a:pt x="119" y="48"/>
                  </a:cubicBezTo>
                  <a:cubicBezTo>
                    <a:pt x="115" y="45"/>
                    <a:pt x="114" y="41"/>
                    <a:pt x="114" y="36"/>
                  </a:cubicBezTo>
                  <a:cubicBezTo>
                    <a:pt x="114" y="25"/>
                    <a:pt x="122" y="16"/>
                    <a:pt x="137" y="16"/>
                  </a:cubicBezTo>
                  <a:cubicBezTo>
                    <a:pt x="147" y="16"/>
                    <a:pt x="156" y="19"/>
                    <a:pt x="164" y="26"/>
                  </a:cubicBezTo>
                  <a:cubicBezTo>
                    <a:pt x="176" y="14"/>
                    <a:pt x="176" y="14"/>
                    <a:pt x="176" y="14"/>
                  </a:cubicBezTo>
                  <a:cubicBezTo>
                    <a:pt x="165" y="4"/>
                    <a:pt x="154" y="0"/>
                    <a:pt x="137" y="0"/>
                  </a:cubicBezTo>
                  <a:cubicBezTo>
                    <a:pt x="111" y="0"/>
                    <a:pt x="95" y="15"/>
                    <a:pt x="95" y="37"/>
                  </a:cubicBezTo>
                  <a:cubicBezTo>
                    <a:pt x="95" y="47"/>
                    <a:pt x="98" y="55"/>
                    <a:pt x="105" y="61"/>
                  </a:cubicBezTo>
                  <a:cubicBezTo>
                    <a:pt x="110" y="66"/>
                    <a:pt x="118" y="70"/>
                    <a:pt x="128" y="71"/>
                  </a:cubicBezTo>
                  <a:cubicBezTo>
                    <a:pt x="143" y="73"/>
                    <a:pt x="143" y="73"/>
                    <a:pt x="143" y="73"/>
                  </a:cubicBezTo>
                  <a:cubicBezTo>
                    <a:pt x="150" y="74"/>
                    <a:pt x="154" y="76"/>
                    <a:pt x="157" y="79"/>
                  </a:cubicBezTo>
                  <a:cubicBezTo>
                    <a:pt x="160" y="82"/>
                    <a:pt x="162" y="86"/>
                    <a:pt x="162" y="92"/>
                  </a:cubicBezTo>
                  <a:cubicBezTo>
                    <a:pt x="162" y="104"/>
                    <a:pt x="152" y="111"/>
                    <a:pt x="136" y="111"/>
                  </a:cubicBezTo>
                  <a:cubicBezTo>
                    <a:pt x="123" y="111"/>
                    <a:pt x="113" y="108"/>
                    <a:pt x="104" y="99"/>
                  </a:cubicBezTo>
                  <a:cubicBezTo>
                    <a:pt x="91" y="112"/>
                    <a:pt x="91" y="112"/>
                    <a:pt x="91" y="112"/>
                  </a:cubicBezTo>
                  <a:cubicBezTo>
                    <a:pt x="103" y="124"/>
                    <a:pt x="117" y="128"/>
                    <a:pt x="136" y="128"/>
                  </a:cubicBezTo>
                  <a:cubicBezTo>
                    <a:pt x="162" y="128"/>
                    <a:pt x="181" y="115"/>
                    <a:pt x="181" y="91"/>
                  </a:cubicBezTo>
                  <a:cubicBezTo>
                    <a:pt x="181" y="80"/>
                    <a:pt x="177" y="71"/>
                    <a:pt x="170" y="65"/>
                  </a:cubicBezTo>
                </a:path>
              </a:pathLst>
            </a:custGeom>
            <a:solidFill>
              <a:srgbClr val="FFFFFF"/>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25" name="Freeform 6"/>
            <p:cNvSpPr>
              <a:spLocks/>
            </p:cNvSpPr>
            <p:nvPr/>
          </p:nvSpPr>
          <p:spPr bwMode="auto">
            <a:xfrm>
              <a:off x="2795588" y="1576388"/>
              <a:ext cx="862013" cy="1100138"/>
            </a:xfrm>
            <a:custGeom>
              <a:avLst/>
              <a:gdLst>
                <a:gd name="T0" fmla="*/ 212 w 229"/>
                <a:gd name="T1" fmla="*/ 39 h 290"/>
                <a:gd name="T2" fmla="*/ 228 w 229"/>
                <a:gd name="T3" fmla="*/ 21 h 290"/>
                <a:gd name="T4" fmla="*/ 228 w 229"/>
                <a:gd name="T5" fmla="*/ 19 h 290"/>
                <a:gd name="T6" fmla="*/ 226 w 229"/>
                <a:gd name="T7" fmla="*/ 18 h 290"/>
                <a:gd name="T8" fmla="*/ 216 w 229"/>
                <a:gd name="T9" fmla="*/ 30 h 290"/>
                <a:gd name="T10" fmla="*/ 128 w 229"/>
                <a:gd name="T11" fmla="*/ 121 h 290"/>
                <a:gd name="T12" fmla="*/ 74 w 229"/>
                <a:gd name="T13" fmla="*/ 35 h 290"/>
                <a:gd name="T14" fmla="*/ 46 w 229"/>
                <a:gd name="T15" fmla="*/ 1 h 290"/>
                <a:gd name="T16" fmla="*/ 48 w 229"/>
                <a:gd name="T17" fmla="*/ 7 h 290"/>
                <a:gd name="T18" fmla="*/ 74 w 229"/>
                <a:gd name="T19" fmla="*/ 59 h 290"/>
                <a:gd name="T20" fmla="*/ 101 w 229"/>
                <a:gd name="T21" fmla="*/ 106 h 290"/>
                <a:gd name="T22" fmla="*/ 95 w 229"/>
                <a:gd name="T23" fmla="*/ 117 h 290"/>
                <a:gd name="T24" fmla="*/ 86 w 229"/>
                <a:gd name="T25" fmla="*/ 119 h 290"/>
                <a:gd name="T26" fmla="*/ 81 w 229"/>
                <a:gd name="T27" fmla="*/ 120 h 290"/>
                <a:gd name="T28" fmla="*/ 58 w 229"/>
                <a:gd name="T29" fmla="*/ 119 h 290"/>
                <a:gd name="T30" fmla="*/ 14 w 229"/>
                <a:gd name="T31" fmla="*/ 122 h 290"/>
                <a:gd name="T32" fmla="*/ 13 w 229"/>
                <a:gd name="T33" fmla="*/ 122 h 290"/>
                <a:gd name="T34" fmla="*/ 0 w 229"/>
                <a:gd name="T35" fmla="*/ 123 h 290"/>
                <a:gd name="T36" fmla="*/ 1 w 229"/>
                <a:gd name="T37" fmla="*/ 125 h 290"/>
                <a:gd name="T38" fmla="*/ 43 w 229"/>
                <a:gd name="T39" fmla="*/ 129 h 290"/>
                <a:gd name="T40" fmla="*/ 70 w 229"/>
                <a:gd name="T41" fmla="*/ 203 h 290"/>
                <a:gd name="T42" fmla="*/ 56 w 229"/>
                <a:gd name="T43" fmla="*/ 252 h 290"/>
                <a:gd name="T44" fmla="*/ 57 w 229"/>
                <a:gd name="T45" fmla="*/ 254 h 290"/>
                <a:gd name="T46" fmla="*/ 60 w 229"/>
                <a:gd name="T47" fmla="*/ 250 h 290"/>
                <a:gd name="T48" fmla="*/ 85 w 229"/>
                <a:gd name="T49" fmla="*/ 206 h 290"/>
                <a:gd name="T50" fmla="*/ 110 w 229"/>
                <a:gd name="T51" fmla="*/ 168 h 290"/>
                <a:gd name="T52" fmla="*/ 119 w 229"/>
                <a:gd name="T53" fmla="*/ 152 h 290"/>
                <a:gd name="T54" fmla="*/ 126 w 229"/>
                <a:gd name="T55" fmla="*/ 143 h 290"/>
                <a:gd name="T56" fmla="*/ 176 w 229"/>
                <a:gd name="T57" fmla="*/ 221 h 290"/>
                <a:gd name="T58" fmla="*/ 223 w 229"/>
                <a:gd name="T59" fmla="*/ 289 h 290"/>
                <a:gd name="T60" fmla="*/ 223 w 229"/>
                <a:gd name="T61" fmla="*/ 289 h 290"/>
                <a:gd name="T62" fmla="*/ 224 w 229"/>
                <a:gd name="T63" fmla="*/ 290 h 290"/>
                <a:gd name="T64" fmla="*/ 226 w 229"/>
                <a:gd name="T65" fmla="*/ 287 h 290"/>
                <a:gd name="T66" fmla="*/ 136 w 229"/>
                <a:gd name="T67" fmla="*/ 135 h 290"/>
                <a:gd name="T68" fmla="*/ 143 w 229"/>
                <a:gd name="T69" fmla="*/ 135 h 290"/>
                <a:gd name="T70" fmla="*/ 144 w 229"/>
                <a:gd name="T71" fmla="*/ 132 h 290"/>
                <a:gd name="T72" fmla="*/ 141 w 229"/>
                <a:gd name="T73" fmla="*/ 130 h 290"/>
                <a:gd name="T74" fmla="*/ 151 w 229"/>
                <a:gd name="T75" fmla="*/ 11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90">
                  <a:moveTo>
                    <a:pt x="182" y="76"/>
                  </a:moveTo>
                  <a:cubicBezTo>
                    <a:pt x="192" y="63"/>
                    <a:pt x="202" y="52"/>
                    <a:pt x="212" y="39"/>
                  </a:cubicBezTo>
                  <a:cubicBezTo>
                    <a:pt x="214" y="37"/>
                    <a:pt x="216" y="35"/>
                    <a:pt x="218" y="32"/>
                  </a:cubicBezTo>
                  <a:cubicBezTo>
                    <a:pt x="221" y="29"/>
                    <a:pt x="225" y="25"/>
                    <a:pt x="228" y="21"/>
                  </a:cubicBezTo>
                  <a:cubicBezTo>
                    <a:pt x="228" y="21"/>
                    <a:pt x="229" y="20"/>
                    <a:pt x="229" y="20"/>
                  </a:cubicBezTo>
                  <a:cubicBezTo>
                    <a:pt x="229" y="19"/>
                    <a:pt x="228" y="19"/>
                    <a:pt x="228" y="19"/>
                  </a:cubicBezTo>
                  <a:cubicBezTo>
                    <a:pt x="228" y="19"/>
                    <a:pt x="228" y="18"/>
                    <a:pt x="227" y="18"/>
                  </a:cubicBezTo>
                  <a:cubicBezTo>
                    <a:pt x="227" y="18"/>
                    <a:pt x="226" y="18"/>
                    <a:pt x="226" y="18"/>
                  </a:cubicBezTo>
                  <a:cubicBezTo>
                    <a:pt x="226" y="19"/>
                    <a:pt x="226" y="19"/>
                    <a:pt x="226" y="19"/>
                  </a:cubicBezTo>
                  <a:cubicBezTo>
                    <a:pt x="222" y="22"/>
                    <a:pt x="219" y="26"/>
                    <a:pt x="216" y="30"/>
                  </a:cubicBezTo>
                  <a:cubicBezTo>
                    <a:pt x="200" y="47"/>
                    <a:pt x="184" y="62"/>
                    <a:pt x="167" y="80"/>
                  </a:cubicBezTo>
                  <a:cubicBezTo>
                    <a:pt x="153" y="94"/>
                    <a:pt x="141" y="107"/>
                    <a:pt x="128" y="121"/>
                  </a:cubicBezTo>
                  <a:cubicBezTo>
                    <a:pt x="114" y="97"/>
                    <a:pt x="100" y="73"/>
                    <a:pt x="84" y="48"/>
                  </a:cubicBezTo>
                  <a:cubicBezTo>
                    <a:pt x="81" y="43"/>
                    <a:pt x="77" y="39"/>
                    <a:pt x="74" y="35"/>
                  </a:cubicBezTo>
                  <a:cubicBezTo>
                    <a:pt x="66" y="24"/>
                    <a:pt x="56" y="11"/>
                    <a:pt x="49" y="1"/>
                  </a:cubicBezTo>
                  <a:cubicBezTo>
                    <a:pt x="48" y="1"/>
                    <a:pt x="47" y="0"/>
                    <a:pt x="46" y="1"/>
                  </a:cubicBezTo>
                  <a:cubicBezTo>
                    <a:pt x="46" y="1"/>
                    <a:pt x="45" y="2"/>
                    <a:pt x="46" y="3"/>
                  </a:cubicBezTo>
                  <a:cubicBezTo>
                    <a:pt x="47" y="5"/>
                    <a:pt x="47" y="6"/>
                    <a:pt x="48" y="7"/>
                  </a:cubicBezTo>
                  <a:cubicBezTo>
                    <a:pt x="47" y="8"/>
                    <a:pt x="47" y="9"/>
                    <a:pt x="48" y="9"/>
                  </a:cubicBezTo>
                  <a:cubicBezTo>
                    <a:pt x="59" y="28"/>
                    <a:pt x="66" y="43"/>
                    <a:pt x="74" y="59"/>
                  </a:cubicBezTo>
                  <a:cubicBezTo>
                    <a:pt x="75" y="61"/>
                    <a:pt x="79" y="66"/>
                    <a:pt x="80" y="68"/>
                  </a:cubicBezTo>
                  <a:cubicBezTo>
                    <a:pt x="87" y="80"/>
                    <a:pt x="93" y="93"/>
                    <a:pt x="101" y="106"/>
                  </a:cubicBezTo>
                  <a:cubicBezTo>
                    <a:pt x="104" y="109"/>
                    <a:pt x="108" y="115"/>
                    <a:pt x="111" y="120"/>
                  </a:cubicBezTo>
                  <a:cubicBezTo>
                    <a:pt x="106" y="119"/>
                    <a:pt x="101" y="118"/>
                    <a:pt x="95" y="117"/>
                  </a:cubicBezTo>
                  <a:cubicBezTo>
                    <a:pt x="91" y="118"/>
                    <a:pt x="88" y="119"/>
                    <a:pt x="86" y="119"/>
                  </a:cubicBezTo>
                  <a:cubicBezTo>
                    <a:pt x="86" y="119"/>
                    <a:pt x="86" y="119"/>
                    <a:pt x="86" y="119"/>
                  </a:cubicBezTo>
                  <a:cubicBezTo>
                    <a:pt x="85" y="119"/>
                    <a:pt x="85" y="119"/>
                    <a:pt x="85" y="119"/>
                  </a:cubicBezTo>
                  <a:cubicBezTo>
                    <a:pt x="84" y="119"/>
                    <a:pt x="83" y="120"/>
                    <a:pt x="81" y="120"/>
                  </a:cubicBezTo>
                  <a:cubicBezTo>
                    <a:pt x="77" y="120"/>
                    <a:pt x="70" y="119"/>
                    <a:pt x="61" y="119"/>
                  </a:cubicBezTo>
                  <a:cubicBezTo>
                    <a:pt x="60" y="119"/>
                    <a:pt x="59" y="119"/>
                    <a:pt x="58" y="119"/>
                  </a:cubicBezTo>
                  <a:cubicBezTo>
                    <a:pt x="50" y="119"/>
                    <a:pt x="43" y="120"/>
                    <a:pt x="36" y="121"/>
                  </a:cubicBezTo>
                  <a:cubicBezTo>
                    <a:pt x="29" y="121"/>
                    <a:pt x="22" y="122"/>
                    <a:pt x="14" y="122"/>
                  </a:cubicBezTo>
                  <a:cubicBezTo>
                    <a:pt x="13" y="122"/>
                    <a:pt x="13" y="122"/>
                    <a:pt x="13" y="122"/>
                  </a:cubicBezTo>
                  <a:cubicBezTo>
                    <a:pt x="13" y="122"/>
                    <a:pt x="13" y="122"/>
                    <a:pt x="13" y="122"/>
                  </a:cubicBezTo>
                  <a:cubicBezTo>
                    <a:pt x="9" y="122"/>
                    <a:pt x="6" y="122"/>
                    <a:pt x="2" y="121"/>
                  </a:cubicBezTo>
                  <a:cubicBezTo>
                    <a:pt x="1" y="121"/>
                    <a:pt x="0" y="122"/>
                    <a:pt x="0" y="123"/>
                  </a:cubicBezTo>
                  <a:cubicBezTo>
                    <a:pt x="0" y="124"/>
                    <a:pt x="0" y="124"/>
                    <a:pt x="1" y="125"/>
                  </a:cubicBezTo>
                  <a:cubicBezTo>
                    <a:pt x="1" y="125"/>
                    <a:pt x="1" y="125"/>
                    <a:pt x="1" y="125"/>
                  </a:cubicBezTo>
                  <a:cubicBezTo>
                    <a:pt x="1" y="125"/>
                    <a:pt x="2" y="125"/>
                    <a:pt x="2" y="125"/>
                  </a:cubicBezTo>
                  <a:cubicBezTo>
                    <a:pt x="16" y="127"/>
                    <a:pt x="29" y="128"/>
                    <a:pt x="43" y="129"/>
                  </a:cubicBezTo>
                  <a:cubicBezTo>
                    <a:pt x="69" y="132"/>
                    <a:pt x="91" y="132"/>
                    <a:pt x="116" y="135"/>
                  </a:cubicBezTo>
                  <a:cubicBezTo>
                    <a:pt x="99" y="156"/>
                    <a:pt x="84" y="177"/>
                    <a:pt x="70" y="203"/>
                  </a:cubicBezTo>
                  <a:cubicBezTo>
                    <a:pt x="68" y="208"/>
                    <a:pt x="67" y="213"/>
                    <a:pt x="65" y="216"/>
                  </a:cubicBezTo>
                  <a:cubicBezTo>
                    <a:pt x="61" y="228"/>
                    <a:pt x="57" y="242"/>
                    <a:pt x="56" y="252"/>
                  </a:cubicBezTo>
                  <a:cubicBezTo>
                    <a:pt x="55" y="253"/>
                    <a:pt x="56" y="254"/>
                    <a:pt x="57" y="254"/>
                  </a:cubicBezTo>
                  <a:cubicBezTo>
                    <a:pt x="57" y="254"/>
                    <a:pt x="57" y="254"/>
                    <a:pt x="57" y="254"/>
                  </a:cubicBezTo>
                  <a:cubicBezTo>
                    <a:pt x="58" y="254"/>
                    <a:pt x="58" y="254"/>
                    <a:pt x="59" y="253"/>
                  </a:cubicBezTo>
                  <a:cubicBezTo>
                    <a:pt x="59" y="252"/>
                    <a:pt x="60" y="251"/>
                    <a:pt x="60" y="250"/>
                  </a:cubicBezTo>
                  <a:cubicBezTo>
                    <a:pt x="61" y="250"/>
                    <a:pt x="62" y="249"/>
                    <a:pt x="62" y="249"/>
                  </a:cubicBezTo>
                  <a:cubicBezTo>
                    <a:pt x="68" y="231"/>
                    <a:pt x="77" y="219"/>
                    <a:pt x="85" y="206"/>
                  </a:cubicBezTo>
                  <a:cubicBezTo>
                    <a:pt x="86" y="205"/>
                    <a:pt x="88" y="200"/>
                    <a:pt x="89" y="199"/>
                  </a:cubicBezTo>
                  <a:cubicBezTo>
                    <a:pt x="95" y="189"/>
                    <a:pt x="103" y="180"/>
                    <a:pt x="110" y="168"/>
                  </a:cubicBezTo>
                  <a:cubicBezTo>
                    <a:pt x="114" y="162"/>
                    <a:pt x="115" y="158"/>
                    <a:pt x="119" y="152"/>
                  </a:cubicBezTo>
                  <a:cubicBezTo>
                    <a:pt x="119" y="152"/>
                    <a:pt x="119" y="152"/>
                    <a:pt x="119" y="152"/>
                  </a:cubicBezTo>
                  <a:cubicBezTo>
                    <a:pt x="119" y="152"/>
                    <a:pt x="119" y="152"/>
                    <a:pt x="119" y="151"/>
                  </a:cubicBezTo>
                  <a:cubicBezTo>
                    <a:pt x="121" y="149"/>
                    <a:pt x="123" y="146"/>
                    <a:pt x="126" y="143"/>
                  </a:cubicBezTo>
                  <a:cubicBezTo>
                    <a:pt x="130" y="149"/>
                    <a:pt x="136" y="159"/>
                    <a:pt x="144" y="173"/>
                  </a:cubicBezTo>
                  <a:cubicBezTo>
                    <a:pt x="154" y="190"/>
                    <a:pt x="167" y="207"/>
                    <a:pt x="176" y="221"/>
                  </a:cubicBezTo>
                  <a:cubicBezTo>
                    <a:pt x="187" y="236"/>
                    <a:pt x="197" y="250"/>
                    <a:pt x="208" y="265"/>
                  </a:cubicBezTo>
                  <a:cubicBezTo>
                    <a:pt x="213" y="273"/>
                    <a:pt x="218" y="281"/>
                    <a:pt x="223" y="289"/>
                  </a:cubicBezTo>
                  <a:cubicBezTo>
                    <a:pt x="223" y="289"/>
                    <a:pt x="223" y="289"/>
                    <a:pt x="223" y="289"/>
                  </a:cubicBezTo>
                  <a:cubicBezTo>
                    <a:pt x="223" y="289"/>
                    <a:pt x="223" y="289"/>
                    <a:pt x="223" y="289"/>
                  </a:cubicBezTo>
                  <a:cubicBezTo>
                    <a:pt x="223" y="289"/>
                    <a:pt x="223" y="289"/>
                    <a:pt x="223" y="289"/>
                  </a:cubicBezTo>
                  <a:cubicBezTo>
                    <a:pt x="223" y="289"/>
                    <a:pt x="224" y="290"/>
                    <a:pt x="224" y="290"/>
                  </a:cubicBezTo>
                  <a:cubicBezTo>
                    <a:pt x="225" y="290"/>
                    <a:pt x="225" y="290"/>
                    <a:pt x="225" y="289"/>
                  </a:cubicBezTo>
                  <a:cubicBezTo>
                    <a:pt x="226" y="289"/>
                    <a:pt x="226" y="288"/>
                    <a:pt x="226" y="287"/>
                  </a:cubicBezTo>
                  <a:cubicBezTo>
                    <a:pt x="208" y="258"/>
                    <a:pt x="192" y="233"/>
                    <a:pt x="175" y="203"/>
                  </a:cubicBezTo>
                  <a:cubicBezTo>
                    <a:pt x="162" y="180"/>
                    <a:pt x="149" y="157"/>
                    <a:pt x="136" y="135"/>
                  </a:cubicBezTo>
                  <a:cubicBezTo>
                    <a:pt x="137" y="135"/>
                    <a:pt x="138" y="135"/>
                    <a:pt x="139" y="135"/>
                  </a:cubicBezTo>
                  <a:cubicBezTo>
                    <a:pt x="140" y="135"/>
                    <a:pt x="142" y="135"/>
                    <a:pt x="143" y="135"/>
                  </a:cubicBezTo>
                  <a:cubicBezTo>
                    <a:pt x="144" y="135"/>
                    <a:pt x="145" y="134"/>
                    <a:pt x="145" y="134"/>
                  </a:cubicBezTo>
                  <a:cubicBezTo>
                    <a:pt x="145" y="133"/>
                    <a:pt x="145" y="132"/>
                    <a:pt x="144" y="132"/>
                  </a:cubicBezTo>
                  <a:cubicBezTo>
                    <a:pt x="143" y="131"/>
                    <a:pt x="143" y="131"/>
                    <a:pt x="143" y="131"/>
                  </a:cubicBezTo>
                  <a:cubicBezTo>
                    <a:pt x="143" y="130"/>
                    <a:pt x="142" y="130"/>
                    <a:pt x="141" y="130"/>
                  </a:cubicBezTo>
                  <a:cubicBezTo>
                    <a:pt x="140" y="129"/>
                    <a:pt x="139" y="129"/>
                    <a:pt x="138" y="128"/>
                  </a:cubicBezTo>
                  <a:cubicBezTo>
                    <a:pt x="142" y="124"/>
                    <a:pt x="146" y="119"/>
                    <a:pt x="151" y="114"/>
                  </a:cubicBezTo>
                  <a:cubicBezTo>
                    <a:pt x="162" y="102"/>
                    <a:pt x="173" y="87"/>
                    <a:pt x="182" y="76"/>
                  </a:cubicBezTo>
                </a:path>
              </a:pathLst>
            </a:custGeom>
            <a:solidFill>
              <a:srgbClr val="FFFFFF"/>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26" name="Freeform 7"/>
            <p:cNvSpPr>
              <a:spLocks noEditPoints="1"/>
            </p:cNvSpPr>
            <p:nvPr/>
          </p:nvSpPr>
          <p:spPr bwMode="auto">
            <a:xfrm>
              <a:off x="800100" y="2171700"/>
              <a:ext cx="1493838" cy="273050"/>
            </a:xfrm>
            <a:custGeom>
              <a:avLst/>
              <a:gdLst>
                <a:gd name="T0" fmla="*/ 44 w 397"/>
                <a:gd name="T1" fmla="*/ 71 h 72"/>
                <a:gd name="T2" fmla="*/ 10 w 397"/>
                <a:gd name="T3" fmla="*/ 62 h 72"/>
                <a:gd name="T4" fmla="*/ 39 w 397"/>
                <a:gd name="T5" fmla="*/ 41 h 72"/>
                <a:gd name="T6" fmla="*/ 10 w 397"/>
                <a:gd name="T7" fmla="*/ 31 h 72"/>
                <a:gd name="T8" fmla="*/ 44 w 397"/>
                <a:gd name="T9" fmla="*/ 11 h 72"/>
                <a:gd name="T10" fmla="*/ 0 w 397"/>
                <a:gd name="T11" fmla="*/ 1 h 72"/>
                <a:gd name="T12" fmla="*/ 105 w 397"/>
                <a:gd name="T13" fmla="*/ 47 h 72"/>
                <a:gd name="T14" fmla="*/ 76 w 397"/>
                <a:gd name="T15" fmla="*/ 47 h 72"/>
                <a:gd name="T16" fmla="*/ 65 w 397"/>
                <a:gd name="T17" fmla="*/ 1 h 72"/>
                <a:gd name="T18" fmla="*/ 90 w 397"/>
                <a:gd name="T19" fmla="*/ 72 h 72"/>
                <a:gd name="T20" fmla="*/ 115 w 397"/>
                <a:gd name="T21" fmla="*/ 1 h 72"/>
                <a:gd name="T22" fmla="*/ 105 w 397"/>
                <a:gd name="T23" fmla="*/ 47 h 72"/>
                <a:gd name="T24" fmla="*/ 167 w 397"/>
                <a:gd name="T25" fmla="*/ 1 h 72"/>
                <a:gd name="T26" fmla="*/ 140 w 397"/>
                <a:gd name="T27" fmla="*/ 71 h 72"/>
                <a:gd name="T28" fmla="*/ 151 w 397"/>
                <a:gd name="T29" fmla="*/ 42 h 72"/>
                <a:gd name="T30" fmla="*/ 179 w 397"/>
                <a:gd name="T31" fmla="*/ 71 h 72"/>
                <a:gd name="T32" fmla="*/ 175 w 397"/>
                <a:gd name="T33" fmla="*/ 40 h 72"/>
                <a:gd name="T34" fmla="*/ 151 w 397"/>
                <a:gd name="T35" fmla="*/ 33 h 72"/>
                <a:gd name="T36" fmla="*/ 167 w 397"/>
                <a:gd name="T37" fmla="*/ 11 h 72"/>
                <a:gd name="T38" fmla="*/ 167 w 397"/>
                <a:gd name="T39" fmla="*/ 33 h 72"/>
                <a:gd name="T40" fmla="*/ 353 w 397"/>
                <a:gd name="T41" fmla="*/ 71 h 72"/>
                <a:gd name="T42" fmla="*/ 397 w 397"/>
                <a:gd name="T43" fmla="*/ 62 h 72"/>
                <a:gd name="T44" fmla="*/ 363 w 397"/>
                <a:gd name="T45" fmla="*/ 41 h 72"/>
                <a:gd name="T46" fmla="*/ 392 w 397"/>
                <a:gd name="T47" fmla="*/ 31 h 72"/>
                <a:gd name="T48" fmla="*/ 363 w 397"/>
                <a:gd name="T49" fmla="*/ 11 h 72"/>
                <a:gd name="T50" fmla="*/ 397 w 397"/>
                <a:gd name="T51" fmla="*/ 1 h 72"/>
                <a:gd name="T52" fmla="*/ 353 w 397"/>
                <a:gd name="T53" fmla="*/ 71 h 72"/>
                <a:gd name="T54" fmla="*/ 283 w 397"/>
                <a:gd name="T55" fmla="*/ 1 h 72"/>
                <a:gd name="T56" fmla="*/ 294 w 397"/>
                <a:gd name="T57" fmla="*/ 71 h 72"/>
                <a:gd name="T58" fmla="*/ 310 w 397"/>
                <a:gd name="T59" fmla="*/ 44 h 72"/>
                <a:gd name="T60" fmla="*/ 310 w 397"/>
                <a:gd name="T61" fmla="*/ 1 h 72"/>
                <a:gd name="T62" fmla="*/ 294 w 397"/>
                <a:gd name="T63" fmla="*/ 34 h 72"/>
                <a:gd name="T64" fmla="*/ 309 w 397"/>
                <a:gd name="T65" fmla="*/ 11 h 72"/>
                <a:gd name="T66" fmla="*/ 309 w 397"/>
                <a:gd name="T67" fmla="*/ 34 h 72"/>
                <a:gd name="T68" fmla="*/ 217 w 397"/>
                <a:gd name="T69" fmla="*/ 8 h 72"/>
                <a:gd name="T70" fmla="*/ 217 w 397"/>
                <a:gd name="T71" fmla="*/ 65 h 72"/>
                <a:gd name="T72" fmla="*/ 253 w 397"/>
                <a:gd name="T73" fmla="*/ 65 h 72"/>
                <a:gd name="T74" fmla="*/ 253 w 397"/>
                <a:gd name="T75" fmla="*/ 8 h 72"/>
                <a:gd name="T76" fmla="*/ 245 w 397"/>
                <a:gd name="T77" fmla="*/ 58 h 72"/>
                <a:gd name="T78" fmla="*/ 224 w 397"/>
                <a:gd name="T79" fmla="*/ 58 h 72"/>
                <a:gd name="T80" fmla="*/ 224 w 397"/>
                <a:gd name="T81" fmla="*/ 14 h 72"/>
                <a:gd name="T82" fmla="*/ 245 w 397"/>
                <a:gd name="T83" fmla="*/ 14 h 72"/>
                <a:gd name="T84" fmla="*/ 245 w 397"/>
                <a:gd name="T8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72">
                  <a:moveTo>
                    <a:pt x="0" y="71"/>
                  </a:moveTo>
                  <a:cubicBezTo>
                    <a:pt x="44" y="71"/>
                    <a:pt x="44" y="71"/>
                    <a:pt x="44" y="71"/>
                  </a:cubicBezTo>
                  <a:cubicBezTo>
                    <a:pt x="44" y="62"/>
                    <a:pt x="44" y="62"/>
                    <a:pt x="44" y="62"/>
                  </a:cubicBezTo>
                  <a:cubicBezTo>
                    <a:pt x="10" y="62"/>
                    <a:pt x="10" y="62"/>
                    <a:pt x="10" y="62"/>
                  </a:cubicBezTo>
                  <a:cubicBezTo>
                    <a:pt x="10" y="41"/>
                    <a:pt x="10" y="41"/>
                    <a:pt x="10" y="41"/>
                  </a:cubicBezTo>
                  <a:cubicBezTo>
                    <a:pt x="39" y="41"/>
                    <a:pt x="39" y="41"/>
                    <a:pt x="39" y="41"/>
                  </a:cubicBezTo>
                  <a:cubicBezTo>
                    <a:pt x="39" y="31"/>
                    <a:pt x="39" y="31"/>
                    <a:pt x="39" y="31"/>
                  </a:cubicBezTo>
                  <a:cubicBezTo>
                    <a:pt x="10" y="31"/>
                    <a:pt x="10" y="31"/>
                    <a:pt x="10" y="31"/>
                  </a:cubicBezTo>
                  <a:cubicBezTo>
                    <a:pt x="10" y="11"/>
                    <a:pt x="10" y="11"/>
                    <a:pt x="10" y="11"/>
                  </a:cubicBezTo>
                  <a:cubicBezTo>
                    <a:pt x="44" y="11"/>
                    <a:pt x="44" y="11"/>
                    <a:pt x="44" y="11"/>
                  </a:cubicBezTo>
                  <a:cubicBezTo>
                    <a:pt x="44" y="1"/>
                    <a:pt x="44" y="1"/>
                    <a:pt x="44" y="1"/>
                  </a:cubicBezTo>
                  <a:cubicBezTo>
                    <a:pt x="0" y="1"/>
                    <a:pt x="0" y="1"/>
                    <a:pt x="0" y="1"/>
                  </a:cubicBezTo>
                  <a:lnTo>
                    <a:pt x="0" y="71"/>
                  </a:lnTo>
                  <a:close/>
                  <a:moveTo>
                    <a:pt x="105" y="47"/>
                  </a:moveTo>
                  <a:cubicBezTo>
                    <a:pt x="105" y="57"/>
                    <a:pt x="99" y="62"/>
                    <a:pt x="90" y="62"/>
                  </a:cubicBezTo>
                  <a:cubicBezTo>
                    <a:pt x="82" y="62"/>
                    <a:pt x="76" y="57"/>
                    <a:pt x="76" y="47"/>
                  </a:cubicBezTo>
                  <a:cubicBezTo>
                    <a:pt x="76" y="1"/>
                    <a:pt x="76" y="1"/>
                    <a:pt x="76" y="1"/>
                  </a:cubicBezTo>
                  <a:cubicBezTo>
                    <a:pt x="65" y="1"/>
                    <a:pt x="65" y="1"/>
                    <a:pt x="65" y="1"/>
                  </a:cubicBezTo>
                  <a:cubicBezTo>
                    <a:pt x="65" y="48"/>
                    <a:pt x="65" y="48"/>
                    <a:pt x="65" y="48"/>
                  </a:cubicBezTo>
                  <a:cubicBezTo>
                    <a:pt x="65" y="62"/>
                    <a:pt x="76" y="72"/>
                    <a:pt x="90" y="72"/>
                  </a:cubicBezTo>
                  <a:cubicBezTo>
                    <a:pt x="105" y="72"/>
                    <a:pt x="115" y="62"/>
                    <a:pt x="115" y="48"/>
                  </a:cubicBezTo>
                  <a:cubicBezTo>
                    <a:pt x="115" y="1"/>
                    <a:pt x="115" y="1"/>
                    <a:pt x="115" y="1"/>
                  </a:cubicBezTo>
                  <a:cubicBezTo>
                    <a:pt x="105" y="1"/>
                    <a:pt x="105" y="1"/>
                    <a:pt x="105" y="1"/>
                  </a:cubicBezTo>
                  <a:lnTo>
                    <a:pt x="105" y="47"/>
                  </a:lnTo>
                  <a:close/>
                  <a:moveTo>
                    <a:pt x="189" y="22"/>
                  </a:moveTo>
                  <a:cubicBezTo>
                    <a:pt x="189" y="10"/>
                    <a:pt x="181" y="1"/>
                    <a:pt x="167" y="1"/>
                  </a:cubicBezTo>
                  <a:cubicBezTo>
                    <a:pt x="140" y="1"/>
                    <a:pt x="140" y="1"/>
                    <a:pt x="140" y="1"/>
                  </a:cubicBezTo>
                  <a:cubicBezTo>
                    <a:pt x="140" y="71"/>
                    <a:pt x="140" y="71"/>
                    <a:pt x="140" y="71"/>
                  </a:cubicBezTo>
                  <a:cubicBezTo>
                    <a:pt x="151" y="71"/>
                    <a:pt x="151" y="71"/>
                    <a:pt x="151" y="71"/>
                  </a:cubicBezTo>
                  <a:cubicBezTo>
                    <a:pt x="151" y="42"/>
                    <a:pt x="151" y="42"/>
                    <a:pt x="151" y="42"/>
                  </a:cubicBezTo>
                  <a:cubicBezTo>
                    <a:pt x="164" y="42"/>
                    <a:pt x="164" y="42"/>
                    <a:pt x="164" y="42"/>
                  </a:cubicBezTo>
                  <a:cubicBezTo>
                    <a:pt x="179" y="71"/>
                    <a:pt x="179" y="71"/>
                    <a:pt x="179" y="71"/>
                  </a:cubicBezTo>
                  <a:cubicBezTo>
                    <a:pt x="191" y="71"/>
                    <a:pt x="191" y="71"/>
                    <a:pt x="191" y="71"/>
                  </a:cubicBezTo>
                  <a:cubicBezTo>
                    <a:pt x="175" y="40"/>
                    <a:pt x="175" y="40"/>
                    <a:pt x="175" y="40"/>
                  </a:cubicBezTo>
                  <a:cubicBezTo>
                    <a:pt x="183" y="38"/>
                    <a:pt x="189" y="32"/>
                    <a:pt x="189" y="22"/>
                  </a:cubicBezTo>
                  <a:moveTo>
                    <a:pt x="151" y="33"/>
                  </a:moveTo>
                  <a:cubicBezTo>
                    <a:pt x="151" y="11"/>
                    <a:pt x="151" y="11"/>
                    <a:pt x="151" y="11"/>
                  </a:cubicBezTo>
                  <a:cubicBezTo>
                    <a:pt x="167" y="11"/>
                    <a:pt x="167" y="11"/>
                    <a:pt x="167" y="11"/>
                  </a:cubicBezTo>
                  <a:cubicBezTo>
                    <a:pt x="174" y="11"/>
                    <a:pt x="178" y="15"/>
                    <a:pt x="178" y="22"/>
                  </a:cubicBezTo>
                  <a:cubicBezTo>
                    <a:pt x="178" y="29"/>
                    <a:pt x="174" y="33"/>
                    <a:pt x="167" y="33"/>
                  </a:cubicBezTo>
                  <a:lnTo>
                    <a:pt x="151" y="33"/>
                  </a:lnTo>
                  <a:close/>
                  <a:moveTo>
                    <a:pt x="353" y="71"/>
                  </a:moveTo>
                  <a:cubicBezTo>
                    <a:pt x="397" y="71"/>
                    <a:pt x="397" y="71"/>
                    <a:pt x="397" y="71"/>
                  </a:cubicBezTo>
                  <a:cubicBezTo>
                    <a:pt x="397" y="62"/>
                    <a:pt x="397" y="62"/>
                    <a:pt x="397" y="62"/>
                  </a:cubicBezTo>
                  <a:cubicBezTo>
                    <a:pt x="363" y="62"/>
                    <a:pt x="363" y="62"/>
                    <a:pt x="363" y="62"/>
                  </a:cubicBezTo>
                  <a:cubicBezTo>
                    <a:pt x="363" y="41"/>
                    <a:pt x="363" y="41"/>
                    <a:pt x="363" y="41"/>
                  </a:cubicBezTo>
                  <a:cubicBezTo>
                    <a:pt x="392" y="41"/>
                    <a:pt x="392" y="41"/>
                    <a:pt x="392" y="41"/>
                  </a:cubicBezTo>
                  <a:cubicBezTo>
                    <a:pt x="392" y="31"/>
                    <a:pt x="392" y="31"/>
                    <a:pt x="392" y="31"/>
                  </a:cubicBezTo>
                  <a:cubicBezTo>
                    <a:pt x="363" y="31"/>
                    <a:pt x="363" y="31"/>
                    <a:pt x="363" y="31"/>
                  </a:cubicBezTo>
                  <a:cubicBezTo>
                    <a:pt x="363" y="11"/>
                    <a:pt x="363" y="11"/>
                    <a:pt x="363" y="11"/>
                  </a:cubicBezTo>
                  <a:cubicBezTo>
                    <a:pt x="397" y="11"/>
                    <a:pt x="397" y="11"/>
                    <a:pt x="397" y="11"/>
                  </a:cubicBezTo>
                  <a:cubicBezTo>
                    <a:pt x="397" y="1"/>
                    <a:pt x="397" y="1"/>
                    <a:pt x="397" y="1"/>
                  </a:cubicBezTo>
                  <a:cubicBezTo>
                    <a:pt x="353" y="1"/>
                    <a:pt x="353" y="1"/>
                    <a:pt x="353" y="1"/>
                  </a:cubicBezTo>
                  <a:lnTo>
                    <a:pt x="353" y="71"/>
                  </a:lnTo>
                  <a:close/>
                  <a:moveTo>
                    <a:pt x="310" y="1"/>
                  </a:moveTo>
                  <a:cubicBezTo>
                    <a:pt x="283" y="1"/>
                    <a:pt x="283" y="1"/>
                    <a:pt x="283" y="1"/>
                  </a:cubicBezTo>
                  <a:cubicBezTo>
                    <a:pt x="283" y="71"/>
                    <a:pt x="283" y="71"/>
                    <a:pt x="283" y="71"/>
                  </a:cubicBezTo>
                  <a:cubicBezTo>
                    <a:pt x="294" y="71"/>
                    <a:pt x="294" y="71"/>
                    <a:pt x="294" y="71"/>
                  </a:cubicBezTo>
                  <a:cubicBezTo>
                    <a:pt x="294" y="44"/>
                    <a:pt x="294" y="44"/>
                    <a:pt x="294" y="44"/>
                  </a:cubicBezTo>
                  <a:cubicBezTo>
                    <a:pt x="310" y="44"/>
                    <a:pt x="310" y="44"/>
                    <a:pt x="310" y="44"/>
                  </a:cubicBezTo>
                  <a:cubicBezTo>
                    <a:pt x="323" y="44"/>
                    <a:pt x="332" y="35"/>
                    <a:pt x="332" y="22"/>
                  </a:cubicBezTo>
                  <a:cubicBezTo>
                    <a:pt x="332" y="10"/>
                    <a:pt x="323" y="1"/>
                    <a:pt x="310" y="1"/>
                  </a:cubicBezTo>
                  <a:moveTo>
                    <a:pt x="309" y="34"/>
                  </a:moveTo>
                  <a:cubicBezTo>
                    <a:pt x="294" y="34"/>
                    <a:pt x="294" y="34"/>
                    <a:pt x="294" y="34"/>
                  </a:cubicBezTo>
                  <a:cubicBezTo>
                    <a:pt x="294" y="11"/>
                    <a:pt x="294" y="11"/>
                    <a:pt x="294" y="11"/>
                  </a:cubicBezTo>
                  <a:cubicBezTo>
                    <a:pt x="309" y="11"/>
                    <a:pt x="309" y="11"/>
                    <a:pt x="309" y="11"/>
                  </a:cubicBezTo>
                  <a:cubicBezTo>
                    <a:pt x="317" y="11"/>
                    <a:pt x="322" y="15"/>
                    <a:pt x="322" y="22"/>
                  </a:cubicBezTo>
                  <a:cubicBezTo>
                    <a:pt x="322" y="30"/>
                    <a:pt x="317" y="34"/>
                    <a:pt x="309" y="34"/>
                  </a:cubicBezTo>
                  <a:moveTo>
                    <a:pt x="235" y="0"/>
                  </a:moveTo>
                  <a:cubicBezTo>
                    <a:pt x="227" y="0"/>
                    <a:pt x="221" y="3"/>
                    <a:pt x="217" y="8"/>
                  </a:cubicBezTo>
                  <a:cubicBezTo>
                    <a:pt x="210" y="15"/>
                    <a:pt x="210" y="23"/>
                    <a:pt x="210" y="36"/>
                  </a:cubicBezTo>
                  <a:cubicBezTo>
                    <a:pt x="210" y="50"/>
                    <a:pt x="210" y="58"/>
                    <a:pt x="217" y="65"/>
                  </a:cubicBezTo>
                  <a:cubicBezTo>
                    <a:pt x="221" y="69"/>
                    <a:pt x="227" y="72"/>
                    <a:pt x="235" y="72"/>
                  </a:cubicBezTo>
                  <a:cubicBezTo>
                    <a:pt x="242" y="72"/>
                    <a:pt x="248" y="69"/>
                    <a:pt x="253" y="65"/>
                  </a:cubicBezTo>
                  <a:cubicBezTo>
                    <a:pt x="260" y="58"/>
                    <a:pt x="260" y="50"/>
                    <a:pt x="260" y="36"/>
                  </a:cubicBezTo>
                  <a:cubicBezTo>
                    <a:pt x="260" y="23"/>
                    <a:pt x="260" y="15"/>
                    <a:pt x="253" y="8"/>
                  </a:cubicBezTo>
                  <a:cubicBezTo>
                    <a:pt x="248" y="3"/>
                    <a:pt x="242" y="0"/>
                    <a:pt x="235" y="0"/>
                  </a:cubicBezTo>
                  <a:moveTo>
                    <a:pt x="245" y="58"/>
                  </a:moveTo>
                  <a:cubicBezTo>
                    <a:pt x="243" y="61"/>
                    <a:pt x="239" y="62"/>
                    <a:pt x="235" y="62"/>
                  </a:cubicBezTo>
                  <a:cubicBezTo>
                    <a:pt x="231" y="62"/>
                    <a:pt x="227" y="61"/>
                    <a:pt x="224" y="58"/>
                  </a:cubicBezTo>
                  <a:cubicBezTo>
                    <a:pt x="221" y="54"/>
                    <a:pt x="220" y="50"/>
                    <a:pt x="220" y="36"/>
                  </a:cubicBezTo>
                  <a:cubicBezTo>
                    <a:pt x="220" y="22"/>
                    <a:pt x="221" y="18"/>
                    <a:pt x="224" y="14"/>
                  </a:cubicBezTo>
                  <a:cubicBezTo>
                    <a:pt x="227" y="12"/>
                    <a:pt x="231" y="10"/>
                    <a:pt x="235" y="10"/>
                  </a:cubicBezTo>
                  <a:cubicBezTo>
                    <a:pt x="239" y="10"/>
                    <a:pt x="243" y="12"/>
                    <a:pt x="245" y="14"/>
                  </a:cubicBezTo>
                  <a:cubicBezTo>
                    <a:pt x="249" y="18"/>
                    <a:pt x="249" y="22"/>
                    <a:pt x="249" y="36"/>
                  </a:cubicBezTo>
                  <a:cubicBezTo>
                    <a:pt x="249" y="50"/>
                    <a:pt x="249" y="54"/>
                    <a:pt x="245" y="58"/>
                  </a:cubicBezTo>
                </a:path>
              </a:pathLst>
            </a:custGeom>
            <a:solidFill>
              <a:srgbClr val="FFFFFF"/>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27" name="Freeform 8"/>
            <p:cNvSpPr>
              <a:spLocks noEditPoints="1"/>
            </p:cNvSpPr>
            <p:nvPr/>
          </p:nvSpPr>
          <p:spPr bwMode="auto">
            <a:xfrm>
              <a:off x="815975" y="2547938"/>
              <a:ext cx="1466850" cy="120650"/>
            </a:xfrm>
            <a:custGeom>
              <a:avLst/>
              <a:gdLst>
                <a:gd name="T0" fmla="*/ 0 w 390"/>
                <a:gd name="T1" fmla="*/ 0 h 32"/>
                <a:gd name="T2" fmla="*/ 21 w 390"/>
                <a:gd name="T3" fmla="*/ 23 h 32"/>
                <a:gd name="T4" fmla="*/ 3 w 390"/>
                <a:gd name="T5" fmla="*/ 13 h 32"/>
                <a:gd name="T6" fmla="*/ 16 w 390"/>
                <a:gd name="T7" fmla="*/ 8 h 32"/>
                <a:gd name="T8" fmla="*/ 12 w 390"/>
                <a:gd name="T9" fmla="*/ 16 h 32"/>
                <a:gd name="T10" fmla="*/ 3 w 390"/>
                <a:gd name="T11" fmla="*/ 28 h 32"/>
                <a:gd name="T12" fmla="*/ 38 w 390"/>
                <a:gd name="T13" fmla="*/ 29 h 32"/>
                <a:gd name="T14" fmla="*/ 28 w 390"/>
                <a:gd name="T15" fmla="*/ 0 h 32"/>
                <a:gd name="T16" fmla="*/ 49 w 390"/>
                <a:gd name="T17" fmla="*/ 21 h 32"/>
                <a:gd name="T18" fmla="*/ 46 w 390"/>
                <a:gd name="T19" fmla="*/ 21 h 32"/>
                <a:gd name="T20" fmla="*/ 56 w 390"/>
                <a:gd name="T21" fmla="*/ 22 h 32"/>
                <a:gd name="T22" fmla="*/ 69 w 390"/>
                <a:gd name="T23" fmla="*/ 14 h 32"/>
                <a:gd name="T24" fmla="*/ 66 w 390"/>
                <a:gd name="T25" fmla="*/ 3 h 32"/>
                <a:gd name="T26" fmla="*/ 66 w 390"/>
                <a:gd name="T27" fmla="*/ 0 h 32"/>
                <a:gd name="T28" fmla="*/ 68 w 390"/>
                <a:gd name="T29" fmla="*/ 17 h 32"/>
                <a:gd name="T30" fmla="*/ 59 w 390"/>
                <a:gd name="T31" fmla="*/ 22 h 32"/>
                <a:gd name="T32" fmla="*/ 84 w 390"/>
                <a:gd name="T33" fmla="*/ 31 h 32"/>
                <a:gd name="T34" fmla="*/ 118 w 390"/>
                <a:gd name="T35" fmla="*/ 31 h 32"/>
                <a:gd name="T36" fmla="*/ 115 w 390"/>
                <a:gd name="T37" fmla="*/ 26 h 32"/>
                <a:gd name="T38" fmla="*/ 96 w 390"/>
                <a:gd name="T39" fmla="*/ 31 h 32"/>
                <a:gd name="T40" fmla="*/ 115 w 390"/>
                <a:gd name="T41" fmla="*/ 31 h 32"/>
                <a:gd name="T42" fmla="*/ 127 w 390"/>
                <a:gd name="T43" fmla="*/ 31 h 32"/>
                <a:gd name="T44" fmla="*/ 130 w 390"/>
                <a:gd name="T45" fmla="*/ 28 h 32"/>
                <a:gd name="T46" fmla="*/ 143 w 390"/>
                <a:gd name="T47" fmla="*/ 15 h 32"/>
                <a:gd name="T48" fmla="*/ 144 w 390"/>
                <a:gd name="T49" fmla="*/ 3 h 32"/>
                <a:gd name="T50" fmla="*/ 153 w 390"/>
                <a:gd name="T51" fmla="*/ 22 h 32"/>
                <a:gd name="T52" fmla="*/ 170 w 390"/>
                <a:gd name="T53" fmla="*/ 24 h 32"/>
                <a:gd name="T54" fmla="*/ 153 w 390"/>
                <a:gd name="T55" fmla="*/ 8 h 32"/>
                <a:gd name="T56" fmla="*/ 169 w 390"/>
                <a:gd name="T57" fmla="*/ 9 h 32"/>
                <a:gd name="T58" fmla="*/ 157 w 390"/>
                <a:gd name="T59" fmla="*/ 16 h 32"/>
                <a:gd name="T60" fmla="*/ 160 w 390"/>
                <a:gd name="T61" fmla="*/ 29 h 32"/>
                <a:gd name="T62" fmla="*/ 175 w 390"/>
                <a:gd name="T63" fmla="*/ 22 h 32"/>
                <a:gd name="T64" fmla="*/ 188 w 390"/>
                <a:gd name="T65" fmla="*/ 14 h 32"/>
                <a:gd name="T66" fmla="*/ 185 w 390"/>
                <a:gd name="T67" fmla="*/ 3 h 32"/>
                <a:gd name="T68" fmla="*/ 185 w 390"/>
                <a:gd name="T69" fmla="*/ 0 h 32"/>
                <a:gd name="T70" fmla="*/ 187 w 390"/>
                <a:gd name="T71" fmla="*/ 17 h 32"/>
                <a:gd name="T72" fmla="*/ 178 w 390"/>
                <a:gd name="T73" fmla="*/ 22 h 32"/>
                <a:gd name="T74" fmla="*/ 223 w 390"/>
                <a:gd name="T75" fmla="*/ 32 h 32"/>
                <a:gd name="T76" fmla="*/ 221 w 390"/>
                <a:gd name="T77" fmla="*/ 13 h 32"/>
                <a:gd name="T78" fmla="*/ 230 w 390"/>
                <a:gd name="T79" fmla="*/ 9 h 32"/>
                <a:gd name="T80" fmla="*/ 213 w 390"/>
                <a:gd name="T81" fmla="*/ 8 h 32"/>
                <a:gd name="T82" fmla="*/ 231 w 390"/>
                <a:gd name="T83" fmla="*/ 24 h 32"/>
                <a:gd name="T84" fmla="*/ 262 w 390"/>
                <a:gd name="T85" fmla="*/ 25 h 32"/>
                <a:gd name="T86" fmla="*/ 254 w 390"/>
                <a:gd name="T87" fmla="*/ 3 h 32"/>
                <a:gd name="T88" fmla="*/ 254 w 390"/>
                <a:gd name="T89" fmla="*/ 0 h 32"/>
                <a:gd name="T90" fmla="*/ 264 w 390"/>
                <a:gd name="T91" fmla="*/ 27 h 32"/>
                <a:gd name="T92" fmla="*/ 290 w 390"/>
                <a:gd name="T93" fmla="*/ 0 h 32"/>
                <a:gd name="T94" fmla="*/ 274 w 390"/>
                <a:gd name="T95" fmla="*/ 0 h 32"/>
                <a:gd name="T96" fmla="*/ 274 w 390"/>
                <a:gd name="T97" fmla="*/ 31 h 32"/>
                <a:gd name="T98" fmla="*/ 290 w 390"/>
                <a:gd name="T99" fmla="*/ 31 h 32"/>
                <a:gd name="T100" fmla="*/ 301 w 390"/>
                <a:gd name="T101" fmla="*/ 16 h 32"/>
                <a:gd name="T102" fmla="*/ 316 w 390"/>
                <a:gd name="T103" fmla="*/ 0 h 32"/>
                <a:gd name="T104" fmla="*/ 316 w 390"/>
                <a:gd name="T105" fmla="*/ 3 h 32"/>
                <a:gd name="T106" fmla="*/ 303 w 390"/>
                <a:gd name="T107" fmla="*/ 16 h 32"/>
                <a:gd name="T108" fmla="*/ 367 w 390"/>
                <a:gd name="T109" fmla="*/ 16 h 32"/>
                <a:gd name="T110" fmla="*/ 339 w 390"/>
                <a:gd name="T111" fmla="*/ 16 h 32"/>
                <a:gd name="T112" fmla="*/ 352 w 390"/>
                <a:gd name="T113" fmla="*/ 29 h 32"/>
                <a:gd name="T114" fmla="*/ 374 w 390"/>
                <a:gd name="T115" fmla="*/ 31 h 32"/>
                <a:gd name="T116" fmla="*/ 377 w 390"/>
                <a:gd name="T1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32">
                  <a:moveTo>
                    <a:pt x="19" y="8"/>
                  </a:moveTo>
                  <a:cubicBezTo>
                    <a:pt x="19" y="3"/>
                    <a:pt x="16" y="0"/>
                    <a:pt x="11" y="0"/>
                  </a:cubicBezTo>
                  <a:cubicBezTo>
                    <a:pt x="0" y="0"/>
                    <a:pt x="0" y="0"/>
                    <a:pt x="0" y="0"/>
                  </a:cubicBezTo>
                  <a:cubicBezTo>
                    <a:pt x="0" y="31"/>
                    <a:pt x="0" y="31"/>
                    <a:pt x="0" y="31"/>
                  </a:cubicBezTo>
                  <a:cubicBezTo>
                    <a:pt x="12" y="31"/>
                    <a:pt x="12" y="31"/>
                    <a:pt x="12" y="31"/>
                  </a:cubicBezTo>
                  <a:cubicBezTo>
                    <a:pt x="18" y="31"/>
                    <a:pt x="21" y="27"/>
                    <a:pt x="21" y="23"/>
                  </a:cubicBezTo>
                  <a:cubicBezTo>
                    <a:pt x="21" y="19"/>
                    <a:pt x="18" y="15"/>
                    <a:pt x="15" y="15"/>
                  </a:cubicBezTo>
                  <a:cubicBezTo>
                    <a:pt x="18" y="14"/>
                    <a:pt x="19" y="11"/>
                    <a:pt x="19" y="8"/>
                  </a:cubicBezTo>
                  <a:moveTo>
                    <a:pt x="3" y="13"/>
                  </a:moveTo>
                  <a:cubicBezTo>
                    <a:pt x="3" y="3"/>
                    <a:pt x="3" y="3"/>
                    <a:pt x="3" y="3"/>
                  </a:cubicBezTo>
                  <a:cubicBezTo>
                    <a:pt x="11" y="3"/>
                    <a:pt x="11" y="3"/>
                    <a:pt x="11" y="3"/>
                  </a:cubicBezTo>
                  <a:cubicBezTo>
                    <a:pt x="14" y="3"/>
                    <a:pt x="16" y="5"/>
                    <a:pt x="16" y="8"/>
                  </a:cubicBezTo>
                  <a:cubicBezTo>
                    <a:pt x="16" y="11"/>
                    <a:pt x="15" y="13"/>
                    <a:pt x="12" y="13"/>
                  </a:cubicBezTo>
                  <a:lnTo>
                    <a:pt x="3" y="13"/>
                  </a:lnTo>
                  <a:close/>
                  <a:moveTo>
                    <a:pt x="12" y="16"/>
                  </a:moveTo>
                  <a:cubicBezTo>
                    <a:pt x="15" y="16"/>
                    <a:pt x="18" y="20"/>
                    <a:pt x="18" y="23"/>
                  </a:cubicBezTo>
                  <a:cubicBezTo>
                    <a:pt x="18" y="26"/>
                    <a:pt x="16" y="28"/>
                    <a:pt x="12" y="28"/>
                  </a:cubicBezTo>
                  <a:cubicBezTo>
                    <a:pt x="3" y="28"/>
                    <a:pt x="3" y="28"/>
                    <a:pt x="3" y="28"/>
                  </a:cubicBezTo>
                  <a:cubicBezTo>
                    <a:pt x="3" y="16"/>
                    <a:pt x="3" y="16"/>
                    <a:pt x="3" y="16"/>
                  </a:cubicBezTo>
                  <a:lnTo>
                    <a:pt x="12" y="16"/>
                  </a:lnTo>
                  <a:close/>
                  <a:moveTo>
                    <a:pt x="38" y="29"/>
                  </a:moveTo>
                  <a:cubicBezTo>
                    <a:pt x="34" y="29"/>
                    <a:pt x="31" y="26"/>
                    <a:pt x="31" y="21"/>
                  </a:cubicBezTo>
                  <a:cubicBezTo>
                    <a:pt x="31" y="0"/>
                    <a:pt x="31" y="0"/>
                    <a:pt x="31" y="0"/>
                  </a:cubicBezTo>
                  <a:cubicBezTo>
                    <a:pt x="28" y="0"/>
                    <a:pt x="28" y="0"/>
                    <a:pt x="28" y="0"/>
                  </a:cubicBezTo>
                  <a:cubicBezTo>
                    <a:pt x="28" y="21"/>
                    <a:pt x="28" y="21"/>
                    <a:pt x="28" y="21"/>
                  </a:cubicBezTo>
                  <a:cubicBezTo>
                    <a:pt x="28" y="27"/>
                    <a:pt x="33" y="32"/>
                    <a:pt x="38" y="32"/>
                  </a:cubicBezTo>
                  <a:cubicBezTo>
                    <a:pt x="44" y="32"/>
                    <a:pt x="49" y="27"/>
                    <a:pt x="49" y="21"/>
                  </a:cubicBezTo>
                  <a:cubicBezTo>
                    <a:pt x="49" y="0"/>
                    <a:pt x="49" y="0"/>
                    <a:pt x="49" y="0"/>
                  </a:cubicBezTo>
                  <a:cubicBezTo>
                    <a:pt x="46" y="0"/>
                    <a:pt x="46" y="0"/>
                    <a:pt x="46" y="0"/>
                  </a:cubicBezTo>
                  <a:cubicBezTo>
                    <a:pt x="46" y="21"/>
                    <a:pt x="46" y="21"/>
                    <a:pt x="46" y="21"/>
                  </a:cubicBezTo>
                  <a:cubicBezTo>
                    <a:pt x="46" y="26"/>
                    <a:pt x="43" y="29"/>
                    <a:pt x="38" y="29"/>
                  </a:cubicBezTo>
                  <a:moveTo>
                    <a:pt x="59" y="22"/>
                  </a:moveTo>
                  <a:cubicBezTo>
                    <a:pt x="56" y="22"/>
                    <a:pt x="56" y="22"/>
                    <a:pt x="56" y="22"/>
                  </a:cubicBezTo>
                  <a:cubicBezTo>
                    <a:pt x="56" y="27"/>
                    <a:pt x="60" y="32"/>
                    <a:pt x="66" y="32"/>
                  </a:cubicBezTo>
                  <a:cubicBezTo>
                    <a:pt x="73" y="32"/>
                    <a:pt x="76" y="28"/>
                    <a:pt x="77" y="24"/>
                  </a:cubicBezTo>
                  <a:cubicBezTo>
                    <a:pt x="78" y="18"/>
                    <a:pt x="74" y="15"/>
                    <a:pt x="69" y="14"/>
                  </a:cubicBezTo>
                  <a:cubicBezTo>
                    <a:pt x="64" y="13"/>
                    <a:pt x="64" y="13"/>
                    <a:pt x="64" y="13"/>
                  </a:cubicBezTo>
                  <a:cubicBezTo>
                    <a:pt x="60" y="12"/>
                    <a:pt x="60" y="10"/>
                    <a:pt x="60" y="8"/>
                  </a:cubicBezTo>
                  <a:cubicBezTo>
                    <a:pt x="60" y="5"/>
                    <a:pt x="63" y="3"/>
                    <a:pt x="66" y="3"/>
                  </a:cubicBezTo>
                  <a:cubicBezTo>
                    <a:pt x="70" y="3"/>
                    <a:pt x="73" y="5"/>
                    <a:pt x="73" y="9"/>
                  </a:cubicBezTo>
                  <a:cubicBezTo>
                    <a:pt x="76" y="9"/>
                    <a:pt x="76" y="9"/>
                    <a:pt x="76" y="9"/>
                  </a:cubicBezTo>
                  <a:cubicBezTo>
                    <a:pt x="76" y="3"/>
                    <a:pt x="72" y="0"/>
                    <a:pt x="66" y="0"/>
                  </a:cubicBezTo>
                  <a:cubicBezTo>
                    <a:pt x="61" y="0"/>
                    <a:pt x="57" y="3"/>
                    <a:pt x="57" y="8"/>
                  </a:cubicBezTo>
                  <a:cubicBezTo>
                    <a:pt x="57" y="11"/>
                    <a:pt x="58" y="15"/>
                    <a:pt x="64" y="16"/>
                  </a:cubicBezTo>
                  <a:cubicBezTo>
                    <a:pt x="68" y="17"/>
                    <a:pt x="68" y="17"/>
                    <a:pt x="68" y="17"/>
                  </a:cubicBezTo>
                  <a:cubicBezTo>
                    <a:pt x="71" y="18"/>
                    <a:pt x="74" y="20"/>
                    <a:pt x="74" y="24"/>
                  </a:cubicBezTo>
                  <a:cubicBezTo>
                    <a:pt x="73" y="26"/>
                    <a:pt x="71" y="29"/>
                    <a:pt x="66" y="29"/>
                  </a:cubicBezTo>
                  <a:cubicBezTo>
                    <a:pt x="62" y="29"/>
                    <a:pt x="59" y="25"/>
                    <a:pt x="59" y="22"/>
                  </a:cubicBezTo>
                  <a:moveTo>
                    <a:pt x="87" y="0"/>
                  </a:moveTo>
                  <a:cubicBezTo>
                    <a:pt x="84" y="0"/>
                    <a:pt x="84" y="0"/>
                    <a:pt x="84" y="0"/>
                  </a:cubicBezTo>
                  <a:cubicBezTo>
                    <a:pt x="84" y="31"/>
                    <a:pt x="84" y="31"/>
                    <a:pt x="84" y="31"/>
                  </a:cubicBezTo>
                  <a:cubicBezTo>
                    <a:pt x="87" y="31"/>
                    <a:pt x="87" y="31"/>
                    <a:pt x="87" y="31"/>
                  </a:cubicBezTo>
                  <a:lnTo>
                    <a:pt x="87" y="0"/>
                  </a:lnTo>
                  <a:close/>
                  <a:moveTo>
                    <a:pt x="118" y="31"/>
                  </a:moveTo>
                  <a:cubicBezTo>
                    <a:pt x="118" y="0"/>
                    <a:pt x="118" y="0"/>
                    <a:pt x="118" y="0"/>
                  </a:cubicBezTo>
                  <a:cubicBezTo>
                    <a:pt x="115" y="0"/>
                    <a:pt x="115" y="0"/>
                    <a:pt x="115" y="0"/>
                  </a:cubicBezTo>
                  <a:cubicBezTo>
                    <a:pt x="115" y="26"/>
                    <a:pt x="115" y="26"/>
                    <a:pt x="115" y="26"/>
                  </a:cubicBezTo>
                  <a:cubicBezTo>
                    <a:pt x="99" y="0"/>
                    <a:pt x="99" y="0"/>
                    <a:pt x="99" y="0"/>
                  </a:cubicBezTo>
                  <a:cubicBezTo>
                    <a:pt x="96" y="0"/>
                    <a:pt x="96" y="0"/>
                    <a:pt x="96" y="0"/>
                  </a:cubicBezTo>
                  <a:cubicBezTo>
                    <a:pt x="96" y="31"/>
                    <a:pt x="96" y="31"/>
                    <a:pt x="96" y="31"/>
                  </a:cubicBezTo>
                  <a:cubicBezTo>
                    <a:pt x="99" y="31"/>
                    <a:pt x="99" y="31"/>
                    <a:pt x="99" y="31"/>
                  </a:cubicBezTo>
                  <a:cubicBezTo>
                    <a:pt x="99" y="5"/>
                    <a:pt x="99" y="5"/>
                    <a:pt x="99" y="5"/>
                  </a:cubicBezTo>
                  <a:cubicBezTo>
                    <a:pt x="115" y="31"/>
                    <a:pt x="115" y="31"/>
                    <a:pt x="115" y="31"/>
                  </a:cubicBezTo>
                  <a:lnTo>
                    <a:pt x="118" y="31"/>
                  </a:lnTo>
                  <a:close/>
                  <a:moveTo>
                    <a:pt x="127" y="0"/>
                  </a:moveTo>
                  <a:cubicBezTo>
                    <a:pt x="127" y="31"/>
                    <a:pt x="127" y="31"/>
                    <a:pt x="127" y="31"/>
                  </a:cubicBezTo>
                  <a:cubicBezTo>
                    <a:pt x="145" y="31"/>
                    <a:pt x="145" y="31"/>
                    <a:pt x="145" y="31"/>
                  </a:cubicBezTo>
                  <a:cubicBezTo>
                    <a:pt x="145" y="28"/>
                    <a:pt x="145" y="28"/>
                    <a:pt x="145" y="28"/>
                  </a:cubicBezTo>
                  <a:cubicBezTo>
                    <a:pt x="130" y="28"/>
                    <a:pt x="130" y="28"/>
                    <a:pt x="130" y="28"/>
                  </a:cubicBezTo>
                  <a:cubicBezTo>
                    <a:pt x="130" y="18"/>
                    <a:pt x="130" y="18"/>
                    <a:pt x="130" y="18"/>
                  </a:cubicBezTo>
                  <a:cubicBezTo>
                    <a:pt x="143" y="18"/>
                    <a:pt x="143" y="18"/>
                    <a:pt x="143" y="18"/>
                  </a:cubicBezTo>
                  <a:cubicBezTo>
                    <a:pt x="143" y="15"/>
                    <a:pt x="143" y="15"/>
                    <a:pt x="143" y="15"/>
                  </a:cubicBezTo>
                  <a:cubicBezTo>
                    <a:pt x="130" y="15"/>
                    <a:pt x="130" y="15"/>
                    <a:pt x="130" y="15"/>
                  </a:cubicBezTo>
                  <a:cubicBezTo>
                    <a:pt x="130" y="3"/>
                    <a:pt x="130" y="3"/>
                    <a:pt x="130" y="3"/>
                  </a:cubicBezTo>
                  <a:cubicBezTo>
                    <a:pt x="144" y="3"/>
                    <a:pt x="144" y="3"/>
                    <a:pt x="144" y="3"/>
                  </a:cubicBezTo>
                  <a:cubicBezTo>
                    <a:pt x="144" y="0"/>
                    <a:pt x="144" y="0"/>
                    <a:pt x="144" y="0"/>
                  </a:cubicBezTo>
                  <a:lnTo>
                    <a:pt x="127" y="0"/>
                  </a:lnTo>
                  <a:close/>
                  <a:moveTo>
                    <a:pt x="153" y="22"/>
                  </a:moveTo>
                  <a:cubicBezTo>
                    <a:pt x="150" y="22"/>
                    <a:pt x="150" y="22"/>
                    <a:pt x="150" y="22"/>
                  </a:cubicBezTo>
                  <a:cubicBezTo>
                    <a:pt x="150" y="27"/>
                    <a:pt x="154" y="32"/>
                    <a:pt x="160" y="32"/>
                  </a:cubicBezTo>
                  <a:cubicBezTo>
                    <a:pt x="166" y="32"/>
                    <a:pt x="169" y="28"/>
                    <a:pt x="170" y="24"/>
                  </a:cubicBezTo>
                  <a:cubicBezTo>
                    <a:pt x="171" y="18"/>
                    <a:pt x="167" y="15"/>
                    <a:pt x="162" y="14"/>
                  </a:cubicBezTo>
                  <a:cubicBezTo>
                    <a:pt x="158" y="13"/>
                    <a:pt x="158" y="13"/>
                    <a:pt x="158" y="13"/>
                  </a:cubicBezTo>
                  <a:cubicBezTo>
                    <a:pt x="153" y="12"/>
                    <a:pt x="153" y="10"/>
                    <a:pt x="153" y="8"/>
                  </a:cubicBezTo>
                  <a:cubicBezTo>
                    <a:pt x="153" y="5"/>
                    <a:pt x="156" y="3"/>
                    <a:pt x="160" y="3"/>
                  </a:cubicBezTo>
                  <a:cubicBezTo>
                    <a:pt x="163" y="3"/>
                    <a:pt x="166" y="5"/>
                    <a:pt x="166" y="9"/>
                  </a:cubicBezTo>
                  <a:cubicBezTo>
                    <a:pt x="169" y="9"/>
                    <a:pt x="169" y="9"/>
                    <a:pt x="169" y="9"/>
                  </a:cubicBezTo>
                  <a:cubicBezTo>
                    <a:pt x="169" y="3"/>
                    <a:pt x="165" y="0"/>
                    <a:pt x="160" y="0"/>
                  </a:cubicBezTo>
                  <a:cubicBezTo>
                    <a:pt x="155" y="0"/>
                    <a:pt x="150" y="3"/>
                    <a:pt x="150" y="8"/>
                  </a:cubicBezTo>
                  <a:cubicBezTo>
                    <a:pt x="150" y="11"/>
                    <a:pt x="151" y="15"/>
                    <a:pt x="157" y="16"/>
                  </a:cubicBezTo>
                  <a:cubicBezTo>
                    <a:pt x="161" y="17"/>
                    <a:pt x="161" y="17"/>
                    <a:pt x="161" y="17"/>
                  </a:cubicBezTo>
                  <a:cubicBezTo>
                    <a:pt x="165" y="18"/>
                    <a:pt x="168" y="20"/>
                    <a:pt x="167" y="24"/>
                  </a:cubicBezTo>
                  <a:cubicBezTo>
                    <a:pt x="167" y="26"/>
                    <a:pt x="164" y="29"/>
                    <a:pt x="160" y="29"/>
                  </a:cubicBezTo>
                  <a:cubicBezTo>
                    <a:pt x="155" y="29"/>
                    <a:pt x="153" y="25"/>
                    <a:pt x="153" y="22"/>
                  </a:cubicBezTo>
                  <a:moveTo>
                    <a:pt x="178" y="22"/>
                  </a:moveTo>
                  <a:cubicBezTo>
                    <a:pt x="175" y="22"/>
                    <a:pt x="175" y="22"/>
                    <a:pt x="175" y="22"/>
                  </a:cubicBezTo>
                  <a:cubicBezTo>
                    <a:pt x="175" y="27"/>
                    <a:pt x="179" y="32"/>
                    <a:pt x="185" y="32"/>
                  </a:cubicBezTo>
                  <a:cubicBezTo>
                    <a:pt x="192" y="32"/>
                    <a:pt x="195" y="28"/>
                    <a:pt x="196" y="24"/>
                  </a:cubicBezTo>
                  <a:cubicBezTo>
                    <a:pt x="197" y="18"/>
                    <a:pt x="192" y="15"/>
                    <a:pt x="188" y="14"/>
                  </a:cubicBezTo>
                  <a:cubicBezTo>
                    <a:pt x="183" y="13"/>
                    <a:pt x="183" y="13"/>
                    <a:pt x="183" y="13"/>
                  </a:cubicBezTo>
                  <a:cubicBezTo>
                    <a:pt x="179" y="12"/>
                    <a:pt x="179" y="10"/>
                    <a:pt x="179" y="8"/>
                  </a:cubicBezTo>
                  <a:cubicBezTo>
                    <a:pt x="179" y="5"/>
                    <a:pt x="182" y="3"/>
                    <a:pt x="185" y="3"/>
                  </a:cubicBezTo>
                  <a:cubicBezTo>
                    <a:pt x="189" y="3"/>
                    <a:pt x="192" y="5"/>
                    <a:pt x="192" y="9"/>
                  </a:cubicBezTo>
                  <a:cubicBezTo>
                    <a:pt x="195" y="9"/>
                    <a:pt x="195" y="9"/>
                    <a:pt x="195" y="9"/>
                  </a:cubicBezTo>
                  <a:cubicBezTo>
                    <a:pt x="195" y="3"/>
                    <a:pt x="191" y="0"/>
                    <a:pt x="185" y="0"/>
                  </a:cubicBezTo>
                  <a:cubicBezTo>
                    <a:pt x="180" y="0"/>
                    <a:pt x="176" y="3"/>
                    <a:pt x="176" y="8"/>
                  </a:cubicBezTo>
                  <a:cubicBezTo>
                    <a:pt x="176" y="11"/>
                    <a:pt x="176" y="15"/>
                    <a:pt x="183" y="16"/>
                  </a:cubicBezTo>
                  <a:cubicBezTo>
                    <a:pt x="187" y="17"/>
                    <a:pt x="187" y="17"/>
                    <a:pt x="187" y="17"/>
                  </a:cubicBezTo>
                  <a:cubicBezTo>
                    <a:pt x="190" y="18"/>
                    <a:pt x="193" y="20"/>
                    <a:pt x="193" y="24"/>
                  </a:cubicBezTo>
                  <a:cubicBezTo>
                    <a:pt x="192" y="26"/>
                    <a:pt x="190" y="29"/>
                    <a:pt x="185" y="29"/>
                  </a:cubicBezTo>
                  <a:cubicBezTo>
                    <a:pt x="181" y="29"/>
                    <a:pt x="178" y="25"/>
                    <a:pt x="178" y="22"/>
                  </a:cubicBezTo>
                  <a:moveTo>
                    <a:pt x="216" y="22"/>
                  </a:moveTo>
                  <a:cubicBezTo>
                    <a:pt x="213" y="22"/>
                    <a:pt x="213" y="22"/>
                    <a:pt x="213" y="22"/>
                  </a:cubicBezTo>
                  <a:cubicBezTo>
                    <a:pt x="213" y="27"/>
                    <a:pt x="217" y="32"/>
                    <a:pt x="223" y="32"/>
                  </a:cubicBezTo>
                  <a:cubicBezTo>
                    <a:pt x="229" y="32"/>
                    <a:pt x="233" y="28"/>
                    <a:pt x="233" y="24"/>
                  </a:cubicBezTo>
                  <a:cubicBezTo>
                    <a:pt x="234" y="18"/>
                    <a:pt x="230" y="15"/>
                    <a:pt x="225" y="14"/>
                  </a:cubicBezTo>
                  <a:cubicBezTo>
                    <a:pt x="221" y="13"/>
                    <a:pt x="221" y="13"/>
                    <a:pt x="221" y="13"/>
                  </a:cubicBezTo>
                  <a:cubicBezTo>
                    <a:pt x="217" y="12"/>
                    <a:pt x="216" y="10"/>
                    <a:pt x="216" y="8"/>
                  </a:cubicBezTo>
                  <a:cubicBezTo>
                    <a:pt x="216" y="5"/>
                    <a:pt x="220" y="3"/>
                    <a:pt x="223" y="3"/>
                  </a:cubicBezTo>
                  <a:cubicBezTo>
                    <a:pt x="227" y="3"/>
                    <a:pt x="230" y="5"/>
                    <a:pt x="230" y="9"/>
                  </a:cubicBezTo>
                  <a:cubicBezTo>
                    <a:pt x="233" y="9"/>
                    <a:pt x="233" y="9"/>
                    <a:pt x="233" y="9"/>
                  </a:cubicBezTo>
                  <a:cubicBezTo>
                    <a:pt x="233" y="3"/>
                    <a:pt x="228" y="0"/>
                    <a:pt x="223" y="0"/>
                  </a:cubicBezTo>
                  <a:cubicBezTo>
                    <a:pt x="218" y="0"/>
                    <a:pt x="213" y="3"/>
                    <a:pt x="213" y="8"/>
                  </a:cubicBezTo>
                  <a:cubicBezTo>
                    <a:pt x="213" y="11"/>
                    <a:pt x="214" y="15"/>
                    <a:pt x="221" y="16"/>
                  </a:cubicBezTo>
                  <a:cubicBezTo>
                    <a:pt x="225" y="17"/>
                    <a:pt x="225" y="17"/>
                    <a:pt x="225" y="17"/>
                  </a:cubicBezTo>
                  <a:cubicBezTo>
                    <a:pt x="228" y="18"/>
                    <a:pt x="231" y="20"/>
                    <a:pt x="231" y="24"/>
                  </a:cubicBezTo>
                  <a:cubicBezTo>
                    <a:pt x="230" y="26"/>
                    <a:pt x="228" y="29"/>
                    <a:pt x="223" y="29"/>
                  </a:cubicBezTo>
                  <a:cubicBezTo>
                    <a:pt x="219" y="29"/>
                    <a:pt x="216" y="25"/>
                    <a:pt x="216" y="22"/>
                  </a:cubicBezTo>
                  <a:moveTo>
                    <a:pt x="262" y="25"/>
                  </a:moveTo>
                  <a:cubicBezTo>
                    <a:pt x="260" y="27"/>
                    <a:pt x="257" y="29"/>
                    <a:pt x="254" y="29"/>
                  </a:cubicBezTo>
                  <a:cubicBezTo>
                    <a:pt x="246" y="29"/>
                    <a:pt x="242" y="23"/>
                    <a:pt x="242" y="16"/>
                  </a:cubicBezTo>
                  <a:cubicBezTo>
                    <a:pt x="242" y="9"/>
                    <a:pt x="246" y="3"/>
                    <a:pt x="254" y="3"/>
                  </a:cubicBezTo>
                  <a:cubicBezTo>
                    <a:pt x="257" y="3"/>
                    <a:pt x="260" y="4"/>
                    <a:pt x="262" y="7"/>
                  </a:cubicBezTo>
                  <a:cubicBezTo>
                    <a:pt x="264" y="5"/>
                    <a:pt x="264" y="5"/>
                    <a:pt x="264" y="5"/>
                  </a:cubicBezTo>
                  <a:cubicBezTo>
                    <a:pt x="262" y="2"/>
                    <a:pt x="258" y="0"/>
                    <a:pt x="254" y="0"/>
                  </a:cubicBezTo>
                  <a:cubicBezTo>
                    <a:pt x="245" y="0"/>
                    <a:pt x="239" y="7"/>
                    <a:pt x="239" y="16"/>
                  </a:cubicBezTo>
                  <a:cubicBezTo>
                    <a:pt x="239" y="25"/>
                    <a:pt x="245" y="32"/>
                    <a:pt x="254" y="32"/>
                  </a:cubicBezTo>
                  <a:cubicBezTo>
                    <a:pt x="258" y="32"/>
                    <a:pt x="262" y="30"/>
                    <a:pt x="264" y="27"/>
                  </a:cubicBezTo>
                  <a:lnTo>
                    <a:pt x="262" y="25"/>
                  </a:lnTo>
                  <a:close/>
                  <a:moveTo>
                    <a:pt x="293" y="0"/>
                  </a:moveTo>
                  <a:cubicBezTo>
                    <a:pt x="290" y="0"/>
                    <a:pt x="290" y="0"/>
                    <a:pt x="290" y="0"/>
                  </a:cubicBezTo>
                  <a:cubicBezTo>
                    <a:pt x="290" y="14"/>
                    <a:pt x="290" y="14"/>
                    <a:pt x="290" y="14"/>
                  </a:cubicBezTo>
                  <a:cubicBezTo>
                    <a:pt x="274" y="14"/>
                    <a:pt x="274" y="14"/>
                    <a:pt x="274" y="14"/>
                  </a:cubicBezTo>
                  <a:cubicBezTo>
                    <a:pt x="274" y="0"/>
                    <a:pt x="274" y="0"/>
                    <a:pt x="274" y="0"/>
                  </a:cubicBezTo>
                  <a:cubicBezTo>
                    <a:pt x="271" y="0"/>
                    <a:pt x="271" y="0"/>
                    <a:pt x="271" y="0"/>
                  </a:cubicBezTo>
                  <a:cubicBezTo>
                    <a:pt x="271" y="31"/>
                    <a:pt x="271" y="31"/>
                    <a:pt x="271" y="31"/>
                  </a:cubicBezTo>
                  <a:cubicBezTo>
                    <a:pt x="274" y="31"/>
                    <a:pt x="274" y="31"/>
                    <a:pt x="274" y="31"/>
                  </a:cubicBezTo>
                  <a:cubicBezTo>
                    <a:pt x="274" y="17"/>
                    <a:pt x="274" y="17"/>
                    <a:pt x="274" y="17"/>
                  </a:cubicBezTo>
                  <a:cubicBezTo>
                    <a:pt x="290" y="17"/>
                    <a:pt x="290" y="17"/>
                    <a:pt x="290" y="17"/>
                  </a:cubicBezTo>
                  <a:cubicBezTo>
                    <a:pt x="290" y="31"/>
                    <a:pt x="290" y="31"/>
                    <a:pt x="290" y="31"/>
                  </a:cubicBezTo>
                  <a:cubicBezTo>
                    <a:pt x="293" y="31"/>
                    <a:pt x="293" y="31"/>
                    <a:pt x="293" y="31"/>
                  </a:cubicBezTo>
                  <a:lnTo>
                    <a:pt x="293" y="0"/>
                  </a:lnTo>
                  <a:close/>
                  <a:moveTo>
                    <a:pt x="301" y="16"/>
                  </a:moveTo>
                  <a:cubicBezTo>
                    <a:pt x="301" y="25"/>
                    <a:pt x="307" y="32"/>
                    <a:pt x="316" y="32"/>
                  </a:cubicBezTo>
                  <a:cubicBezTo>
                    <a:pt x="325" y="32"/>
                    <a:pt x="331" y="25"/>
                    <a:pt x="331" y="16"/>
                  </a:cubicBezTo>
                  <a:cubicBezTo>
                    <a:pt x="331" y="7"/>
                    <a:pt x="325" y="0"/>
                    <a:pt x="316" y="0"/>
                  </a:cubicBezTo>
                  <a:cubicBezTo>
                    <a:pt x="307" y="0"/>
                    <a:pt x="301" y="7"/>
                    <a:pt x="301" y="16"/>
                  </a:cubicBezTo>
                  <a:moveTo>
                    <a:pt x="303" y="16"/>
                  </a:moveTo>
                  <a:cubicBezTo>
                    <a:pt x="303" y="9"/>
                    <a:pt x="309" y="3"/>
                    <a:pt x="316" y="3"/>
                  </a:cubicBezTo>
                  <a:cubicBezTo>
                    <a:pt x="323" y="3"/>
                    <a:pt x="328" y="9"/>
                    <a:pt x="328" y="16"/>
                  </a:cubicBezTo>
                  <a:cubicBezTo>
                    <a:pt x="328" y="23"/>
                    <a:pt x="323" y="29"/>
                    <a:pt x="316" y="29"/>
                  </a:cubicBezTo>
                  <a:cubicBezTo>
                    <a:pt x="309" y="29"/>
                    <a:pt x="303" y="23"/>
                    <a:pt x="303" y="16"/>
                  </a:cubicBezTo>
                  <a:moveTo>
                    <a:pt x="336" y="16"/>
                  </a:moveTo>
                  <a:cubicBezTo>
                    <a:pt x="336" y="25"/>
                    <a:pt x="343" y="32"/>
                    <a:pt x="352" y="32"/>
                  </a:cubicBezTo>
                  <a:cubicBezTo>
                    <a:pt x="360" y="32"/>
                    <a:pt x="367" y="25"/>
                    <a:pt x="367" y="16"/>
                  </a:cubicBezTo>
                  <a:cubicBezTo>
                    <a:pt x="367" y="7"/>
                    <a:pt x="360" y="0"/>
                    <a:pt x="352" y="0"/>
                  </a:cubicBezTo>
                  <a:cubicBezTo>
                    <a:pt x="343" y="0"/>
                    <a:pt x="336" y="7"/>
                    <a:pt x="336" y="16"/>
                  </a:cubicBezTo>
                  <a:moveTo>
                    <a:pt x="339" y="16"/>
                  </a:moveTo>
                  <a:cubicBezTo>
                    <a:pt x="339" y="9"/>
                    <a:pt x="345" y="3"/>
                    <a:pt x="352" y="3"/>
                  </a:cubicBezTo>
                  <a:cubicBezTo>
                    <a:pt x="359" y="3"/>
                    <a:pt x="364" y="9"/>
                    <a:pt x="364" y="16"/>
                  </a:cubicBezTo>
                  <a:cubicBezTo>
                    <a:pt x="364" y="23"/>
                    <a:pt x="359" y="29"/>
                    <a:pt x="352" y="29"/>
                  </a:cubicBezTo>
                  <a:cubicBezTo>
                    <a:pt x="345" y="29"/>
                    <a:pt x="339" y="23"/>
                    <a:pt x="339" y="16"/>
                  </a:cubicBezTo>
                  <a:moveTo>
                    <a:pt x="374" y="0"/>
                  </a:moveTo>
                  <a:cubicBezTo>
                    <a:pt x="374" y="31"/>
                    <a:pt x="374" y="31"/>
                    <a:pt x="374" y="31"/>
                  </a:cubicBezTo>
                  <a:cubicBezTo>
                    <a:pt x="390" y="31"/>
                    <a:pt x="390" y="31"/>
                    <a:pt x="390" y="31"/>
                  </a:cubicBezTo>
                  <a:cubicBezTo>
                    <a:pt x="390" y="28"/>
                    <a:pt x="390" y="28"/>
                    <a:pt x="390" y="28"/>
                  </a:cubicBezTo>
                  <a:cubicBezTo>
                    <a:pt x="377" y="28"/>
                    <a:pt x="377" y="28"/>
                    <a:pt x="377" y="28"/>
                  </a:cubicBezTo>
                  <a:cubicBezTo>
                    <a:pt x="377" y="0"/>
                    <a:pt x="377" y="0"/>
                    <a:pt x="377" y="0"/>
                  </a:cubicBezTo>
                  <a:lnTo>
                    <a:pt x="374" y="0"/>
                  </a:lnTo>
                  <a:close/>
                </a:path>
              </a:pathLst>
            </a:custGeom>
            <a:solidFill>
              <a:srgbClr val="FFFFFF"/>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28" name="Rectangle 9"/>
            <p:cNvSpPr>
              <a:spLocks noChangeArrowheads="1"/>
            </p:cNvSpPr>
            <p:nvPr/>
          </p:nvSpPr>
          <p:spPr bwMode="auto">
            <a:xfrm>
              <a:off x="2562225" y="1581150"/>
              <a:ext cx="14288" cy="1095375"/>
            </a:xfrm>
            <a:prstGeom prst="rect">
              <a:avLst/>
            </a:prstGeom>
            <a:solidFill>
              <a:srgbClr val="FFFFFF"/>
            </a:solidFill>
            <a:ln>
              <a:noFill/>
            </a:ln>
            <a:extLs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grpSp>
    </p:spTree>
    <p:extLst>
      <p:ext uri="{BB962C8B-B14F-4D97-AF65-F5344CB8AC3E}">
        <p14:creationId xmlns:p14="http://schemas.microsoft.com/office/powerpoint/2010/main" val="412699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 - Title and 2 Column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565197350"/>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359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Content Placeholder 2"/>
          <p:cNvSpPr>
            <a:spLocks noGrp="1"/>
          </p:cNvSpPr>
          <p:nvPr>
            <p:ph idx="1" hasCustomPrompt="1"/>
          </p:nvPr>
        </p:nvSpPr>
        <p:spPr>
          <a:xfrm>
            <a:off x="407196" y="2490010"/>
            <a:ext cx="8323658" cy="650959"/>
          </a:xfrm>
        </p:spPr>
        <p:txBody>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fr-FR" sz="1600" b="0" i="0" kern="1200" noProof="0" dirty="0">
                <a:solidFill>
                  <a:srgbClr val="1C385B"/>
                </a:solidFill>
                <a:latin typeface="Gill Sans Fin" charset="0"/>
                <a:ea typeface="+mn-ea"/>
                <a:cs typeface="+mn-cs"/>
              </a:defRPr>
            </a:lvl1pPr>
            <a:lvl2pPr marL="177800" marR="0" indent="-17780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lang="fr-FR" sz="1400" kern="1200" noProof="0" dirty="0" smtClean="0">
                <a:solidFill>
                  <a:srgbClr val="1C385B"/>
                </a:solidFill>
                <a:latin typeface="Sofia Pro Light" panose="020B0000000000000000" pitchFamily="34" charset="0"/>
                <a:ea typeface="+mn-ea"/>
                <a:cs typeface="+mn-cs"/>
              </a:defRPr>
            </a:lvl2pPr>
            <a:lvl3pPr marL="139700" marR="0" indent="-139700" algn="l" defTabSz="914400" rtl="0" eaLnBrk="1" fontAlgn="auto" latinLnBrk="0" hangingPunct="1">
              <a:lnSpc>
                <a:spcPct val="100000"/>
              </a:lnSpc>
              <a:spcBef>
                <a:spcPts val="1200"/>
              </a:spcBef>
              <a:spcAft>
                <a:spcPts val="0"/>
              </a:spcAft>
              <a:buClrTx/>
              <a:buSzTx/>
              <a:buFont typeface="Arial" pitchFamily="34" charset="0"/>
              <a:buChar char="•"/>
              <a:tabLst/>
              <a:defRPr sz="1400"/>
            </a:lvl3pPr>
          </a:lstStyle>
          <a:p>
            <a:pPr marL="0" marR="0" lvl="0" indent="0" algn="l" defTabSz="914400" rtl="0" eaLnBrk="1" fontAlgn="auto" latinLnBrk="0" hangingPunct="1">
              <a:lnSpc>
                <a:spcPct val="100000"/>
              </a:lnSpc>
              <a:spcBef>
                <a:spcPts val="600"/>
              </a:spcBef>
              <a:spcAft>
                <a:spcPts val="1200"/>
              </a:spcAft>
              <a:buClrTx/>
              <a:buSzTx/>
              <a:buFont typeface="Arial" pitchFamily="34" charset="0"/>
              <a:buNone/>
              <a:tabLst/>
              <a:defRPr/>
            </a:pP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Em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autem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etus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Ipiciun</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delectius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Peribus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sus et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faccuptiant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iusape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eseque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nihiliquam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que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quunt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conectustrum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reriore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rferit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quis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molorec</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tatist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qui a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incti</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ute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cumetum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quam.</a:t>
            </a:r>
            <a:endParaRPr kumimoji="0" lang="en-GB" sz="1400" b="0" i="0" u="none" strike="noStrike" kern="1200" cap="none" spc="0" normalizeH="0" baseline="0" noProof="0" dirty="0">
              <a:ln>
                <a:noFill/>
              </a:ln>
              <a:solidFill>
                <a:srgbClr val="1C385B"/>
              </a:solidFill>
              <a:effectLst/>
              <a:uLnTx/>
              <a:uFillTx/>
              <a:latin typeface="Sofia Pro Light" panose="020B0000000000000000" pitchFamily="34" charset="0"/>
              <a:ea typeface="+mn-ea"/>
              <a:cs typeface="+mn-cs"/>
            </a:endParaRPr>
          </a:p>
        </p:txBody>
      </p:sp>
      <p:sp>
        <p:nvSpPr>
          <p:cNvPr id="23" name="Title 1"/>
          <p:cNvSpPr>
            <a:spLocks noGrp="1"/>
          </p:cNvSpPr>
          <p:nvPr>
            <p:ph type="title" hasCustomPrompt="1"/>
          </p:nvPr>
        </p:nvSpPr>
        <p:spPr>
          <a:xfrm>
            <a:off x="407196" y="755423"/>
            <a:ext cx="8323658" cy="625331"/>
          </a:xfrm>
        </p:spPr>
        <p:txBody>
          <a:bodyPr/>
          <a:lstStyle>
            <a:lvl1pPr>
              <a:defRPr/>
            </a:lvl1pPr>
          </a:lstStyle>
          <a:p>
            <a:r>
              <a:rPr lang="en-GB" smtClean="0"/>
              <a:t>Title</a:t>
            </a:r>
            <a:endParaRPr lang="en-GB" noProof="0" dirty="0"/>
          </a:p>
        </p:txBody>
      </p:sp>
      <p:sp>
        <p:nvSpPr>
          <p:cNvPr id="24" name="Text Placeholder 6"/>
          <p:cNvSpPr>
            <a:spLocks noGrp="1"/>
          </p:cNvSpPr>
          <p:nvPr>
            <p:ph type="body" sz="quarter" idx="10" hasCustomPrompt="1"/>
          </p:nvPr>
        </p:nvSpPr>
        <p:spPr>
          <a:xfrm>
            <a:off x="407196" y="1380754"/>
            <a:ext cx="8323658" cy="492647"/>
          </a:xfrm>
        </p:spPr>
        <p:txBody>
          <a:bodyPr/>
          <a:lstStyle>
            <a:lvl1pPr>
              <a:defRPr sz="3200" b="0" i="0">
                <a:latin typeface="Gill Sans Normal" charset="0"/>
              </a:defRPr>
            </a:lvl1pPr>
          </a:lstStyle>
          <a:p>
            <a:pPr lvl="0"/>
            <a:r>
              <a:rPr lang="en-GB" dirty="0" smtClean="0"/>
              <a:t>Subtitle 1</a:t>
            </a:r>
          </a:p>
        </p:txBody>
      </p:sp>
      <p:sp>
        <p:nvSpPr>
          <p:cNvPr id="25" name="Text Placeholder 8"/>
          <p:cNvSpPr>
            <a:spLocks noGrp="1"/>
          </p:cNvSpPr>
          <p:nvPr>
            <p:ph type="body" sz="quarter" idx="11" hasCustomPrompt="1"/>
          </p:nvPr>
        </p:nvSpPr>
        <p:spPr>
          <a:xfrm>
            <a:off x="407196" y="1873400"/>
            <a:ext cx="8323658" cy="325438"/>
          </a:xfrm>
        </p:spPr>
        <p:txBody>
          <a:bodyPr/>
          <a:lstStyle>
            <a:lvl1pPr>
              <a:defRPr sz="2100" b="0" i="0">
                <a:latin typeface="Gill Sans Fin" charset="0"/>
              </a:defRPr>
            </a:lvl1pPr>
            <a:lvl2pPr>
              <a:defRPr/>
            </a:lvl2pPr>
          </a:lstStyle>
          <a:p>
            <a:pPr lvl="0"/>
            <a:r>
              <a:rPr lang="en-GB" dirty="0" smtClean="0"/>
              <a:t>Subtitle 2</a:t>
            </a:r>
          </a:p>
        </p:txBody>
      </p:sp>
      <p:sp>
        <p:nvSpPr>
          <p:cNvPr id="11" name="Text Placeholder 13"/>
          <p:cNvSpPr>
            <a:spLocks noGrp="1"/>
          </p:cNvSpPr>
          <p:nvPr>
            <p:ph type="body" sz="quarter" idx="15" hasCustomPrompt="1"/>
          </p:nvPr>
        </p:nvSpPr>
        <p:spPr>
          <a:xfrm>
            <a:off x="407194" y="3212977"/>
            <a:ext cx="4002788" cy="2552701"/>
          </a:xfrm>
        </p:spPr>
        <p:txBody>
          <a:bodyPr/>
          <a:lstStyle>
            <a:lvl1pPr marL="0" indent="0">
              <a:spcBef>
                <a:spcPts val="0"/>
              </a:spcBef>
              <a:spcAft>
                <a:spcPts val="600"/>
              </a:spcAft>
              <a:defRPr sz="1300" b="0" i="0">
                <a:latin typeface="Gill Sans Fin" charset="0"/>
              </a:defRPr>
            </a:lvl1pPr>
            <a:lvl2pPr marL="140400" indent="-140400">
              <a:spcBef>
                <a:spcPts val="0"/>
              </a:spcBef>
              <a:spcAft>
                <a:spcPts val="600"/>
              </a:spcAft>
              <a:buFont typeface="Arial" panose="020B0604020202020204" pitchFamily="34" charset="0"/>
              <a:buChar char="•"/>
              <a:defRPr lang="fr-FR" sz="1300" b="0" i="0" kern="1200" dirty="0" smtClean="0">
                <a:solidFill>
                  <a:srgbClr val="1C385B"/>
                </a:solidFill>
                <a:latin typeface="Gill Sans Fin" charset="0"/>
                <a:ea typeface="+mn-ea"/>
                <a:cs typeface="+mn-cs"/>
              </a:defRPr>
            </a:lvl2pPr>
          </a:lstStyle>
          <a:p>
            <a:pPr lvl="0"/>
            <a:r>
              <a:rPr lang="en-GB" dirty="0" smtClean="0"/>
              <a:t>Text 1</a:t>
            </a:r>
          </a:p>
          <a:p>
            <a:pPr marL="140400" lvl="1" indent="-140400" algn="l" defTabSz="914400" rtl="0" eaLnBrk="1" latinLnBrk="0" hangingPunct="1">
              <a:spcBef>
                <a:spcPts val="0"/>
              </a:spcBef>
              <a:buFont typeface="Arial" pitchFamily="34" charset="0"/>
              <a:buChar char="•"/>
            </a:pPr>
            <a:r>
              <a:rPr lang="en-GB" dirty="0" smtClean="0"/>
              <a:t>Text 2</a:t>
            </a:r>
          </a:p>
        </p:txBody>
      </p:sp>
      <p:sp>
        <p:nvSpPr>
          <p:cNvPr id="12" name="Text Placeholder 13"/>
          <p:cNvSpPr>
            <a:spLocks noGrp="1"/>
          </p:cNvSpPr>
          <p:nvPr>
            <p:ph type="body" sz="quarter" idx="16" hasCustomPrompt="1"/>
          </p:nvPr>
        </p:nvSpPr>
        <p:spPr>
          <a:xfrm>
            <a:off x="4734018" y="3212977"/>
            <a:ext cx="4002788" cy="2552701"/>
          </a:xfrm>
        </p:spPr>
        <p:txBody>
          <a:bodyPr/>
          <a:lstStyle>
            <a:lvl1pPr marL="0" indent="0" algn="l" defTabSz="914400" rtl="0" eaLnBrk="1" latinLnBrk="0" hangingPunct="1">
              <a:spcBef>
                <a:spcPts val="0"/>
              </a:spcBef>
              <a:spcAft>
                <a:spcPts val="600"/>
              </a:spcAft>
              <a:buFont typeface="Arial" pitchFamily="34" charset="0"/>
              <a:buNone/>
              <a:defRPr lang="fr-FR" sz="1300" b="0" i="0" kern="1200" dirty="0" smtClean="0">
                <a:solidFill>
                  <a:srgbClr val="1C385B"/>
                </a:solidFill>
                <a:latin typeface="Gill Sans Fin" charset="0"/>
                <a:ea typeface="+mn-ea"/>
                <a:cs typeface="+mn-cs"/>
              </a:defRPr>
            </a:lvl1pPr>
            <a:lvl2pPr marL="140400" indent="-140400" algn="l" defTabSz="914400" rtl="0" eaLnBrk="1" latinLnBrk="0" hangingPunct="1">
              <a:spcBef>
                <a:spcPts val="0"/>
              </a:spcBef>
              <a:buFont typeface="Arial" pitchFamily="34" charset="0"/>
              <a:buChar char="•"/>
              <a:defRPr lang="fr-FR" sz="1300" b="0" i="0" kern="1200" dirty="0" err="1" smtClean="0">
                <a:solidFill>
                  <a:srgbClr val="1C385B"/>
                </a:solidFill>
                <a:latin typeface="Gill Sans Fin" charset="0"/>
                <a:ea typeface="+mn-ea"/>
                <a:cs typeface="+mn-cs"/>
              </a:defRPr>
            </a:lvl2pPr>
          </a:lstStyle>
          <a:p>
            <a:pPr lvl="0"/>
            <a:r>
              <a:rPr lang="en-GB" dirty="0" smtClean="0"/>
              <a:t>Text 1</a:t>
            </a:r>
          </a:p>
          <a:p>
            <a:pPr marL="140400" lvl="1" indent="-140400" algn="l" defTabSz="914400" rtl="0" eaLnBrk="1" latinLnBrk="0" hangingPunct="1">
              <a:spcBef>
                <a:spcPts val="0"/>
              </a:spcBef>
              <a:buFont typeface="Arial" pitchFamily="34" charset="0"/>
              <a:buChar char="•"/>
            </a:pPr>
            <a:r>
              <a:rPr lang="en-GB" dirty="0" smtClean="0"/>
              <a:t>Text 2</a:t>
            </a:r>
          </a:p>
        </p:txBody>
      </p:sp>
    </p:spTree>
    <p:extLst>
      <p:ext uri="{BB962C8B-B14F-4D97-AF65-F5344CB8AC3E}">
        <p14:creationId xmlns:p14="http://schemas.microsoft.com/office/powerpoint/2010/main" val="359784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 Title and 2 Column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435757574"/>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1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ontent Placeholder 2"/>
          <p:cNvSpPr>
            <a:spLocks noGrp="1"/>
          </p:cNvSpPr>
          <p:nvPr>
            <p:ph idx="1" hasCustomPrompt="1"/>
          </p:nvPr>
        </p:nvSpPr>
        <p:spPr>
          <a:xfrm>
            <a:off x="407195" y="1481898"/>
            <a:ext cx="8323659" cy="650959"/>
          </a:xfrm>
        </p:spPr>
        <p:txBody>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kumimoji="0" lang="fr-FR" sz="1400" b="0" i="0" u="none" strike="noStrike" kern="1200" cap="none" spc="0" normalizeH="0" baseline="0" noProof="0" dirty="0">
                <a:ln>
                  <a:noFill/>
                </a:ln>
                <a:solidFill>
                  <a:srgbClr val="1C385B"/>
                </a:solidFill>
                <a:effectLst/>
                <a:uLnTx/>
                <a:uFillTx/>
                <a:latin typeface="Gill Sans Fin" charset="0"/>
                <a:ea typeface="+mn-ea"/>
                <a:cs typeface="+mn-cs"/>
              </a:defRPr>
            </a:lvl1pPr>
            <a:lvl2pPr marL="177800" marR="0" indent="-17780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lang="fr-FR" sz="1400" kern="1200" noProof="0" dirty="0" smtClean="0">
                <a:solidFill>
                  <a:srgbClr val="1C385B"/>
                </a:solidFill>
                <a:latin typeface="Sofia Pro Light" panose="020B0000000000000000" pitchFamily="34" charset="0"/>
                <a:ea typeface="+mn-ea"/>
                <a:cs typeface="+mn-cs"/>
              </a:defRPr>
            </a:lvl2pPr>
            <a:lvl3pPr marL="139700" marR="0" indent="-139700" algn="l" defTabSz="914400" rtl="0" eaLnBrk="1" fontAlgn="auto" latinLnBrk="0" hangingPunct="1">
              <a:lnSpc>
                <a:spcPct val="100000"/>
              </a:lnSpc>
              <a:spcBef>
                <a:spcPts val="1200"/>
              </a:spcBef>
              <a:spcAft>
                <a:spcPts val="0"/>
              </a:spcAft>
              <a:buClrTx/>
              <a:buSzTx/>
              <a:buFont typeface="Arial" pitchFamily="34" charset="0"/>
              <a:buChar char="•"/>
              <a:tabLst/>
              <a:defRPr sz="1400"/>
            </a:lvl3pPr>
          </a:lstStyle>
          <a:p>
            <a:pPr marL="0" marR="0" lvl="0" indent="0" algn="l" defTabSz="914400" rtl="0" eaLnBrk="1" fontAlgn="auto" latinLnBrk="0" hangingPunct="1">
              <a:lnSpc>
                <a:spcPct val="100000"/>
              </a:lnSpc>
              <a:spcBef>
                <a:spcPts val="600"/>
              </a:spcBef>
              <a:spcAft>
                <a:spcPts val="1200"/>
              </a:spcAft>
              <a:buClrTx/>
              <a:buSzTx/>
              <a:buFont typeface="Arial" pitchFamily="34" charset="0"/>
              <a:buNone/>
              <a:tabLst/>
              <a:defRPr/>
            </a:pP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Em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autem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etus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Ipiciun</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delectius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Peribus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sus et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faccuptiant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iusape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eseque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nihiliquam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que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quunt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conectustrum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reriore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rferit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quis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molorec</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tatist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qui a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incti</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ute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cumetum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quam.</a:t>
            </a:r>
            <a:endParaRPr kumimoji="0" lang="en-GB" sz="1400" b="0" i="0" u="none" strike="noStrike" kern="1200" cap="none" spc="0" normalizeH="0" baseline="0" noProof="0" dirty="0">
              <a:ln>
                <a:noFill/>
              </a:ln>
              <a:solidFill>
                <a:srgbClr val="1C385B"/>
              </a:solidFill>
              <a:effectLst/>
              <a:uLnTx/>
              <a:uFillTx/>
              <a:latin typeface="Sofia Pro Light" panose="020B0000000000000000" pitchFamily="34" charset="0"/>
              <a:ea typeface="+mn-ea"/>
              <a:cs typeface="+mn-cs"/>
            </a:endParaRPr>
          </a:p>
        </p:txBody>
      </p:sp>
      <p:sp>
        <p:nvSpPr>
          <p:cNvPr id="11" name="Title 1"/>
          <p:cNvSpPr>
            <a:spLocks noGrp="1"/>
          </p:cNvSpPr>
          <p:nvPr>
            <p:ph type="title" hasCustomPrompt="1"/>
          </p:nvPr>
        </p:nvSpPr>
        <p:spPr>
          <a:xfrm>
            <a:off x="407195" y="755423"/>
            <a:ext cx="8323660" cy="625331"/>
          </a:xfrm>
        </p:spPr>
        <p:txBody>
          <a:bodyPr/>
          <a:lstStyle>
            <a:lvl1pPr>
              <a:defRPr/>
            </a:lvl1pPr>
          </a:lstStyle>
          <a:p>
            <a:r>
              <a:rPr lang="en-GB" smtClean="0"/>
              <a:t>Title</a:t>
            </a:r>
            <a:endParaRPr lang="en-GB" noProof="0" dirty="0"/>
          </a:p>
        </p:txBody>
      </p:sp>
      <p:sp>
        <p:nvSpPr>
          <p:cNvPr id="15" name="Text Placeholder 13"/>
          <p:cNvSpPr>
            <a:spLocks noGrp="1"/>
          </p:cNvSpPr>
          <p:nvPr>
            <p:ph type="body" sz="quarter" idx="15" hasCustomPrompt="1"/>
          </p:nvPr>
        </p:nvSpPr>
        <p:spPr>
          <a:xfrm>
            <a:off x="407194" y="3212977"/>
            <a:ext cx="4002788" cy="2552701"/>
          </a:xfrm>
        </p:spPr>
        <p:txBody>
          <a:bodyPr/>
          <a:lstStyle>
            <a:lvl1pPr marL="0" indent="0">
              <a:spcBef>
                <a:spcPts val="0"/>
              </a:spcBef>
              <a:spcAft>
                <a:spcPts val="600"/>
              </a:spcAft>
              <a:defRPr sz="1300" b="0" i="0">
                <a:latin typeface="Gill Sans Fin" charset="0"/>
              </a:defRPr>
            </a:lvl1pPr>
            <a:lvl2pPr marL="140400" indent="-140400">
              <a:spcBef>
                <a:spcPts val="0"/>
              </a:spcBef>
              <a:spcAft>
                <a:spcPts val="600"/>
              </a:spcAft>
              <a:buFont typeface="Arial" panose="020B0604020202020204" pitchFamily="34" charset="0"/>
              <a:buChar char="•"/>
              <a:defRPr lang="fr-FR" sz="1300" b="0" i="0" kern="1200" dirty="0" smtClean="0">
                <a:solidFill>
                  <a:srgbClr val="1C385B"/>
                </a:solidFill>
                <a:latin typeface="Gill Sans Fin" charset="0"/>
                <a:ea typeface="+mn-ea"/>
                <a:cs typeface="+mn-cs"/>
              </a:defRPr>
            </a:lvl2pPr>
          </a:lstStyle>
          <a:p>
            <a:pPr lvl="0"/>
            <a:r>
              <a:rPr lang="en-GB" dirty="0" smtClean="0"/>
              <a:t>Text 1</a:t>
            </a:r>
          </a:p>
          <a:p>
            <a:pPr marL="140400" lvl="1" indent="-140400" algn="l" defTabSz="914400" rtl="0" eaLnBrk="1" latinLnBrk="0" hangingPunct="1">
              <a:spcBef>
                <a:spcPts val="0"/>
              </a:spcBef>
              <a:buFont typeface="Arial" pitchFamily="34" charset="0"/>
              <a:buChar char="•"/>
            </a:pPr>
            <a:r>
              <a:rPr lang="en-GB" dirty="0" smtClean="0"/>
              <a:t>Text 2</a:t>
            </a:r>
          </a:p>
        </p:txBody>
      </p:sp>
      <p:sp>
        <p:nvSpPr>
          <p:cNvPr id="18" name="Text Placeholder 6"/>
          <p:cNvSpPr>
            <a:spLocks noGrp="1"/>
          </p:cNvSpPr>
          <p:nvPr>
            <p:ph type="body" sz="quarter" idx="10" hasCustomPrompt="1"/>
          </p:nvPr>
        </p:nvSpPr>
        <p:spPr>
          <a:xfrm>
            <a:off x="407195" y="2490010"/>
            <a:ext cx="4002788" cy="492647"/>
          </a:xfrm>
        </p:spPr>
        <p:txBody>
          <a:bodyPr/>
          <a:lstStyle>
            <a:lvl1pPr>
              <a:defRPr sz="3200" b="0" i="0">
                <a:latin typeface="Gill Sans Normal" charset="0"/>
              </a:defRPr>
            </a:lvl1pPr>
          </a:lstStyle>
          <a:p>
            <a:pPr lvl="0"/>
            <a:r>
              <a:rPr lang="en-GB" dirty="0" smtClean="0"/>
              <a:t>Subtitle 1</a:t>
            </a:r>
          </a:p>
        </p:txBody>
      </p:sp>
      <p:sp>
        <p:nvSpPr>
          <p:cNvPr id="19" name="Text Placeholder 6"/>
          <p:cNvSpPr>
            <a:spLocks noGrp="1"/>
          </p:cNvSpPr>
          <p:nvPr>
            <p:ph type="body" sz="quarter" idx="17" hasCustomPrompt="1"/>
          </p:nvPr>
        </p:nvSpPr>
        <p:spPr>
          <a:xfrm>
            <a:off x="4755452" y="2490010"/>
            <a:ext cx="3975403" cy="492647"/>
          </a:xfrm>
        </p:spPr>
        <p:txBody>
          <a:bodyPr/>
          <a:lstStyle>
            <a:lvl1pPr>
              <a:defRPr sz="3200" b="0" i="0">
                <a:latin typeface="Gill Sans Normal" charset="0"/>
              </a:defRPr>
            </a:lvl1pPr>
          </a:lstStyle>
          <a:p>
            <a:pPr lvl="0"/>
            <a:r>
              <a:rPr lang="en-GB" dirty="0" smtClean="0"/>
              <a:t>Subtitle 2</a:t>
            </a:r>
          </a:p>
        </p:txBody>
      </p:sp>
      <p:sp>
        <p:nvSpPr>
          <p:cNvPr id="20" name="Text Placeholder 13"/>
          <p:cNvSpPr>
            <a:spLocks noGrp="1"/>
          </p:cNvSpPr>
          <p:nvPr>
            <p:ph type="body" sz="quarter" idx="18" hasCustomPrompt="1"/>
          </p:nvPr>
        </p:nvSpPr>
        <p:spPr>
          <a:xfrm>
            <a:off x="4727674" y="3212977"/>
            <a:ext cx="4002788" cy="2552701"/>
          </a:xfrm>
        </p:spPr>
        <p:txBody>
          <a:bodyPr vert="horz" lIns="0" tIns="0" rIns="0" bIns="0" rtlCol="0">
            <a:noAutofit/>
          </a:bodyPr>
          <a:lstStyle>
            <a:lvl1pPr>
              <a:spcAft>
                <a:spcPts val="600"/>
              </a:spcAft>
              <a:defRPr lang="fr-FR" sz="1300" b="0" i="0" dirty="0" smtClean="0">
                <a:latin typeface="Gill Sans Fin" charset="0"/>
              </a:defRPr>
            </a:lvl1pPr>
            <a:lvl2pPr>
              <a:spcAft>
                <a:spcPts val="600"/>
              </a:spcAft>
              <a:defRPr lang="fr-FR" sz="1300" dirty="0" smtClean="0"/>
            </a:lvl2pPr>
          </a:lstStyle>
          <a:p>
            <a:pPr lvl="0">
              <a:spcBef>
                <a:spcPts val="0"/>
              </a:spcBef>
              <a:spcAft>
                <a:spcPts val="800"/>
              </a:spcAft>
            </a:pPr>
            <a:r>
              <a:rPr lang="en-GB" dirty="0" smtClean="0"/>
              <a:t>Text 1</a:t>
            </a:r>
          </a:p>
          <a:p>
            <a:pPr marL="140400" lvl="1" indent="-140400">
              <a:spcAft>
                <a:spcPts val="800"/>
              </a:spcAft>
              <a:buChar char="•"/>
            </a:pPr>
            <a:r>
              <a:rPr lang="en-GB" dirty="0" smtClean="0"/>
              <a:t>Text 2</a:t>
            </a:r>
          </a:p>
        </p:txBody>
      </p:sp>
    </p:spTree>
    <p:extLst>
      <p:ext uri="{BB962C8B-B14F-4D97-AF65-F5344CB8AC3E}">
        <p14:creationId xmlns:p14="http://schemas.microsoft.com/office/powerpoint/2010/main" val="333922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16920374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564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338174" y="5789733"/>
            <a:ext cx="1139728" cy="659085"/>
          </a:xfrm>
          <a:prstGeom prst="rect">
            <a:avLst/>
          </a:prstGeom>
          <a:solidFill>
            <a:srgbClr val="FFFFFF"/>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prstClr val="white"/>
              </a:solidFill>
              <a:latin typeface="Gill Sans Normal" charset="0"/>
            </a:endParaRPr>
          </a:p>
        </p:txBody>
      </p:sp>
      <p:grpSp>
        <p:nvGrpSpPr>
          <p:cNvPr id="23" name="Group 22"/>
          <p:cNvGrpSpPr/>
          <p:nvPr/>
        </p:nvGrpSpPr>
        <p:grpSpPr>
          <a:xfrm>
            <a:off x="409576" y="5883754"/>
            <a:ext cx="866776" cy="440847"/>
            <a:chOff x="800100" y="1576388"/>
            <a:chExt cx="2857501" cy="1100138"/>
          </a:xfrm>
          <a:solidFill>
            <a:srgbClr val="1C385B"/>
          </a:solidFill>
        </p:grpSpPr>
        <p:sp>
          <p:nvSpPr>
            <p:cNvPr id="24" name="Freeform 5"/>
            <p:cNvSpPr>
              <a:spLocks noEditPoints="1"/>
            </p:cNvSpPr>
            <p:nvPr/>
          </p:nvSpPr>
          <p:spPr bwMode="auto">
            <a:xfrm>
              <a:off x="800100" y="1581150"/>
              <a:ext cx="1493838" cy="484188"/>
            </a:xfrm>
            <a:custGeom>
              <a:avLst/>
              <a:gdLst>
                <a:gd name="T0" fmla="*/ 80 w 397"/>
                <a:gd name="T1" fmla="*/ 110 h 128"/>
                <a:gd name="T2" fmla="*/ 19 w 397"/>
                <a:gd name="T3" fmla="*/ 110 h 128"/>
                <a:gd name="T4" fmla="*/ 19 w 397"/>
                <a:gd name="T5" fmla="*/ 72 h 128"/>
                <a:gd name="T6" fmla="*/ 71 w 397"/>
                <a:gd name="T7" fmla="*/ 72 h 128"/>
                <a:gd name="T8" fmla="*/ 71 w 397"/>
                <a:gd name="T9" fmla="*/ 55 h 128"/>
                <a:gd name="T10" fmla="*/ 19 w 397"/>
                <a:gd name="T11" fmla="*/ 55 h 128"/>
                <a:gd name="T12" fmla="*/ 19 w 397"/>
                <a:gd name="T13" fmla="*/ 18 h 128"/>
                <a:gd name="T14" fmla="*/ 80 w 397"/>
                <a:gd name="T15" fmla="*/ 18 h 128"/>
                <a:gd name="T16" fmla="*/ 80 w 397"/>
                <a:gd name="T17" fmla="*/ 1 h 128"/>
                <a:gd name="T18" fmla="*/ 0 w 397"/>
                <a:gd name="T19" fmla="*/ 1 h 128"/>
                <a:gd name="T20" fmla="*/ 0 w 397"/>
                <a:gd name="T21" fmla="*/ 127 h 128"/>
                <a:gd name="T22" fmla="*/ 80 w 397"/>
                <a:gd name="T23" fmla="*/ 127 h 128"/>
                <a:gd name="T24" fmla="*/ 80 w 397"/>
                <a:gd name="T25" fmla="*/ 110 h 128"/>
                <a:gd name="T26" fmla="*/ 288 w 397"/>
                <a:gd name="T27" fmla="*/ 89 h 128"/>
                <a:gd name="T28" fmla="*/ 269 w 397"/>
                <a:gd name="T29" fmla="*/ 89 h 128"/>
                <a:gd name="T30" fmla="*/ 243 w 397"/>
                <a:gd name="T31" fmla="*/ 111 h 128"/>
                <a:gd name="T32" fmla="*/ 225 w 397"/>
                <a:gd name="T33" fmla="*/ 103 h 128"/>
                <a:gd name="T34" fmla="*/ 217 w 397"/>
                <a:gd name="T35" fmla="*/ 64 h 128"/>
                <a:gd name="T36" fmla="*/ 225 w 397"/>
                <a:gd name="T37" fmla="*/ 25 h 128"/>
                <a:gd name="T38" fmla="*/ 243 w 397"/>
                <a:gd name="T39" fmla="*/ 17 h 128"/>
                <a:gd name="T40" fmla="*/ 268 w 397"/>
                <a:gd name="T41" fmla="*/ 39 h 128"/>
                <a:gd name="T42" fmla="*/ 288 w 397"/>
                <a:gd name="T43" fmla="*/ 39 h 128"/>
                <a:gd name="T44" fmla="*/ 243 w 397"/>
                <a:gd name="T45" fmla="*/ 0 h 128"/>
                <a:gd name="T46" fmla="*/ 210 w 397"/>
                <a:gd name="T47" fmla="*/ 13 h 128"/>
                <a:gd name="T48" fmla="*/ 198 w 397"/>
                <a:gd name="T49" fmla="*/ 64 h 128"/>
                <a:gd name="T50" fmla="*/ 210 w 397"/>
                <a:gd name="T51" fmla="*/ 115 h 128"/>
                <a:gd name="T52" fmla="*/ 243 w 397"/>
                <a:gd name="T53" fmla="*/ 128 h 128"/>
                <a:gd name="T54" fmla="*/ 288 w 397"/>
                <a:gd name="T55" fmla="*/ 89 h 128"/>
                <a:gd name="T56" fmla="*/ 357 w 397"/>
                <a:gd name="T57" fmla="*/ 1 h 128"/>
                <a:gd name="T58" fmla="*/ 310 w 397"/>
                <a:gd name="T59" fmla="*/ 1 h 128"/>
                <a:gd name="T60" fmla="*/ 310 w 397"/>
                <a:gd name="T61" fmla="*/ 127 h 128"/>
                <a:gd name="T62" fmla="*/ 329 w 397"/>
                <a:gd name="T63" fmla="*/ 127 h 128"/>
                <a:gd name="T64" fmla="*/ 329 w 397"/>
                <a:gd name="T65" fmla="*/ 78 h 128"/>
                <a:gd name="T66" fmla="*/ 357 w 397"/>
                <a:gd name="T67" fmla="*/ 78 h 128"/>
                <a:gd name="T68" fmla="*/ 397 w 397"/>
                <a:gd name="T69" fmla="*/ 39 h 128"/>
                <a:gd name="T70" fmla="*/ 357 w 397"/>
                <a:gd name="T71" fmla="*/ 1 h 128"/>
                <a:gd name="T72" fmla="*/ 356 w 397"/>
                <a:gd name="T73" fmla="*/ 60 h 128"/>
                <a:gd name="T74" fmla="*/ 329 w 397"/>
                <a:gd name="T75" fmla="*/ 60 h 128"/>
                <a:gd name="T76" fmla="*/ 329 w 397"/>
                <a:gd name="T77" fmla="*/ 18 h 128"/>
                <a:gd name="T78" fmla="*/ 356 w 397"/>
                <a:gd name="T79" fmla="*/ 18 h 128"/>
                <a:gd name="T80" fmla="*/ 378 w 397"/>
                <a:gd name="T81" fmla="*/ 39 h 128"/>
                <a:gd name="T82" fmla="*/ 356 w 397"/>
                <a:gd name="T83" fmla="*/ 60 h 128"/>
                <a:gd name="T84" fmla="*/ 170 w 397"/>
                <a:gd name="T85" fmla="*/ 65 h 128"/>
                <a:gd name="T86" fmla="*/ 147 w 397"/>
                <a:gd name="T87" fmla="*/ 56 h 128"/>
                <a:gd name="T88" fmla="*/ 133 w 397"/>
                <a:gd name="T89" fmla="*/ 54 h 128"/>
                <a:gd name="T90" fmla="*/ 119 w 397"/>
                <a:gd name="T91" fmla="*/ 48 h 128"/>
                <a:gd name="T92" fmla="*/ 114 w 397"/>
                <a:gd name="T93" fmla="*/ 36 h 128"/>
                <a:gd name="T94" fmla="*/ 137 w 397"/>
                <a:gd name="T95" fmla="*/ 16 h 128"/>
                <a:gd name="T96" fmla="*/ 164 w 397"/>
                <a:gd name="T97" fmla="*/ 26 h 128"/>
                <a:gd name="T98" fmla="*/ 176 w 397"/>
                <a:gd name="T99" fmla="*/ 14 h 128"/>
                <a:gd name="T100" fmla="*/ 137 w 397"/>
                <a:gd name="T101" fmla="*/ 0 h 128"/>
                <a:gd name="T102" fmla="*/ 95 w 397"/>
                <a:gd name="T103" fmla="*/ 37 h 128"/>
                <a:gd name="T104" fmla="*/ 105 w 397"/>
                <a:gd name="T105" fmla="*/ 61 h 128"/>
                <a:gd name="T106" fmla="*/ 128 w 397"/>
                <a:gd name="T107" fmla="*/ 71 h 128"/>
                <a:gd name="T108" fmla="*/ 143 w 397"/>
                <a:gd name="T109" fmla="*/ 73 h 128"/>
                <a:gd name="T110" fmla="*/ 157 w 397"/>
                <a:gd name="T111" fmla="*/ 79 h 128"/>
                <a:gd name="T112" fmla="*/ 162 w 397"/>
                <a:gd name="T113" fmla="*/ 92 h 128"/>
                <a:gd name="T114" fmla="*/ 136 w 397"/>
                <a:gd name="T115" fmla="*/ 111 h 128"/>
                <a:gd name="T116" fmla="*/ 104 w 397"/>
                <a:gd name="T117" fmla="*/ 99 h 128"/>
                <a:gd name="T118" fmla="*/ 91 w 397"/>
                <a:gd name="T119" fmla="*/ 112 h 128"/>
                <a:gd name="T120" fmla="*/ 136 w 397"/>
                <a:gd name="T121" fmla="*/ 128 h 128"/>
                <a:gd name="T122" fmla="*/ 181 w 397"/>
                <a:gd name="T123" fmla="*/ 91 h 128"/>
                <a:gd name="T124" fmla="*/ 170 w 397"/>
                <a:gd name="T12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128">
                  <a:moveTo>
                    <a:pt x="80" y="110"/>
                  </a:moveTo>
                  <a:cubicBezTo>
                    <a:pt x="19" y="110"/>
                    <a:pt x="19" y="110"/>
                    <a:pt x="19" y="110"/>
                  </a:cubicBezTo>
                  <a:cubicBezTo>
                    <a:pt x="19" y="72"/>
                    <a:pt x="19" y="72"/>
                    <a:pt x="19" y="72"/>
                  </a:cubicBezTo>
                  <a:cubicBezTo>
                    <a:pt x="71" y="72"/>
                    <a:pt x="71" y="72"/>
                    <a:pt x="71" y="72"/>
                  </a:cubicBezTo>
                  <a:cubicBezTo>
                    <a:pt x="71" y="55"/>
                    <a:pt x="71" y="55"/>
                    <a:pt x="71" y="55"/>
                  </a:cubicBezTo>
                  <a:cubicBezTo>
                    <a:pt x="19" y="55"/>
                    <a:pt x="19" y="55"/>
                    <a:pt x="19" y="55"/>
                  </a:cubicBezTo>
                  <a:cubicBezTo>
                    <a:pt x="19" y="18"/>
                    <a:pt x="19" y="18"/>
                    <a:pt x="19" y="18"/>
                  </a:cubicBezTo>
                  <a:cubicBezTo>
                    <a:pt x="80" y="18"/>
                    <a:pt x="80" y="18"/>
                    <a:pt x="80" y="18"/>
                  </a:cubicBezTo>
                  <a:cubicBezTo>
                    <a:pt x="80" y="1"/>
                    <a:pt x="80" y="1"/>
                    <a:pt x="80" y="1"/>
                  </a:cubicBezTo>
                  <a:cubicBezTo>
                    <a:pt x="0" y="1"/>
                    <a:pt x="0" y="1"/>
                    <a:pt x="0" y="1"/>
                  </a:cubicBezTo>
                  <a:cubicBezTo>
                    <a:pt x="0" y="127"/>
                    <a:pt x="0" y="127"/>
                    <a:pt x="0" y="127"/>
                  </a:cubicBezTo>
                  <a:cubicBezTo>
                    <a:pt x="80" y="127"/>
                    <a:pt x="80" y="127"/>
                    <a:pt x="80" y="127"/>
                  </a:cubicBezTo>
                  <a:lnTo>
                    <a:pt x="80" y="110"/>
                  </a:lnTo>
                  <a:close/>
                  <a:moveTo>
                    <a:pt x="288" y="89"/>
                  </a:moveTo>
                  <a:cubicBezTo>
                    <a:pt x="269" y="89"/>
                    <a:pt x="269" y="89"/>
                    <a:pt x="269" y="89"/>
                  </a:cubicBezTo>
                  <a:cubicBezTo>
                    <a:pt x="266" y="102"/>
                    <a:pt x="257" y="111"/>
                    <a:pt x="243" y="111"/>
                  </a:cubicBezTo>
                  <a:cubicBezTo>
                    <a:pt x="236" y="111"/>
                    <a:pt x="229" y="108"/>
                    <a:pt x="225" y="103"/>
                  </a:cubicBezTo>
                  <a:cubicBezTo>
                    <a:pt x="218" y="97"/>
                    <a:pt x="217" y="89"/>
                    <a:pt x="217" y="64"/>
                  </a:cubicBezTo>
                  <a:cubicBezTo>
                    <a:pt x="217" y="39"/>
                    <a:pt x="218" y="31"/>
                    <a:pt x="225" y="25"/>
                  </a:cubicBezTo>
                  <a:cubicBezTo>
                    <a:pt x="229" y="20"/>
                    <a:pt x="236" y="17"/>
                    <a:pt x="243" y="17"/>
                  </a:cubicBezTo>
                  <a:cubicBezTo>
                    <a:pt x="257" y="17"/>
                    <a:pt x="265" y="26"/>
                    <a:pt x="268" y="39"/>
                  </a:cubicBezTo>
                  <a:cubicBezTo>
                    <a:pt x="288" y="39"/>
                    <a:pt x="288" y="39"/>
                    <a:pt x="288" y="39"/>
                  </a:cubicBezTo>
                  <a:cubicBezTo>
                    <a:pt x="283" y="13"/>
                    <a:pt x="266" y="0"/>
                    <a:pt x="243" y="0"/>
                  </a:cubicBezTo>
                  <a:cubicBezTo>
                    <a:pt x="230" y="0"/>
                    <a:pt x="219" y="4"/>
                    <a:pt x="210" y="13"/>
                  </a:cubicBezTo>
                  <a:cubicBezTo>
                    <a:pt x="198" y="26"/>
                    <a:pt x="198" y="40"/>
                    <a:pt x="198" y="64"/>
                  </a:cubicBezTo>
                  <a:cubicBezTo>
                    <a:pt x="198" y="88"/>
                    <a:pt x="198" y="102"/>
                    <a:pt x="210" y="115"/>
                  </a:cubicBezTo>
                  <a:cubicBezTo>
                    <a:pt x="219" y="124"/>
                    <a:pt x="230" y="128"/>
                    <a:pt x="243" y="128"/>
                  </a:cubicBezTo>
                  <a:cubicBezTo>
                    <a:pt x="266" y="128"/>
                    <a:pt x="284" y="115"/>
                    <a:pt x="288" y="89"/>
                  </a:cubicBezTo>
                  <a:moveTo>
                    <a:pt x="357" y="1"/>
                  </a:moveTo>
                  <a:cubicBezTo>
                    <a:pt x="310" y="1"/>
                    <a:pt x="310" y="1"/>
                    <a:pt x="310" y="1"/>
                  </a:cubicBezTo>
                  <a:cubicBezTo>
                    <a:pt x="310" y="127"/>
                    <a:pt x="310" y="127"/>
                    <a:pt x="310" y="127"/>
                  </a:cubicBezTo>
                  <a:cubicBezTo>
                    <a:pt x="329" y="127"/>
                    <a:pt x="329" y="127"/>
                    <a:pt x="329" y="127"/>
                  </a:cubicBezTo>
                  <a:cubicBezTo>
                    <a:pt x="329" y="78"/>
                    <a:pt x="329" y="78"/>
                    <a:pt x="329" y="78"/>
                  </a:cubicBezTo>
                  <a:cubicBezTo>
                    <a:pt x="357" y="78"/>
                    <a:pt x="357" y="78"/>
                    <a:pt x="357" y="78"/>
                  </a:cubicBezTo>
                  <a:cubicBezTo>
                    <a:pt x="382" y="78"/>
                    <a:pt x="397" y="61"/>
                    <a:pt x="397" y="39"/>
                  </a:cubicBezTo>
                  <a:cubicBezTo>
                    <a:pt x="397" y="17"/>
                    <a:pt x="382" y="1"/>
                    <a:pt x="357" y="1"/>
                  </a:cubicBezTo>
                  <a:moveTo>
                    <a:pt x="356" y="60"/>
                  </a:moveTo>
                  <a:cubicBezTo>
                    <a:pt x="329" y="60"/>
                    <a:pt x="329" y="60"/>
                    <a:pt x="329" y="60"/>
                  </a:cubicBezTo>
                  <a:cubicBezTo>
                    <a:pt x="329" y="18"/>
                    <a:pt x="329" y="18"/>
                    <a:pt x="329" y="18"/>
                  </a:cubicBezTo>
                  <a:cubicBezTo>
                    <a:pt x="356" y="18"/>
                    <a:pt x="356" y="18"/>
                    <a:pt x="356" y="18"/>
                  </a:cubicBezTo>
                  <a:cubicBezTo>
                    <a:pt x="369" y="18"/>
                    <a:pt x="378" y="26"/>
                    <a:pt x="378" y="39"/>
                  </a:cubicBezTo>
                  <a:cubicBezTo>
                    <a:pt x="378" y="52"/>
                    <a:pt x="369" y="60"/>
                    <a:pt x="356" y="60"/>
                  </a:cubicBezTo>
                  <a:moveTo>
                    <a:pt x="170" y="65"/>
                  </a:moveTo>
                  <a:cubicBezTo>
                    <a:pt x="165" y="60"/>
                    <a:pt x="159" y="58"/>
                    <a:pt x="147" y="56"/>
                  </a:cubicBezTo>
                  <a:cubicBezTo>
                    <a:pt x="133" y="54"/>
                    <a:pt x="133" y="54"/>
                    <a:pt x="133" y="54"/>
                  </a:cubicBezTo>
                  <a:cubicBezTo>
                    <a:pt x="127" y="53"/>
                    <a:pt x="122" y="51"/>
                    <a:pt x="119" y="48"/>
                  </a:cubicBezTo>
                  <a:cubicBezTo>
                    <a:pt x="115" y="45"/>
                    <a:pt x="114" y="41"/>
                    <a:pt x="114" y="36"/>
                  </a:cubicBezTo>
                  <a:cubicBezTo>
                    <a:pt x="114" y="25"/>
                    <a:pt x="122" y="16"/>
                    <a:pt x="137" y="16"/>
                  </a:cubicBezTo>
                  <a:cubicBezTo>
                    <a:pt x="147" y="16"/>
                    <a:pt x="156" y="19"/>
                    <a:pt x="164" y="26"/>
                  </a:cubicBezTo>
                  <a:cubicBezTo>
                    <a:pt x="176" y="14"/>
                    <a:pt x="176" y="14"/>
                    <a:pt x="176" y="14"/>
                  </a:cubicBezTo>
                  <a:cubicBezTo>
                    <a:pt x="165" y="4"/>
                    <a:pt x="154" y="0"/>
                    <a:pt x="137" y="0"/>
                  </a:cubicBezTo>
                  <a:cubicBezTo>
                    <a:pt x="111" y="0"/>
                    <a:pt x="95" y="15"/>
                    <a:pt x="95" y="37"/>
                  </a:cubicBezTo>
                  <a:cubicBezTo>
                    <a:pt x="95" y="47"/>
                    <a:pt x="98" y="55"/>
                    <a:pt x="105" y="61"/>
                  </a:cubicBezTo>
                  <a:cubicBezTo>
                    <a:pt x="110" y="66"/>
                    <a:pt x="118" y="70"/>
                    <a:pt x="128" y="71"/>
                  </a:cubicBezTo>
                  <a:cubicBezTo>
                    <a:pt x="143" y="73"/>
                    <a:pt x="143" y="73"/>
                    <a:pt x="143" y="73"/>
                  </a:cubicBezTo>
                  <a:cubicBezTo>
                    <a:pt x="150" y="74"/>
                    <a:pt x="154" y="76"/>
                    <a:pt x="157" y="79"/>
                  </a:cubicBezTo>
                  <a:cubicBezTo>
                    <a:pt x="160" y="82"/>
                    <a:pt x="162" y="86"/>
                    <a:pt x="162" y="92"/>
                  </a:cubicBezTo>
                  <a:cubicBezTo>
                    <a:pt x="162" y="104"/>
                    <a:pt x="152" y="111"/>
                    <a:pt x="136" y="111"/>
                  </a:cubicBezTo>
                  <a:cubicBezTo>
                    <a:pt x="123" y="111"/>
                    <a:pt x="113" y="108"/>
                    <a:pt x="104" y="99"/>
                  </a:cubicBezTo>
                  <a:cubicBezTo>
                    <a:pt x="91" y="112"/>
                    <a:pt x="91" y="112"/>
                    <a:pt x="91" y="112"/>
                  </a:cubicBezTo>
                  <a:cubicBezTo>
                    <a:pt x="103" y="124"/>
                    <a:pt x="117" y="128"/>
                    <a:pt x="136" y="128"/>
                  </a:cubicBezTo>
                  <a:cubicBezTo>
                    <a:pt x="162" y="128"/>
                    <a:pt x="181" y="115"/>
                    <a:pt x="181" y="91"/>
                  </a:cubicBezTo>
                  <a:cubicBezTo>
                    <a:pt x="181" y="80"/>
                    <a:pt x="177" y="71"/>
                    <a:pt x="170" y="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25" name="Freeform 6"/>
            <p:cNvSpPr>
              <a:spLocks/>
            </p:cNvSpPr>
            <p:nvPr/>
          </p:nvSpPr>
          <p:spPr bwMode="auto">
            <a:xfrm>
              <a:off x="2795588" y="1576388"/>
              <a:ext cx="862013" cy="1100138"/>
            </a:xfrm>
            <a:custGeom>
              <a:avLst/>
              <a:gdLst>
                <a:gd name="T0" fmla="*/ 212 w 229"/>
                <a:gd name="T1" fmla="*/ 39 h 290"/>
                <a:gd name="T2" fmla="*/ 228 w 229"/>
                <a:gd name="T3" fmla="*/ 21 h 290"/>
                <a:gd name="T4" fmla="*/ 228 w 229"/>
                <a:gd name="T5" fmla="*/ 19 h 290"/>
                <a:gd name="T6" fmla="*/ 226 w 229"/>
                <a:gd name="T7" fmla="*/ 18 h 290"/>
                <a:gd name="T8" fmla="*/ 216 w 229"/>
                <a:gd name="T9" fmla="*/ 30 h 290"/>
                <a:gd name="T10" fmla="*/ 128 w 229"/>
                <a:gd name="T11" fmla="*/ 121 h 290"/>
                <a:gd name="T12" fmla="*/ 74 w 229"/>
                <a:gd name="T13" fmla="*/ 35 h 290"/>
                <a:gd name="T14" fmla="*/ 46 w 229"/>
                <a:gd name="T15" fmla="*/ 1 h 290"/>
                <a:gd name="T16" fmla="*/ 48 w 229"/>
                <a:gd name="T17" fmla="*/ 7 h 290"/>
                <a:gd name="T18" fmla="*/ 74 w 229"/>
                <a:gd name="T19" fmla="*/ 59 h 290"/>
                <a:gd name="T20" fmla="*/ 101 w 229"/>
                <a:gd name="T21" fmla="*/ 106 h 290"/>
                <a:gd name="T22" fmla="*/ 95 w 229"/>
                <a:gd name="T23" fmla="*/ 117 h 290"/>
                <a:gd name="T24" fmla="*/ 86 w 229"/>
                <a:gd name="T25" fmla="*/ 119 h 290"/>
                <a:gd name="T26" fmla="*/ 81 w 229"/>
                <a:gd name="T27" fmla="*/ 120 h 290"/>
                <a:gd name="T28" fmla="*/ 58 w 229"/>
                <a:gd name="T29" fmla="*/ 119 h 290"/>
                <a:gd name="T30" fmla="*/ 14 w 229"/>
                <a:gd name="T31" fmla="*/ 122 h 290"/>
                <a:gd name="T32" fmla="*/ 13 w 229"/>
                <a:gd name="T33" fmla="*/ 122 h 290"/>
                <a:gd name="T34" fmla="*/ 0 w 229"/>
                <a:gd name="T35" fmla="*/ 123 h 290"/>
                <a:gd name="T36" fmla="*/ 1 w 229"/>
                <a:gd name="T37" fmla="*/ 125 h 290"/>
                <a:gd name="T38" fmla="*/ 43 w 229"/>
                <a:gd name="T39" fmla="*/ 129 h 290"/>
                <a:gd name="T40" fmla="*/ 70 w 229"/>
                <a:gd name="T41" fmla="*/ 203 h 290"/>
                <a:gd name="T42" fmla="*/ 56 w 229"/>
                <a:gd name="T43" fmla="*/ 252 h 290"/>
                <a:gd name="T44" fmla="*/ 57 w 229"/>
                <a:gd name="T45" fmla="*/ 254 h 290"/>
                <a:gd name="T46" fmla="*/ 60 w 229"/>
                <a:gd name="T47" fmla="*/ 250 h 290"/>
                <a:gd name="T48" fmla="*/ 85 w 229"/>
                <a:gd name="T49" fmla="*/ 206 h 290"/>
                <a:gd name="T50" fmla="*/ 110 w 229"/>
                <a:gd name="T51" fmla="*/ 168 h 290"/>
                <a:gd name="T52" fmla="*/ 119 w 229"/>
                <a:gd name="T53" fmla="*/ 152 h 290"/>
                <a:gd name="T54" fmla="*/ 126 w 229"/>
                <a:gd name="T55" fmla="*/ 143 h 290"/>
                <a:gd name="T56" fmla="*/ 176 w 229"/>
                <a:gd name="T57" fmla="*/ 221 h 290"/>
                <a:gd name="T58" fmla="*/ 223 w 229"/>
                <a:gd name="T59" fmla="*/ 289 h 290"/>
                <a:gd name="T60" fmla="*/ 223 w 229"/>
                <a:gd name="T61" fmla="*/ 289 h 290"/>
                <a:gd name="T62" fmla="*/ 224 w 229"/>
                <a:gd name="T63" fmla="*/ 290 h 290"/>
                <a:gd name="T64" fmla="*/ 226 w 229"/>
                <a:gd name="T65" fmla="*/ 287 h 290"/>
                <a:gd name="T66" fmla="*/ 136 w 229"/>
                <a:gd name="T67" fmla="*/ 135 h 290"/>
                <a:gd name="T68" fmla="*/ 143 w 229"/>
                <a:gd name="T69" fmla="*/ 135 h 290"/>
                <a:gd name="T70" fmla="*/ 144 w 229"/>
                <a:gd name="T71" fmla="*/ 132 h 290"/>
                <a:gd name="T72" fmla="*/ 141 w 229"/>
                <a:gd name="T73" fmla="*/ 130 h 290"/>
                <a:gd name="T74" fmla="*/ 151 w 229"/>
                <a:gd name="T75" fmla="*/ 11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90">
                  <a:moveTo>
                    <a:pt x="182" y="76"/>
                  </a:moveTo>
                  <a:cubicBezTo>
                    <a:pt x="192" y="63"/>
                    <a:pt x="202" y="52"/>
                    <a:pt x="212" y="39"/>
                  </a:cubicBezTo>
                  <a:cubicBezTo>
                    <a:pt x="214" y="37"/>
                    <a:pt x="216" y="35"/>
                    <a:pt x="218" y="32"/>
                  </a:cubicBezTo>
                  <a:cubicBezTo>
                    <a:pt x="221" y="29"/>
                    <a:pt x="225" y="25"/>
                    <a:pt x="228" y="21"/>
                  </a:cubicBezTo>
                  <a:cubicBezTo>
                    <a:pt x="228" y="21"/>
                    <a:pt x="229" y="20"/>
                    <a:pt x="229" y="20"/>
                  </a:cubicBezTo>
                  <a:cubicBezTo>
                    <a:pt x="229" y="19"/>
                    <a:pt x="228" y="19"/>
                    <a:pt x="228" y="19"/>
                  </a:cubicBezTo>
                  <a:cubicBezTo>
                    <a:pt x="228" y="19"/>
                    <a:pt x="228" y="18"/>
                    <a:pt x="227" y="18"/>
                  </a:cubicBezTo>
                  <a:cubicBezTo>
                    <a:pt x="227" y="18"/>
                    <a:pt x="226" y="18"/>
                    <a:pt x="226" y="18"/>
                  </a:cubicBezTo>
                  <a:cubicBezTo>
                    <a:pt x="226" y="19"/>
                    <a:pt x="226" y="19"/>
                    <a:pt x="226" y="19"/>
                  </a:cubicBezTo>
                  <a:cubicBezTo>
                    <a:pt x="222" y="22"/>
                    <a:pt x="219" y="26"/>
                    <a:pt x="216" y="30"/>
                  </a:cubicBezTo>
                  <a:cubicBezTo>
                    <a:pt x="200" y="47"/>
                    <a:pt x="184" y="62"/>
                    <a:pt x="167" y="80"/>
                  </a:cubicBezTo>
                  <a:cubicBezTo>
                    <a:pt x="153" y="94"/>
                    <a:pt x="141" y="107"/>
                    <a:pt x="128" y="121"/>
                  </a:cubicBezTo>
                  <a:cubicBezTo>
                    <a:pt x="114" y="97"/>
                    <a:pt x="100" y="73"/>
                    <a:pt x="84" y="48"/>
                  </a:cubicBezTo>
                  <a:cubicBezTo>
                    <a:pt x="81" y="43"/>
                    <a:pt x="77" y="39"/>
                    <a:pt x="74" y="35"/>
                  </a:cubicBezTo>
                  <a:cubicBezTo>
                    <a:pt x="66" y="24"/>
                    <a:pt x="56" y="11"/>
                    <a:pt x="49" y="1"/>
                  </a:cubicBezTo>
                  <a:cubicBezTo>
                    <a:pt x="48" y="1"/>
                    <a:pt x="47" y="0"/>
                    <a:pt x="46" y="1"/>
                  </a:cubicBezTo>
                  <a:cubicBezTo>
                    <a:pt x="46" y="1"/>
                    <a:pt x="45" y="2"/>
                    <a:pt x="46" y="3"/>
                  </a:cubicBezTo>
                  <a:cubicBezTo>
                    <a:pt x="47" y="5"/>
                    <a:pt x="47" y="6"/>
                    <a:pt x="48" y="7"/>
                  </a:cubicBezTo>
                  <a:cubicBezTo>
                    <a:pt x="47" y="8"/>
                    <a:pt x="47" y="9"/>
                    <a:pt x="48" y="9"/>
                  </a:cubicBezTo>
                  <a:cubicBezTo>
                    <a:pt x="59" y="28"/>
                    <a:pt x="66" y="43"/>
                    <a:pt x="74" y="59"/>
                  </a:cubicBezTo>
                  <a:cubicBezTo>
                    <a:pt x="75" y="61"/>
                    <a:pt x="79" y="66"/>
                    <a:pt x="80" y="68"/>
                  </a:cubicBezTo>
                  <a:cubicBezTo>
                    <a:pt x="87" y="80"/>
                    <a:pt x="93" y="93"/>
                    <a:pt x="101" y="106"/>
                  </a:cubicBezTo>
                  <a:cubicBezTo>
                    <a:pt x="104" y="109"/>
                    <a:pt x="108" y="115"/>
                    <a:pt x="111" y="120"/>
                  </a:cubicBezTo>
                  <a:cubicBezTo>
                    <a:pt x="106" y="119"/>
                    <a:pt x="101" y="118"/>
                    <a:pt x="95" y="117"/>
                  </a:cubicBezTo>
                  <a:cubicBezTo>
                    <a:pt x="91" y="118"/>
                    <a:pt x="88" y="119"/>
                    <a:pt x="86" y="119"/>
                  </a:cubicBezTo>
                  <a:cubicBezTo>
                    <a:pt x="86" y="119"/>
                    <a:pt x="86" y="119"/>
                    <a:pt x="86" y="119"/>
                  </a:cubicBezTo>
                  <a:cubicBezTo>
                    <a:pt x="85" y="119"/>
                    <a:pt x="85" y="119"/>
                    <a:pt x="85" y="119"/>
                  </a:cubicBezTo>
                  <a:cubicBezTo>
                    <a:pt x="84" y="119"/>
                    <a:pt x="83" y="120"/>
                    <a:pt x="81" y="120"/>
                  </a:cubicBezTo>
                  <a:cubicBezTo>
                    <a:pt x="77" y="120"/>
                    <a:pt x="70" y="119"/>
                    <a:pt x="61" y="119"/>
                  </a:cubicBezTo>
                  <a:cubicBezTo>
                    <a:pt x="60" y="119"/>
                    <a:pt x="59" y="119"/>
                    <a:pt x="58" y="119"/>
                  </a:cubicBezTo>
                  <a:cubicBezTo>
                    <a:pt x="50" y="119"/>
                    <a:pt x="43" y="120"/>
                    <a:pt x="36" y="121"/>
                  </a:cubicBezTo>
                  <a:cubicBezTo>
                    <a:pt x="29" y="121"/>
                    <a:pt x="22" y="122"/>
                    <a:pt x="14" y="122"/>
                  </a:cubicBezTo>
                  <a:cubicBezTo>
                    <a:pt x="13" y="122"/>
                    <a:pt x="13" y="122"/>
                    <a:pt x="13" y="122"/>
                  </a:cubicBezTo>
                  <a:cubicBezTo>
                    <a:pt x="13" y="122"/>
                    <a:pt x="13" y="122"/>
                    <a:pt x="13" y="122"/>
                  </a:cubicBezTo>
                  <a:cubicBezTo>
                    <a:pt x="9" y="122"/>
                    <a:pt x="6" y="122"/>
                    <a:pt x="2" y="121"/>
                  </a:cubicBezTo>
                  <a:cubicBezTo>
                    <a:pt x="1" y="121"/>
                    <a:pt x="0" y="122"/>
                    <a:pt x="0" y="123"/>
                  </a:cubicBezTo>
                  <a:cubicBezTo>
                    <a:pt x="0" y="124"/>
                    <a:pt x="0" y="124"/>
                    <a:pt x="1" y="125"/>
                  </a:cubicBezTo>
                  <a:cubicBezTo>
                    <a:pt x="1" y="125"/>
                    <a:pt x="1" y="125"/>
                    <a:pt x="1" y="125"/>
                  </a:cubicBezTo>
                  <a:cubicBezTo>
                    <a:pt x="1" y="125"/>
                    <a:pt x="2" y="125"/>
                    <a:pt x="2" y="125"/>
                  </a:cubicBezTo>
                  <a:cubicBezTo>
                    <a:pt x="16" y="127"/>
                    <a:pt x="29" y="128"/>
                    <a:pt x="43" y="129"/>
                  </a:cubicBezTo>
                  <a:cubicBezTo>
                    <a:pt x="69" y="132"/>
                    <a:pt x="91" y="132"/>
                    <a:pt x="116" y="135"/>
                  </a:cubicBezTo>
                  <a:cubicBezTo>
                    <a:pt x="99" y="156"/>
                    <a:pt x="84" y="177"/>
                    <a:pt x="70" y="203"/>
                  </a:cubicBezTo>
                  <a:cubicBezTo>
                    <a:pt x="68" y="208"/>
                    <a:pt x="67" y="213"/>
                    <a:pt x="65" y="216"/>
                  </a:cubicBezTo>
                  <a:cubicBezTo>
                    <a:pt x="61" y="228"/>
                    <a:pt x="57" y="242"/>
                    <a:pt x="56" y="252"/>
                  </a:cubicBezTo>
                  <a:cubicBezTo>
                    <a:pt x="55" y="253"/>
                    <a:pt x="56" y="254"/>
                    <a:pt x="57" y="254"/>
                  </a:cubicBezTo>
                  <a:cubicBezTo>
                    <a:pt x="57" y="254"/>
                    <a:pt x="57" y="254"/>
                    <a:pt x="57" y="254"/>
                  </a:cubicBezTo>
                  <a:cubicBezTo>
                    <a:pt x="58" y="254"/>
                    <a:pt x="58" y="254"/>
                    <a:pt x="59" y="253"/>
                  </a:cubicBezTo>
                  <a:cubicBezTo>
                    <a:pt x="59" y="252"/>
                    <a:pt x="60" y="251"/>
                    <a:pt x="60" y="250"/>
                  </a:cubicBezTo>
                  <a:cubicBezTo>
                    <a:pt x="61" y="250"/>
                    <a:pt x="62" y="249"/>
                    <a:pt x="62" y="249"/>
                  </a:cubicBezTo>
                  <a:cubicBezTo>
                    <a:pt x="68" y="231"/>
                    <a:pt x="77" y="219"/>
                    <a:pt x="85" y="206"/>
                  </a:cubicBezTo>
                  <a:cubicBezTo>
                    <a:pt x="86" y="205"/>
                    <a:pt x="88" y="200"/>
                    <a:pt x="89" y="199"/>
                  </a:cubicBezTo>
                  <a:cubicBezTo>
                    <a:pt x="95" y="189"/>
                    <a:pt x="103" y="180"/>
                    <a:pt x="110" y="168"/>
                  </a:cubicBezTo>
                  <a:cubicBezTo>
                    <a:pt x="114" y="162"/>
                    <a:pt x="115" y="158"/>
                    <a:pt x="119" y="152"/>
                  </a:cubicBezTo>
                  <a:cubicBezTo>
                    <a:pt x="119" y="152"/>
                    <a:pt x="119" y="152"/>
                    <a:pt x="119" y="152"/>
                  </a:cubicBezTo>
                  <a:cubicBezTo>
                    <a:pt x="119" y="152"/>
                    <a:pt x="119" y="152"/>
                    <a:pt x="119" y="151"/>
                  </a:cubicBezTo>
                  <a:cubicBezTo>
                    <a:pt x="121" y="149"/>
                    <a:pt x="123" y="146"/>
                    <a:pt x="126" y="143"/>
                  </a:cubicBezTo>
                  <a:cubicBezTo>
                    <a:pt x="130" y="149"/>
                    <a:pt x="136" y="159"/>
                    <a:pt x="144" y="173"/>
                  </a:cubicBezTo>
                  <a:cubicBezTo>
                    <a:pt x="154" y="190"/>
                    <a:pt x="167" y="207"/>
                    <a:pt x="176" y="221"/>
                  </a:cubicBezTo>
                  <a:cubicBezTo>
                    <a:pt x="187" y="236"/>
                    <a:pt x="197" y="250"/>
                    <a:pt x="208" y="265"/>
                  </a:cubicBezTo>
                  <a:cubicBezTo>
                    <a:pt x="213" y="273"/>
                    <a:pt x="218" y="281"/>
                    <a:pt x="223" y="289"/>
                  </a:cubicBezTo>
                  <a:cubicBezTo>
                    <a:pt x="223" y="289"/>
                    <a:pt x="223" y="289"/>
                    <a:pt x="223" y="289"/>
                  </a:cubicBezTo>
                  <a:cubicBezTo>
                    <a:pt x="223" y="289"/>
                    <a:pt x="223" y="289"/>
                    <a:pt x="223" y="289"/>
                  </a:cubicBezTo>
                  <a:cubicBezTo>
                    <a:pt x="223" y="289"/>
                    <a:pt x="223" y="289"/>
                    <a:pt x="223" y="289"/>
                  </a:cubicBezTo>
                  <a:cubicBezTo>
                    <a:pt x="223" y="289"/>
                    <a:pt x="224" y="290"/>
                    <a:pt x="224" y="290"/>
                  </a:cubicBezTo>
                  <a:cubicBezTo>
                    <a:pt x="225" y="290"/>
                    <a:pt x="225" y="290"/>
                    <a:pt x="225" y="289"/>
                  </a:cubicBezTo>
                  <a:cubicBezTo>
                    <a:pt x="226" y="289"/>
                    <a:pt x="226" y="288"/>
                    <a:pt x="226" y="287"/>
                  </a:cubicBezTo>
                  <a:cubicBezTo>
                    <a:pt x="208" y="258"/>
                    <a:pt x="192" y="233"/>
                    <a:pt x="175" y="203"/>
                  </a:cubicBezTo>
                  <a:cubicBezTo>
                    <a:pt x="162" y="180"/>
                    <a:pt x="149" y="157"/>
                    <a:pt x="136" y="135"/>
                  </a:cubicBezTo>
                  <a:cubicBezTo>
                    <a:pt x="137" y="135"/>
                    <a:pt x="138" y="135"/>
                    <a:pt x="139" y="135"/>
                  </a:cubicBezTo>
                  <a:cubicBezTo>
                    <a:pt x="140" y="135"/>
                    <a:pt x="142" y="135"/>
                    <a:pt x="143" y="135"/>
                  </a:cubicBezTo>
                  <a:cubicBezTo>
                    <a:pt x="144" y="135"/>
                    <a:pt x="145" y="134"/>
                    <a:pt x="145" y="134"/>
                  </a:cubicBezTo>
                  <a:cubicBezTo>
                    <a:pt x="145" y="133"/>
                    <a:pt x="145" y="132"/>
                    <a:pt x="144" y="132"/>
                  </a:cubicBezTo>
                  <a:cubicBezTo>
                    <a:pt x="143" y="131"/>
                    <a:pt x="143" y="131"/>
                    <a:pt x="143" y="131"/>
                  </a:cubicBezTo>
                  <a:cubicBezTo>
                    <a:pt x="143" y="130"/>
                    <a:pt x="142" y="130"/>
                    <a:pt x="141" y="130"/>
                  </a:cubicBezTo>
                  <a:cubicBezTo>
                    <a:pt x="140" y="129"/>
                    <a:pt x="139" y="129"/>
                    <a:pt x="138" y="128"/>
                  </a:cubicBezTo>
                  <a:cubicBezTo>
                    <a:pt x="142" y="124"/>
                    <a:pt x="146" y="119"/>
                    <a:pt x="151" y="114"/>
                  </a:cubicBezTo>
                  <a:cubicBezTo>
                    <a:pt x="162" y="102"/>
                    <a:pt x="173" y="87"/>
                    <a:pt x="182"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26" name="Freeform 7"/>
            <p:cNvSpPr>
              <a:spLocks noEditPoints="1"/>
            </p:cNvSpPr>
            <p:nvPr/>
          </p:nvSpPr>
          <p:spPr bwMode="auto">
            <a:xfrm>
              <a:off x="800100" y="2171700"/>
              <a:ext cx="1493838" cy="273050"/>
            </a:xfrm>
            <a:custGeom>
              <a:avLst/>
              <a:gdLst>
                <a:gd name="T0" fmla="*/ 44 w 397"/>
                <a:gd name="T1" fmla="*/ 71 h 72"/>
                <a:gd name="T2" fmla="*/ 10 w 397"/>
                <a:gd name="T3" fmla="*/ 62 h 72"/>
                <a:gd name="T4" fmla="*/ 39 w 397"/>
                <a:gd name="T5" fmla="*/ 41 h 72"/>
                <a:gd name="T6" fmla="*/ 10 w 397"/>
                <a:gd name="T7" fmla="*/ 31 h 72"/>
                <a:gd name="T8" fmla="*/ 44 w 397"/>
                <a:gd name="T9" fmla="*/ 11 h 72"/>
                <a:gd name="T10" fmla="*/ 0 w 397"/>
                <a:gd name="T11" fmla="*/ 1 h 72"/>
                <a:gd name="T12" fmla="*/ 105 w 397"/>
                <a:gd name="T13" fmla="*/ 47 h 72"/>
                <a:gd name="T14" fmla="*/ 76 w 397"/>
                <a:gd name="T15" fmla="*/ 47 h 72"/>
                <a:gd name="T16" fmla="*/ 65 w 397"/>
                <a:gd name="T17" fmla="*/ 1 h 72"/>
                <a:gd name="T18" fmla="*/ 90 w 397"/>
                <a:gd name="T19" fmla="*/ 72 h 72"/>
                <a:gd name="T20" fmla="*/ 115 w 397"/>
                <a:gd name="T21" fmla="*/ 1 h 72"/>
                <a:gd name="T22" fmla="*/ 105 w 397"/>
                <a:gd name="T23" fmla="*/ 47 h 72"/>
                <a:gd name="T24" fmla="*/ 167 w 397"/>
                <a:gd name="T25" fmla="*/ 1 h 72"/>
                <a:gd name="T26" fmla="*/ 140 w 397"/>
                <a:gd name="T27" fmla="*/ 71 h 72"/>
                <a:gd name="T28" fmla="*/ 151 w 397"/>
                <a:gd name="T29" fmla="*/ 42 h 72"/>
                <a:gd name="T30" fmla="*/ 179 w 397"/>
                <a:gd name="T31" fmla="*/ 71 h 72"/>
                <a:gd name="T32" fmla="*/ 175 w 397"/>
                <a:gd name="T33" fmla="*/ 40 h 72"/>
                <a:gd name="T34" fmla="*/ 151 w 397"/>
                <a:gd name="T35" fmla="*/ 33 h 72"/>
                <a:gd name="T36" fmla="*/ 167 w 397"/>
                <a:gd name="T37" fmla="*/ 11 h 72"/>
                <a:gd name="T38" fmla="*/ 167 w 397"/>
                <a:gd name="T39" fmla="*/ 33 h 72"/>
                <a:gd name="T40" fmla="*/ 353 w 397"/>
                <a:gd name="T41" fmla="*/ 71 h 72"/>
                <a:gd name="T42" fmla="*/ 397 w 397"/>
                <a:gd name="T43" fmla="*/ 62 h 72"/>
                <a:gd name="T44" fmla="*/ 363 w 397"/>
                <a:gd name="T45" fmla="*/ 41 h 72"/>
                <a:gd name="T46" fmla="*/ 392 w 397"/>
                <a:gd name="T47" fmla="*/ 31 h 72"/>
                <a:gd name="T48" fmla="*/ 363 w 397"/>
                <a:gd name="T49" fmla="*/ 11 h 72"/>
                <a:gd name="T50" fmla="*/ 397 w 397"/>
                <a:gd name="T51" fmla="*/ 1 h 72"/>
                <a:gd name="T52" fmla="*/ 353 w 397"/>
                <a:gd name="T53" fmla="*/ 71 h 72"/>
                <a:gd name="T54" fmla="*/ 283 w 397"/>
                <a:gd name="T55" fmla="*/ 1 h 72"/>
                <a:gd name="T56" fmla="*/ 294 w 397"/>
                <a:gd name="T57" fmla="*/ 71 h 72"/>
                <a:gd name="T58" fmla="*/ 310 w 397"/>
                <a:gd name="T59" fmla="*/ 44 h 72"/>
                <a:gd name="T60" fmla="*/ 310 w 397"/>
                <a:gd name="T61" fmla="*/ 1 h 72"/>
                <a:gd name="T62" fmla="*/ 294 w 397"/>
                <a:gd name="T63" fmla="*/ 34 h 72"/>
                <a:gd name="T64" fmla="*/ 309 w 397"/>
                <a:gd name="T65" fmla="*/ 11 h 72"/>
                <a:gd name="T66" fmla="*/ 309 w 397"/>
                <a:gd name="T67" fmla="*/ 34 h 72"/>
                <a:gd name="T68" fmla="*/ 217 w 397"/>
                <a:gd name="T69" fmla="*/ 8 h 72"/>
                <a:gd name="T70" fmla="*/ 217 w 397"/>
                <a:gd name="T71" fmla="*/ 65 h 72"/>
                <a:gd name="T72" fmla="*/ 253 w 397"/>
                <a:gd name="T73" fmla="*/ 65 h 72"/>
                <a:gd name="T74" fmla="*/ 253 w 397"/>
                <a:gd name="T75" fmla="*/ 8 h 72"/>
                <a:gd name="T76" fmla="*/ 245 w 397"/>
                <a:gd name="T77" fmla="*/ 58 h 72"/>
                <a:gd name="T78" fmla="*/ 224 w 397"/>
                <a:gd name="T79" fmla="*/ 58 h 72"/>
                <a:gd name="T80" fmla="*/ 224 w 397"/>
                <a:gd name="T81" fmla="*/ 14 h 72"/>
                <a:gd name="T82" fmla="*/ 245 w 397"/>
                <a:gd name="T83" fmla="*/ 14 h 72"/>
                <a:gd name="T84" fmla="*/ 245 w 397"/>
                <a:gd name="T8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72">
                  <a:moveTo>
                    <a:pt x="0" y="71"/>
                  </a:moveTo>
                  <a:cubicBezTo>
                    <a:pt x="44" y="71"/>
                    <a:pt x="44" y="71"/>
                    <a:pt x="44" y="71"/>
                  </a:cubicBezTo>
                  <a:cubicBezTo>
                    <a:pt x="44" y="62"/>
                    <a:pt x="44" y="62"/>
                    <a:pt x="44" y="62"/>
                  </a:cubicBezTo>
                  <a:cubicBezTo>
                    <a:pt x="10" y="62"/>
                    <a:pt x="10" y="62"/>
                    <a:pt x="10" y="62"/>
                  </a:cubicBezTo>
                  <a:cubicBezTo>
                    <a:pt x="10" y="41"/>
                    <a:pt x="10" y="41"/>
                    <a:pt x="10" y="41"/>
                  </a:cubicBezTo>
                  <a:cubicBezTo>
                    <a:pt x="39" y="41"/>
                    <a:pt x="39" y="41"/>
                    <a:pt x="39" y="41"/>
                  </a:cubicBezTo>
                  <a:cubicBezTo>
                    <a:pt x="39" y="31"/>
                    <a:pt x="39" y="31"/>
                    <a:pt x="39" y="31"/>
                  </a:cubicBezTo>
                  <a:cubicBezTo>
                    <a:pt x="10" y="31"/>
                    <a:pt x="10" y="31"/>
                    <a:pt x="10" y="31"/>
                  </a:cubicBezTo>
                  <a:cubicBezTo>
                    <a:pt x="10" y="11"/>
                    <a:pt x="10" y="11"/>
                    <a:pt x="10" y="11"/>
                  </a:cubicBezTo>
                  <a:cubicBezTo>
                    <a:pt x="44" y="11"/>
                    <a:pt x="44" y="11"/>
                    <a:pt x="44" y="11"/>
                  </a:cubicBezTo>
                  <a:cubicBezTo>
                    <a:pt x="44" y="1"/>
                    <a:pt x="44" y="1"/>
                    <a:pt x="44" y="1"/>
                  </a:cubicBezTo>
                  <a:cubicBezTo>
                    <a:pt x="0" y="1"/>
                    <a:pt x="0" y="1"/>
                    <a:pt x="0" y="1"/>
                  </a:cubicBezTo>
                  <a:lnTo>
                    <a:pt x="0" y="71"/>
                  </a:lnTo>
                  <a:close/>
                  <a:moveTo>
                    <a:pt x="105" y="47"/>
                  </a:moveTo>
                  <a:cubicBezTo>
                    <a:pt x="105" y="57"/>
                    <a:pt x="99" y="62"/>
                    <a:pt x="90" y="62"/>
                  </a:cubicBezTo>
                  <a:cubicBezTo>
                    <a:pt x="82" y="62"/>
                    <a:pt x="76" y="57"/>
                    <a:pt x="76" y="47"/>
                  </a:cubicBezTo>
                  <a:cubicBezTo>
                    <a:pt x="76" y="1"/>
                    <a:pt x="76" y="1"/>
                    <a:pt x="76" y="1"/>
                  </a:cubicBezTo>
                  <a:cubicBezTo>
                    <a:pt x="65" y="1"/>
                    <a:pt x="65" y="1"/>
                    <a:pt x="65" y="1"/>
                  </a:cubicBezTo>
                  <a:cubicBezTo>
                    <a:pt x="65" y="48"/>
                    <a:pt x="65" y="48"/>
                    <a:pt x="65" y="48"/>
                  </a:cubicBezTo>
                  <a:cubicBezTo>
                    <a:pt x="65" y="62"/>
                    <a:pt x="76" y="72"/>
                    <a:pt x="90" y="72"/>
                  </a:cubicBezTo>
                  <a:cubicBezTo>
                    <a:pt x="105" y="72"/>
                    <a:pt x="115" y="62"/>
                    <a:pt x="115" y="48"/>
                  </a:cubicBezTo>
                  <a:cubicBezTo>
                    <a:pt x="115" y="1"/>
                    <a:pt x="115" y="1"/>
                    <a:pt x="115" y="1"/>
                  </a:cubicBezTo>
                  <a:cubicBezTo>
                    <a:pt x="105" y="1"/>
                    <a:pt x="105" y="1"/>
                    <a:pt x="105" y="1"/>
                  </a:cubicBezTo>
                  <a:lnTo>
                    <a:pt x="105" y="47"/>
                  </a:lnTo>
                  <a:close/>
                  <a:moveTo>
                    <a:pt x="189" y="22"/>
                  </a:moveTo>
                  <a:cubicBezTo>
                    <a:pt x="189" y="10"/>
                    <a:pt x="181" y="1"/>
                    <a:pt x="167" y="1"/>
                  </a:cubicBezTo>
                  <a:cubicBezTo>
                    <a:pt x="140" y="1"/>
                    <a:pt x="140" y="1"/>
                    <a:pt x="140" y="1"/>
                  </a:cubicBezTo>
                  <a:cubicBezTo>
                    <a:pt x="140" y="71"/>
                    <a:pt x="140" y="71"/>
                    <a:pt x="140" y="71"/>
                  </a:cubicBezTo>
                  <a:cubicBezTo>
                    <a:pt x="151" y="71"/>
                    <a:pt x="151" y="71"/>
                    <a:pt x="151" y="71"/>
                  </a:cubicBezTo>
                  <a:cubicBezTo>
                    <a:pt x="151" y="42"/>
                    <a:pt x="151" y="42"/>
                    <a:pt x="151" y="42"/>
                  </a:cubicBezTo>
                  <a:cubicBezTo>
                    <a:pt x="164" y="42"/>
                    <a:pt x="164" y="42"/>
                    <a:pt x="164" y="42"/>
                  </a:cubicBezTo>
                  <a:cubicBezTo>
                    <a:pt x="179" y="71"/>
                    <a:pt x="179" y="71"/>
                    <a:pt x="179" y="71"/>
                  </a:cubicBezTo>
                  <a:cubicBezTo>
                    <a:pt x="191" y="71"/>
                    <a:pt x="191" y="71"/>
                    <a:pt x="191" y="71"/>
                  </a:cubicBezTo>
                  <a:cubicBezTo>
                    <a:pt x="175" y="40"/>
                    <a:pt x="175" y="40"/>
                    <a:pt x="175" y="40"/>
                  </a:cubicBezTo>
                  <a:cubicBezTo>
                    <a:pt x="183" y="38"/>
                    <a:pt x="189" y="32"/>
                    <a:pt x="189" y="22"/>
                  </a:cubicBezTo>
                  <a:moveTo>
                    <a:pt x="151" y="33"/>
                  </a:moveTo>
                  <a:cubicBezTo>
                    <a:pt x="151" y="11"/>
                    <a:pt x="151" y="11"/>
                    <a:pt x="151" y="11"/>
                  </a:cubicBezTo>
                  <a:cubicBezTo>
                    <a:pt x="167" y="11"/>
                    <a:pt x="167" y="11"/>
                    <a:pt x="167" y="11"/>
                  </a:cubicBezTo>
                  <a:cubicBezTo>
                    <a:pt x="174" y="11"/>
                    <a:pt x="178" y="15"/>
                    <a:pt x="178" y="22"/>
                  </a:cubicBezTo>
                  <a:cubicBezTo>
                    <a:pt x="178" y="29"/>
                    <a:pt x="174" y="33"/>
                    <a:pt x="167" y="33"/>
                  </a:cubicBezTo>
                  <a:lnTo>
                    <a:pt x="151" y="33"/>
                  </a:lnTo>
                  <a:close/>
                  <a:moveTo>
                    <a:pt x="353" y="71"/>
                  </a:moveTo>
                  <a:cubicBezTo>
                    <a:pt x="397" y="71"/>
                    <a:pt x="397" y="71"/>
                    <a:pt x="397" y="71"/>
                  </a:cubicBezTo>
                  <a:cubicBezTo>
                    <a:pt x="397" y="62"/>
                    <a:pt x="397" y="62"/>
                    <a:pt x="397" y="62"/>
                  </a:cubicBezTo>
                  <a:cubicBezTo>
                    <a:pt x="363" y="62"/>
                    <a:pt x="363" y="62"/>
                    <a:pt x="363" y="62"/>
                  </a:cubicBezTo>
                  <a:cubicBezTo>
                    <a:pt x="363" y="41"/>
                    <a:pt x="363" y="41"/>
                    <a:pt x="363" y="41"/>
                  </a:cubicBezTo>
                  <a:cubicBezTo>
                    <a:pt x="392" y="41"/>
                    <a:pt x="392" y="41"/>
                    <a:pt x="392" y="41"/>
                  </a:cubicBezTo>
                  <a:cubicBezTo>
                    <a:pt x="392" y="31"/>
                    <a:pt x="392" y="31"/>
                    <a:pt x="392" y="31"/>
                  </a:cubicBezTo>
                  <a:cubicBezTo>
                    <a:pt x="363" y="31"/>
                    <a:pt x="363" y="31"/>
                    <a:pt x="363" y="31"/>
                  </a:cubicBezTo>
                  <a:cubicBezTo>
                    <a:pt x="363" y="11"/>
                    <a:pt x="363" y="11"/>
                    <a:pt x="363" y="11"/>
                  </a:cubicBezTo>
                  <a:cubicBezTo>
                    <a:pt x="397" y="11"/>
                    <a:pt x="397" y="11"/>
                    <a:pt x="397" y="11"/>
                  </a:cubicBezTo>
                  <a:cubicBezTo>
                    <a:pt x="397" y="1"/>
                    <a:pt x="397" y="1"/>
                    <a:pt x="397" y="1"/>
                  </a:cubicBezTo>
                  <a:cubicBezTo>
                    <a:pt x="353" y="1"/>
                    <a:pt x="353" y="1"/>
                    <a:pt x="353" y="1"/>
                  </a:cubicBezTo>
                  <a:lnTo>
                    <a:pt x="353" y="71"/>
                  </a:lnTo>
                  <a:close/>
                  <a:moveTo>
                    <a:pt x="310" y="1"/>
                  </a:moveTo>
                  <a:cubicBezTo>
                    <a:pt x="283" y="1"/>
                    <a:pt x="283" y="1"/>
                    <a:pt x="283" y="1"/>
                  </a:cubicBezTo>
                  <a:cubicBezTo>
                    <a:pt x="283" y="71"/>
                    <a:pt x="283" y="71"/>
                    <a:pt x="283" y="71"/>
                  </a:cubicBezTo>
                  <a:cubicBezTo>
                    <a:pt x="294" y="71"/>
                    <a:pt x="294" y="71"/>
                    <a:pt x="294" y="71"/>
                  </a:cubicBezTo>
                  <a:cubicBezTo>
                    <a:pt x="294" y="44"/>
                    <a:pt x="294" y="44"/>
                    <a:pt x="294" y="44"/>
                  </a:cubicBezTo>
                  <a:cubicBezTo>
                    <a:pt x="310" y="44"/>
                    <a:pt x="310" y="44"/>
                    <a:pt x="310" y="44"/>
                  </a:cubicBezTo>
                  <a:cubicBezTo>
                    <a:pt x="323" y="44"/>
                    <a:pt x="332" y="35"/>
                    <a:pt x="332" y="22"/>
                  </a:cubicBezTo>
                  <a:cubicBezTo>
                    <a:pt x="332" y="10"/>
                    <a:pt x="323" y="1"/>
                    <a:pt x="310" y="1"/>
                  </a:cubicBezTo>
                  <a:moveTo>
                    <a:pt x="309" y="34"/>
                  </a:moveTo>
                  <a:cubicBezTo>
                    <a:pt x="294" y="34"/>
                    <a:pt x="294" y="34"/>
                    <a:pt x="294" y="34"/>
                  </a:cubicBezTo>
                  <a:cubicBezTo>
                    <a:pt x="294" y="11"/>
                    <a:pt x="294" y="11"/>
                    <a:pt x="294" y="11"/>
                  </a:cubicBezTo>
                  <a:cubicBezTo>
                    <a:pt x="309" y="11"/>
                    <a:pt x="309" y="11"/>
                    <a:pt x="309" y="11"/>
                  </a:cubicBezTo>
                  <a:cubicBezTo>
                    <a:pt x="317" y="11"/>
                    <a:pt x="322" y="15"/>
                    <a:pt x="322" y="22"/>
                  </a:cubicBezTo>
                  <a:cubicBezTo>
                    <a:pt x="322" y="30"/>
                    <a:pt x="317" y="34"/>
                    <a:pt x="309" y="34"/>
                  </a:cubicBezTo>
                  <a:moveTo>
                    <a:pt x="235" y="0"/>
                  </a:moveTo>
                  <a:cubicBezTo>
                    <a:pt x="227" y="0"/>
                    <a:pt x="221" y="3"/>
                    <a:pt x="217" y="8"/>
                  </a:cubicBezTo>
                  <a:cubicBezTo>
                    <a:pt x="210" y="15"/>
                    <a:pt x="210" y="23"/>
                    <a:pt x="210" y="36"/>
                  </a:cubicBezTo>
                  <a:cubicBezTo>
                    <a:pt x="210" y="50"/>
                    <a:pt x="210" y="58"/>
                    <a:pt x="217" y="65"/>
                  </a:cubicBezTo>
                  <a:cubicBezTo>
                    <a:pt x="221" y="69"/>
                    <a:pt x="227" y="72"/>
                    <a:pt x="235" y="72"/>
                  </a:cubicBezTo>
                  <a:cubicBezTo>
                    <a:pt x="242" y="72"/>
                    <a:pt x="248" y="69"/>
                    <a:pt x="253" y="65"/>
                  </a:cubicBezTo>
                  <a:cubicBezTo>
                    <a:pt x="260" y="58"/>
                    <a:pt x="260" y="50"/>
                    <a:pt x="260" y="36"/>
                  </a:cubicBezTo>
                  <a:cubicBezTo>
                    <a:pt x="260" y="23"/>
                    <a:pt x="260" y="15"/>
                    <a:pt x="253" y="8"/>
                  </a:cubicBezTo>
                  <a:cubicBezTo>
                    <a:pt x="248" y="3"/>
                    <a:pt x="242" y="0"/>
                    <a:pt x="235" y="0"/>
                  </a:cubicBezTo>
                  <a:moveTo>
                    <a:pt x="245" y="58"/>
                  </a:moveTo>
                  <a:cubicBezTo>
                    <a:pt x="243" y="61"/>
                    <a:pt x="239" y="62"/>
                    <a:pt x="235" y="62"/>
                  </a:cubicBezTo>
                  <a:cubicBezTo>
                    <a:pt x="231" y="62"/>
                    <a:pt x="227" y="61"/>
                    <a:pt x="224" y="58"/>
                  </a:cubicBezTo>
                  <a:cubicBezTo>
                    <a:pt x="221" y="54"/>
                    <a:pt x="220" y="50"/>
                    <a:pt x="220" y="36"/>
                  </a:cubicBezTo>
                  <a:cubicBezTo>
                    <a:pt x="220" y="22"/>
                    <a:pt x="221" y="18"/>
                    <a:pt x="224" y="14"/>
                  </a:cubicBezTo>
                  <a:cubicBezTo>
                    <a:pt x="227" y="12"/>
                    <a:pt x="231" y="10"/>
                    <a:pt x="235" y="10"/>
                  </a:cubicBezTo>
                  <a:cubicBezTo>
                    <a:pt x="239" y="10"/>
                    <a:pt x="243" y="12"/>
                    <a:pt x="245" y="14"/>
                  </a:cubicBezTo>
                  <a:cubicBezTo>
                    <a:pt x="249" y="18"/>
                    <a:pt x="249" y="22"/>
                    <a:pt x="249" y="36"/>
                  </a:cubicBezTo>
                  <a:cubicBezTo>
                    <a:pt x="249" y="50"/>
                    <a:pt x="249" y="54"/>
                    <a:pt x="245"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27" name="Freeform 8"/>
            <p:cNvSpPr>
              <a:spLocks noEditPoints="1"/>
            </p:cNvSpPr>
            <p:nvPr/>
          </p:nvSpPr>
          <p:spPr bwMode="auto">
            <a:xfrm>
              <a:off x="815975" y="2547938"/>
              <a:ext cx="1466850" cy="120650"/>
            </a:xfrm>
            <a:custGeom>
              <a:avLst/>
              <a:gdLst>
                <a:gd name="T0" fmla="*/ 0 w 390"/>
                <a:gd name="T1" fmla="*/ 0 h 32"/>
                <a:gd name="T2" fmla="*/ 21 w 390"/>
                <a:gd name="T3" fmla="*/ 23 h 32"/>
                <a:gd name="T4" fmla="*/ 3 w 390"/>
                <a:gd name="T5" fmla="*/ 13 h 32"/>
                <a:gd name="T6" fmla="*/ 16 w 390"/>
                <a:gd name="T7" fmla="*/ 8 h 32"/>
                <a:gd name="T8" fmla="*/ 12 w 390"/>
                <a:gd name="T9" fmla="*/ 16 h 32"/>
                <a:gd name="T10" fmla="*/ 3 w 390"/>
                <a:gd name="T11" fmla="*/ 28 h 32"/>
                <a:gd name="T12" fmla="*/ 38 w 390"/>
                <a:gd name="T13" fmla="*/ 29 h 32"/>
                <a:gd name="T14" fmla="*/ 28 w 390"/>
                <a:gd name="T15" fmla="*/ 0 h 32"/>
                <a:gd name="T16" fmla="*/ 49 w 390"/>
                <a:gd name="T17" fmla="*/ 21 h 32"/>
                <a:gd name="T18" fmla="*/ 46 w 390"/>
                <a:gd name="T19" fmla="*/ 21 h 32"/>
                <a:gd name="T20" fmla="*/ 56 w 390"/>
                <a:gd name="T21" fmla="*/ 22 h 32"/>
                <a:gd name="T22" fmla="*/ 69 w 390"/>
                <a:gd name="T23" fmla="*/ 14 h 32"/>
                <a:gd name="T24" fmla="*/ 66 w 390"/>
                <a:gd name="T25" fmla="*/ 3 h 32"/>
                <a:gd name="T26" fmla="*/ 66 w 390"/>
                <a:gd name="T27" fmla="*/ 0 h 32"/>
                <a:gd name="T28" fmla="*/ 68 w 390"/>
                <a:gd name="T29" fmla="*/ 17 h 32"/>
                <a:gd name="T30" fmla="*/ 59 w 390"/>
                <a:gd name="T31" fmla="*/ 22 h 32"/>
                <a:gd name="T32" fmla="*/ 84 w 390"/>
                <a:gd name="T33" fmla="*/ 31 h 32"/>
                <a:gd name="T34" fmla="*/ 118 w 390"/>
                <a:gd name="T35" fmla="*/ 31 h 32"/>
                <a:gd name="T36" fmla="*/ 115 w 390"/>
                <a:gd name="T37" fmla="*/ 26 h 32"/>
                <a:gd name="T38" fmla="*/ 96 w 390"/>
                <a:gd name="T39" fmla="*/ 31 h 32"/>
                <a:gd name="T40" fmla="*/ 115 w 390"/>
                <a:gd name="T41" fmla="*/ 31 h 32"/>
                <a:gd name="T42" fmla="*/ 127 w 390"/>
                <a:gd name="T43" fmla="*/ 31 h 32"/>
                <a:gd name="T44" fmla="*/ 130 w 390"/>
                <a:gd name="T45" fmla="*/ 28 h 32"/>
                <a:gd name="T46" fmla="*/ 143 w 390"/>
                <a:gd name="T47" fmla="*/ 15 h 32"/>
                <a:gd name="T48" fmla="*/ 144 w 390"/>
                <a:gd name="T49" fmla="*/ 3 h 32"/>
                <a:gd name="T50" fmla="*/ 153 w 390"/>
                <a:gd name="T51" fmla="*/ 22 h 32"/>
                <a:gd name="T52" fmla="*/ 170 w 390"/>
                <a:gd name="T53" fmla="*/ 24 h 32"/>
                <a:gd name="T54" fmla="*/ 153 w 390"/>
                <a:gd name="T55" fmla="*/ 8 h 32"/>
                <a:gd name="T56" fmla="*/ 169 w 390"/>
                <a:gd name="T57" fmla="*/ 9 h 32"/>
                <a:gd name="T58" fmla="*/ 157 w 390"/>
                <a:gd name="T59" fmla="*/ 16 h 32"/>
                <a:gd name="T60" fmla="*/ 160 w 390"/>
                <a:gd name="T61" fmla="*/ 29 h 32"/>
                <a:gd name="T62" fmla="*/ 175 w 390"/>
                <a:gd name="T63" fmla="*/ 22 h 32"/>
                <a:gd name="T64" fmla="*/ 188 w 390"/>
                <a:gd name="T65" fmla="*/ 14 h 32"/>
                <a:gd name="T66" fmla="*/ 185 w 390"/>
                <a:gd name="T67" fmla="*/ 3 h 32"/>
                <a:gd name="T68" fmla="*/ 185 w 390"/>
                <a:gd name="T69" fmla="*/ 0 h 32"/>
                <a:gd name="T70" fmla="*/ 187 w 390"/>
                <a:gd name="T71" fmla="*/ 17 h 32"/>
                <a:gd name="T72" fmla="*/ 178 w 390"/>
                <a:gd name="T73" fmla="*/ 22 h 32"/>
                <a:gd name="T74" fmla="*/ 223 w 390"/>
                <a:gd name="T75" fmla="*/ 32 h 32"/>
                <a:gd name="T76" fmla="*/ 221 w 390"/>
                <a:gd name="T77" fmla="*/ 13 h 32"/>
                <a:gd name="T78" fmla="*/ 230 w 390"/>
                <a:gd name="T79" fmla="*/ 9 h 32"/>
                <a:gd name="T80" fmla="*/ 213 w 390"/>
                <a:gd name="T81" fmla="*/ 8 h 32"/>
                <a:gd name="T82" fmla="*/ 231 w 390"/>
                <a:gd name="T83" fmla="*/ 24 h 32"/>
                <a:gd name="T84" fmla="*/ 262 w 390"/>
                <a:gd name="T85" fmla="*/ 25 h 32"/>
                <a:gd name="T86" fmla="*/ 254 w 390"/>
                <a:gd name="T87" fmla="*/ 3 h 32"/>
                <a:gd name="T88" fmla="*/ 254 w 390"/>
                <a:gd name="T89" fmla="*/ 0 h 32"/>
                <a:gd name="T90" fmla="*/ 264 w 390"/>
                <a:gd name="T91" fmla="*/ 27 h 32"/>
                <a:gd name="T92" fmla="*/ 290 w 390"/>
                <a:gd name="T93" fmla="*/ 0 h 32"/>
                <a:gd name="T94" fmla="*/ 274 w 390"/>
                <a:gd name="T95" fmla="*/ 0 h 32"/>
                <a:gd name="T96" fmla="*/ 274 w 390"/>
                <a:gd name="T97" fmla="*/ 31 h 32"/>
                <a:gd name="T98" fmla="*/ 290 w 390"/>
                <a:gd name="T99" fmla="*/ 31 h 32"/>
                <a:gd name="T100" fmla="*/ 301 w 390"/>
                <a:gd name="T101" fmla="*/ 16 h 32"/>
                <a:gd name="T102" fmla="*/ 316 w 390"/>
                <a:gd name="T103" fmla="*/ 0 h 32"/>
                <a:gd name="T104" fmla="*/ 316 w 390"/>
                <a:gd name="T105" fmla="*/ 3 h 32"/>
                <a:gd name="T106" fmla="*/ 303 w 390"/>
                <a:gd name="T107" fmla="*/ 16 h 32"/>
                <a:gd name="T108" fmla="*/ 367 w 390"/>
                <a:gd name="T109" fmla="*/ 16 h 32"/>
                <a:gd name="T110" fmla="*/ 339 w 390"/>
                <a:gd name="T111" fmla="*/ 16 h 32"/>
                <a:gd name="T112" fmla="*/ 352 w 390"/>
                <a:gd name="T113" fmla="*/ 29 h 32"/>
                <a:gd name="T114" fmla="*/ 374 w 390"/>
                <a:gd name="T115" fmla="*/ 31 h 32"/>
                <a:gd name="T116" fmla="*/ 377 w 390"/>
                <a:gd name="T1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32">
                  <a:moveTo>
                    <a:pt x="19" y="8"/>
                  </a:moveTo>
                  <a:cubicBezTo>
                    <a:pt x="19" y="3"/>
                    <a:pt x="16" y="0"/>
                    <a:pt x="11" y="0"/>
                  </a:cubicBezTo>
                  <a:cubicBezTo>
                    <a:pt x="0" y="0"/>
                    <a:pt x="0" y="0"/>
                    <a:pt x="0" y="0"/>
                  </a:cubicBezTo>
                  <a:cubicBezTo>
                    <a:pt x="0" y="31"/>
                    <a:pt x="0" y="31"/>
                    <a:pt x="0" y="31"/>
                  </a:cubicBezTo>
                  <a:cubicBezTo>
                    <a:pt x="12" y="31"/>
                    <a:pt x="12" y="31"/>
                    <a:pt x="12" y="31"/>
                  </a:cubicBezTo>
                  <a:cubicBezTo>
                    <a:pt x="18" y="31"/>
                    <a:pt x="21" y="27"/>
                    <a:pt x="21" y="23"/>
                  </a:cubicBezTo>
                  <a:cubicBezTo>
                    <a:pt x="21" y="19"/>
                    <a:pt x="18" y="15"/>
                    <a:pt x="15" y="15"/>
                  </a:cubicBezTo>
                  <a:cubicBezTo>
                    <a:pt x="18" y="14"/>
                    <a:pt x="19" y="11"/>
                    <a:pt x="19" y="8"/>
                  </a:cubicBezTo>
                  <a:moveTo>
                    <a:pt x="3" y="13"/>
                  </a:moveTo>
                  <a:cubicBezTo>
                    <a:pt x="3" y="3"/>
                    <a:pt x="3" y="3"/>
                    <a:pt x="3" y="3"/>
                  </a:cubicBezTo>
                  <a:cubicBezTo>
                    <a:pt x="11" y="3"/>
                    <a:pt x="11" y="3"/>
                    <a:pt x="11" y="3"/>
                  </a:cubicBezTo>
                  <a:cubicBezTo>
                    <a:pt x="14" y="3"/>
                    <a:pt x="16" y="5"/>
                    <a:pt x="16" y="8"/>
                  </a:cubicBezTo>
                  <a:cubicBezTo>
                    <a:pt x="16" y="11"/>
                    <a:pt x="15" y="13"/>
                    <a:pt x="12" y="13"/>
                  </a:cubicBezTo>
                  <a:lnTo>
                    <a:pt x="3" y="13"/>
                  </a:lnTo>
                  <a:close/>
                  <a:moveTo>
                    <a:pt x="12" y="16"/>
                  </a:moveTo>
                  <a:cubicBezTo>
                    <a:pt x="15" y="16"/>
                    <a:pt x="18" y="20"/>
                    <a:pt x="18" y="23"/>
                  </a:cubicBezTo>
                  <a:cubicBezTo>
                    <a:pt x="18" y="26"/>
                    <a:pt x="16" y="28"/>
                    <a:pt x="12" y="28"/>
                  </a:cubicBezTo>
                  <a:cubicBezTo>
                    <a:pt x="3" y="28"/>
                    <a:pt x="3" y="28"/>
                    <a:pt x="3" y="28"/>
                  </a:cubicBezTo>
                  <a:cubicBezTo>
                    <a:pt x="3" y="16"/>
                    <a:pt x="3" y="16"/>
                    <a:pt x="3" y="16"/>
                  </a:cubicBezTo>
                  <a:lnTo>
                    <a:pt x="12" y="16"/>
                  </a:lnTo>
                  <a:close/>
                  <a:moveTo>
                    <a:pt x="38" y="29"/>
                  </a:moveTo>
                  <a:cubicBezTo>
                    <a:pt x="34" y="29"/>
                    <a:pt x="31" y="26"/>
                    <a:pt x="31" y="21"/>
                  </a:cubicBezTo>
                  <a:cubicBezTo>
                    <a:pt x="31" y="0"/>
                    <a:pt x="31" y="0"/>
                    <a:pt x="31" y="0"/>
                  </a:cubicBezTo>
                  <a:cubicBezTo>
                    <a:pt x="28" y="0"/>
                    <a:pt x="28" y="0"/>
                    <a:pt x="28" y="0"/>
                  </a:cubicBezTo>
                  <a:cubicBezTo>
                    <a:pt x="28" y="21"/>
                    <a:pt x="28" y="21"/>
                    <a:pt x="28" y="21"/>
                  </a:cubicBezTo>
                  <a:cubicBezTo>
                    <a:pt x="28" y="27"/>
                    <a:pt x="33" y="32"/>
                    <a:pt x="38" y="32"/>
                  </a:cubicBezTo>
                  <a:cubicBezTo>
                    <a:pt x="44" y="32"/>
                    <a:pt x="49" y="27"/>
                    <a:pt x="49" y="21"/>
                  </a:cubicBezTo>
                  <a:cubicBezTo>
                    <a:pt x="49" y="0"/>
                    <a:pt x="49" y="0"/>
                    <a:pt x="49" y="0"/>
                  </a:cubicBezTo>
                  <a:cubicBezTo>
                    <a:pt x="46" y="0"/>
                    <a:pt x="46" y="0"/>
                    <a:pt x="46" y="0"/>
                  </a:cubicBezTo>
                  <a:cubicBezTo>
                    <a:pt x="46" y="21"/>
                    <a:pt x="46" y="21"/>
                    <a:pt x="46" y="21"/>
                  </a:cubicBezTo>
                  <a:cubicBezTo>
                    <a:pt x="46" y="26"/>
                    <a:pt x="43" y="29"/>
                    <a:pt x="38" y="29"/>
                  </a:cubicBezTo>
                  <a:moveTo>
                    <a:pt x="59" y="22"/>
                  </a:moveTo>
                  <a:cubicBezTo>
                    <a:pt x="56" y="22"/>
                    <a:pt x="56" y="22"/>
                    <a:pt x="56" y="22"/>
                  </a:cubicBezTo>
                  <a:cubicBezTo>
                    <a:pt x="56" y="27"/>
                    <a:pt x="60" y="32"/>
                    <a:pt x="66" y="32"/>
                  </a:cubicBezTo>
                  <a:cubicBezTo>
                    <a:pt x="73" y="32"/>
                    <a:pt x="76" y="28"/>
                    <a:pt x="77" y="24"/>
                  </a:cubicBezTo>
                  <a:cubicBezTo>
                    <a:pt x="78" y="18"/>
                    <a:pt x="74" y="15"/>
                    <a:pt x="69" y="14"/>
                  </a:cubicBezTo>
                  <a:cubicBezTo>
                    <a:pt x="64" y="13"/>
                    <a:pt x="64" y="13"/>
                    <a:pt x="64" y="13"/>
                  </a:cubicBezTo>
                  <a:cubicBezTo>
                    <a:pt x="60" y="12"/>
                    <a:pt x="60" y="10"/>
                    <a:pt x="60" y="8"/>
                  </a:cubicBezTo>
                  <a:cubicBezTo>
                    <a:pt x="60" y="5"/>
                    <a:pt x="63" y="3"/>
                    <a:pt x="66" y="3"/>
                  </a:cubicBezTo>
                  <a:cubicBezTo>
                    <a:pt x="70" y="3"/>
                    <a:pt x="73" y="5"/>
                    <a:pt x="73" y="9"/>
                  </a:cubicBezTo>
                  <a:cubicBezTo>
                    <a:pt x="76" y="9"/>
                    <a:pt x="76" y="9"/>
                    <a:pt x="76" y="9"/>
                  </a:cubicBezTo>
                  <a:cubicBezTo>
                    <a:pt x="76" y="3"/>
                    <a:pt x="72" y="0"/>
                    <a:pt x="66" y="0"/>
                  </a:cubicBezTo>
                  <a:cubicBezTo>
                    <a:pt x="61" y="0"/>
                    <a:pt x="57" y="3"/>
                    <a:pt x="57" y="8"/>
                  </a:cubicBezTo>
                  <a:cubicBezTo>
                    <a:pt x="57" y="11"/>
                    <a:pt x="58" y="15"/>
                    <a:pt x="64" y="16"/>
                  </a:cubicBezTo>
                  <a:cubicBezTo>
                    <a:pt x="68" y="17"/>
                    <a:pt x="68" y="17"/>
                    <a:pt x="68" y="17"/>
                  </a:cubicBezTo>
                  <a:cubicBezTo>
                    <a:pt x="71" y="18"/>
                    <a:pt x="74" y="20"/>
                    <a:pt x="74" y="24"/>
                  </a:cubicBezTo>
                  <a:cubicBezTo>
                    <a:pt x="73" y="26"/>
                    <a:pt x="71" y="29"/>
                    <a:pt x="66" y="29"/>
                  </a:cubicBezTo>
                  <a:cubicBezTo>
                    <a:pt x="62" y="29"/>
                    <a:pt x="59" y="25"/>
                    <a:pt x="59" y="22"/>
                  </a:cubicBezTo>
                  <a:moveTo>
                    <a:pt x="87" y="0"/>
                  </a:moveTo>
                  <a:cubicBezTo>
                    <a:pt x="84" y="0"/>
                    <a:pt x="84" y="0"/>
                    <a:pt x="84" y="0"/>
                  </a:cubicBezTo>
                  <a:cubicBezTo>
                    <a:pt x="84" y="31"/>
                    <a:pt x="84" y="31"/>
                    <a:pt x="84" y="31"/>
                  </a:cubicBezTo>
                  <a:cubicBezTo>
                    <a:pt x="87" y="31"/>
                    <a:pt x="87" y="31"/>
                    <a:pt x="87" y="31"/>
                  </a:cubicBezTo>
                  <a:lnTo>
                    <a:pt x="87" y="0"/>
                  </a:lnTo>
                  <a:close/>
                  <a:moveTo>
                    <a:pt x="118" y="31"/>
                  </a:moveTo>
                  <a:cubicBezTo>
                    <a:pt x="118" y="0"/>
                    <a:pt x="118" y="0"/>
                    <a:pt x="118" y="0"/>
                  </a:cubicBezTo>
                  <a:cubicBezTo>
                    <a:pt x="115" y="0"/>
                    <a:pt x="115" y="0"/>
                    <a:pt x="115" y="0"/>
                  </a:cubicBezTo>
                  <a:cubicBezTo>
                    <a:pt x="115" y="26"/>
                    <a:pt x="115" y="26"/>
                    <a:pt x="115" y="26"/>
                  </a:cubicBezTo>
                  <a:cubicBezTo>
                    <a:pt x="99" y="0"/>
                    <a:pt x="99" y="0"/>
                    <a:pt x="99" y="0"/>
                  </a:cubicBezTo>
                  <a:cubicBezTo>
                    <a:pt x="96" y="0"/>
                    <a:pt x="96" y="0"/>
                    <a:pt x="96" y="0"/>
                  </a:cubicBezTo>
                  <a:cubicBezTo>
                    <a:pt x="96" y="31"/>
                    <a:pt x="96" y="31"/>
                    <a:pt x="96" y="31"/>
                  </a:cubicBezTo>
                  <a:cubicBezTo>
                    <a:pt x="99" y="31"/>
                    <a:pt x="99" y="31"/>
                    <a:pt x="99" y="31"/>
                  </a:cubicBezTo>
                  <a:cubicBezTo>
                    <a:pt x="99" y="5"/>
                    <a:pt x="99" y="5"/>
                    <a:pt x="99" y="5"/>
                  </a:cubicBezTo>
                  <a:cubicBezTo>
                    <a:pt x="115" y="31"/>
                    <a:pt x="115" y="31"/>
                    <a:pt x="115" y="31"/>
                  </a:cubicBezTo>
                  <a:lnTo>
                    <a:pt x="118" y="31"/>
                  </a:lnTo>
                  <a:close/>
                  <a:moveTo>
                    <a:pt x="127" y="0"/>
                  </a:moveTo>
                  <a:cubicBezTo>
                    <a:pt x="127" y="31"/>
                    <a:pt x="127" y="31"/>
                    <a:pt x="127" y="31"/>
                  </a:cubicBezTo>
                  <a:cubicBezTo>
                    <a:pt x="145" y="31"/>
                    <a:pt x="145" y="31"/>
                    <a:pt x="145" y="31"/>
                  </a:cubicBezTo>
                  <a:cubicBezTo>
                    <a:pt x="145" y="28"/>
                    <a:pt x="145" y="28"/>
                    <a:pt x="145" y="28"/>
                  </a:cubicBezTo>
                  <a:cubicBezTo>
                    <a:pt x="130" y="28"/>
                    <a:pt x="130" y="28"/>
                    <a:pt x="130" y="28"/>
                  </a:cubicBezTo>
                  <a:cubicBezTo>
                    <a:pt x="130" y="18"/>
                    <a:pt x="130" y="18"/>
                    <a:pt x="130" y="18"/>
                  </a:cubicBezTo>
                  <a:cubicBezTo>
                    <a:pt x="143" y="18"/>
                    <a:pt x="143" y="18"/>
                    <a:pt x="143" y="18"/>
                  </a:cubicBezTo>
                  <a:cubicBezTo>
                    <a:pt x="143" y="15"/>
                    <a:pt x="143" y="15"/>
                    <a:pt x="143" y="15"/>
                  </a:cubicBezTo>
                  <a:cubicBezTo>
                    <a:pt x="130" y="15"/>
                    <a:pt x="130" y="15"/>
                    <a:pt x="130" y="15"/>
                  </a:cubicBezTo>
                  <a:cubicBezTo>
                    <a:pt x="130" y="3"/>
                    <a:pt x="130" y="3"/>
                    <a:pt x="130" y="3"/>
                  </a:cubicBezTo>
                  <a:cubicBezTo>
                    <a:pt x="144" y="3"/>
                    <a:pt x="144" y="3"/>
                    <a:pt x="144" y="3"/>
                  </a:cubicBezTo>
                  <a:cubicBezTo>
                    <a:pt x="144" y="0"/>
                    <a:pt x="144" y="0"/>
                    <a:pt x="144" y="0"/>
                  </a:cubicBezTo>
                  <a:lnTo>
                    <a:pt x="127" y="0"/>
                  </a:lnTo>
                  <a:close/>
                  <a:moveTo>
                    <a:pt x="153" y="22"/>
                  </a:moveTo>
                  <a:cubicBezTo>
                    <a:pt x="150" y="22"/>
                    <a:pt x="150" y="22"/>
                    <a:pt x="150" y="22"/>
                  </a:cubicBezTo>
                  <a:cubicBezTo>
                    <a:pt x="150" y="27"/>
                    <a:pt x="154" y="32"/>
                    <a:pt x="160" y="32"/>
                  </a:cubicBezTo>
                  <a:cubicBezTo>
                    <a:pt x="166" y="32"/>
                    <a:pt x="169" y="28"/>
                    <a:pt x="170" y="24"/>
                  </a:cubicBezTo>
                  <a:cubicBezTo>
                    <a:pt x="171" y="18"/>
                    <a:pt x="167" y="15"/>
                    <a:pt x="162" y="14"/>
                  </a:cubicBezTo>
                  <a:cubicBezTo>
                    <a:pt x="158" y="13"/>
                    <a:pt x="158" y="13"/>
                    <a:pt x="158" y="13"/>
                  </a:cubicBezTo>
                  <a:cubicBezTo>
                    <a:pt x="153" y="12"/>
                    <a:pt x="153" y="10"/>
                    <a:pt x="153" y="8"/>
                  </a:cubicBezTo>
                  <a:cubicBezTo>
                    <a:pt x="153" y="5"/>
                    <a:pt x="156" y="3"/>
                    <a:pt x="160" y="3"/>
                  </a:cubicBezTo>
                  <a:cubicBezTo>
                    <a:pt x="163" y="3"/>
                    <a:pt x="166" y="5"/>
                    <a:pt x="166" y="9"/>
                  </a:cubicBezTo>
                  <a:cubicBezTo>
                    <a:pt x="169" y="9"/>
                    <a:pt x="169" y="9"/>
                    <a:pt x="169" y="9"/>
                  </a:cubicBezTo>
                  <a:cubicBezTo>
                    <a:pt x="169" y="3"/>
                    <a:pt x="165" y="0"/>
                    <a:pt x="160" y="0"/>
                  </a:cubicBezTo>
                  <a:cubicBezTo>
                    <a:pt x="155" y="0"/>
                    <a:pt x="150" y="3"/>
                    <a:pt x="150" y="8"/>
                  </a:cubicBezTo>
                  <a:cubicBezTo>
                    <a:pt x="150" y="11"/>
                    <a:pt x="151" y="15"/>
                    <a:pt x="157" y="16"/>
                  </a:cubicBezTo>
                  <a:cubicBezTo>
                    <a:pt x="161" y="17"/>
                    <a:pt x="161" y="17"/>
                    <a:pt x="161" y="17"/>
                  </a:cubicBezTo>
                  <a:cubicBezTo>
                    <a:pt x="165" y="18"/>
                    <a:pt x="168" y="20"/>
                    <a:pt x="167" y="24"/>
                  </a:cubicBezTo>
                  <a:cubicBezTo>
                    <a:pt x="167" y="26"/>
                    <a:pt x="164" y="29"/>
                    <a:pt x="160" y="29"/>
                  </a:cubicBezTo>
                  <a:cubicBezTo>
                    <a:pt x="155" y="29"/>
                    <a:pt x="153" y="25"/>
                    <a:pt x="153" y="22"/>
                  </a:cubicBezTo>
                  <a:moveTo>
                    <a:pt x="178" y="22"/>
                  </a:moveTo>
                  <a:cubicBezTo>
                    <a:pt x="175" y="22"/>
                    <a:pt x="175" y="22"/>
                    <a:pt x="175" y="22"/>
                  </a:cubicBezTo>
                  <a:cubicBezTo>
                    <a:pt x="175" y="27"/>
                    <a:pt x="179" y="32"/>
                    <a:pt x="185" y="32"/>
                  </a:cubicBezTo>
                  <a:cubicBezTo>
                    <a:pt x="192" y="32"/>
                    <a:pt x="195" y="28"/>
                    <a:pt x="196" y="24"/>
                  </a:cubicBezTo>
                  <a:cubicBezTo>
                    <a:pt x="197" y="18"/>
                    <a:pt x="192" y="15"/>
                    <a:pt x="188" y="14"/>
                  </a:cubicBezTo>
                  <a:cubicBezTo>
                    <a:pt x="183" y="13"/>
                    <a:pt x="183" y="13"/>
                    <a:pt x="183" y="13"/>
                  </a:cubicBezTo>
                  <a:cubicBezTo>
                    <a:pt x="179" y="12"/>
                    <a:pt x="179" y="10"/>
                    <a:pt x="179" y="8"/>
                  </a:cubicBezTo>
                  <a:cubicBezTo>
                    <a:pt x="179" y="5"/>
                    <a:pt x="182" y="3"/>
                    <a:pt x="185" y="3"/>
                  </a:cubicBezTo>
                  <a:cubicBezTo>
                    <a:pt x="189" y="3"/>
                    <a:pt x="192" y="5"/>
                    <a:pt x="192" y="9"/>
                  </a:cubicBezTo>
                  <a:cubicBezTo>
                    <a:pt x="195" y="9"/>
                    <a:pt x="195" y="9"/>
                    <a:pt x="195" y="9"/>
                  </a:cubicBezTo>
                  <a:cubicBezTo>
                    <a:pt x="195" y="3"/>
                    <a:pt x="191" y="0"/>
                    <a:pt x="185" y="0"/>
                  </a:cubicBezTo>
                  <a:cubicBezTo>
                    <a:pt x="180" y="0"/>
                    <a:pt x="176" y="3"/>
                    <a:pt x="176" y="8"/>
                  </a:cubicBezTo>
                  <a:cubicBezTo>
                    <a:pt x="176" y="11"/>
                    <a:pt x="176" y="15"/>
                    <a:pt x="183" y="16"/>
                  </a:cubicBezTo>
                  <a:cubicBezTo>
                    <a:pt x="187" y="17"/>
                    <a:pt x="187" y="17"/>
                    <a:pt x="187" y="17"/>
                  </a:cubicBezTo>
                  <a:cubicBezTo>
                    <a:pt x="190" y="18"/>
                    <a:pt x="193" y="20"/>
                    <a:pt x="193" y="24"/>
                  </a:cubicBezTo>
                  <a:cubicBezTo>
                    <a:pt x="192" y="26"/>
                    <a:pt x="190" y="29"/>
                    <a:pt x="185" y="29"/>
                  </a:cubicBezTo>
                  <a:cubicBezTo>
                    <a:pt x="181" y="29"/>
                    <a:pt x="178" y="25"/>
                    <a:pt x="178" y="22"/>
                  </a:cubicBezTo>
                  <a:moveTo>
                    <a:pt x="216" y="22"/>
                  </a:moveTo>
                  <a:cubicBezTo>
                    <a:pt x="213" y="22"/>
                    <a:pt x="213" y="22"/>
                    <a:pt x="213" y="22"/>
                  </a:cubicBezTo>
                  <a:cubicBezTo>
                    <a:pt x="213" y="27"/>
                    <a:pt x="217" y="32"/>
                    <a:pt x="223" y="32"/>
                  </a:cubicBezTo>
                  <a:cubicBezTo>
                    <a:pt x="229" y="32"/>
                    <a:pt x="233" y="28"/>
                    <a:pt x="233" y="24"/>
                  </a:cubicBezTo>
                  <a:cubicBezTo>
                    <a:pt x="234" y="18"/>
                    <a:pt x="230" y="15"/>
                    <a:pt x="225" y="14"/>
                  </a:cubicBezTo>
                  <a:cubicBezTo>
                    <a:pt x="221" y="13"/>
                    <a:pt x="221" y="13"/>
                    <a:pt x="221" y="13"/>
                  </a:cubicBezTo>
                  <a:cubicBezTo>
                    <a:pt x="217" y="12"/>
                    <a:pt x="216" y="10"/>
                    <a:pt x="216" y="8"/>
                  </a:cubicBezTo>
                  <a:cubicBezTo>
                    <a:pt x="216" y="5"/>
                    <a:pt x="220" y="3"/>
                    <a:pt x="223" y="3"/>
                  </a:cubicBezTo>
                  <a:cubicBezTo>
                    <a:pt x="227" y="3"/>
                    <a:pt x="230" y="5"/>
                    <a:pt x="230" y="9"/>
                  </a:cubicBezTo>
                  <a:cubicBezTo>
                    <a:pt x="233" y="9"/>
                    <a:pt x="233" y="9"/>
                    <a:pt x="233" y="9"/>
                  </a:cubicBezTo>
                  <a:cubicBezTo>
                    <a:pt x="233" y="3"/>
                    <a:pt x="228" y="0"/>
                    <a:pt x="223" y="0"/>
                  </a:cubicBezTo>
                  <a:cubicBezTo>
                    <a:pt x="218" y="0"/>
                    <a:pt x="213" y="3"/>
                    <a:pt x="213" y="8"/>
                  </a:cubicBezTo>
                  <a:cubicBezTo>
                    <a:pt x="213" y="11"/>
                    <a:pt x="214" y="15"/>
                    <a:pt x="221" y="16"/>
                  </a:cubicBezTo>
                  <a:cubicBezTo>
                    <a:pt x="225" y="17"/>
                    <a:pt x="225" y="17"/>
                    <a:pt x="225" y="17"/>
                  </a:cubicBezTo>
                  <a:cubicBezTo>
                    <a:pt x="228" y="18"/>
                    <a:pt x="231" y="20"/>
                    <a:pt x="231" y="24"/>
                  </a:cubicBezTo>
                  <a:cubicBezTo>
                    <a:pt x="230" y="26"/>
                    <a:pt x="228" y="29"/>
                    <a:pt x="223" y="29"/>
                  </a:cubicBezTo>
                  <a:cubicBezTo>
                    <a:pt x="219" y="29"/>
                    <a:pt x="216" y="25"/>
                    <a:pt x="216" y="22"/>
                  </a:cubicBezTo>
                  <a:moveTo>
                    <a:pt x="262" y="25"/>
                  </a:moveTo>
                  <a:cubicBezTo>
                    <a:pt x="260" y="27"/>
                    <a:pt x="257" y="29"/>
                    <a:pt x="254" y="29"/>
                  </a:cubicBezTo>
                  <a:cubicBezTo>
                    <a:pt x="246" y="29"/>
                    <a:pt x="242" y="23"/>
                    <a:pt x="242" y="16"/>
                  </a:cubicBezTo>
                  <a:cubicBezTo>
                    <a:pt x="242" y="9"/>
                    <a:pt x="246" y="3"/>
                    <a:pt x="254" y="3"/>
                  </a:cubicBezTo>
                  <a:cubicBezTo>
                    <a:pt x="257" y="3"/>
                    <a:pt x="260" y="4"/>
                    <a:pt x="262" y="7"/>
                  </a:cubicBezTo>
                  <a:cubicBezTo>
                    <a:pt x="264" y="5"/>
                    <a:pt x="264" y="5"/>
                    <a:pt x="264" y="5"/>
                  </a:cubicBezTo>
                  <a:cubicBezTo>
                    <a:pt x="262" y="2"/>
                    <a:pt x="258" y="0"/>
                    <a:pt x="254" y="0"/>
                  </a:cubicBezTo>
                  <a:cubicBezTo>
                    <a:pt x="245" y="0"/>
                    <a:pt x="239" y="7"/>
                    <a:pt x="239" y="16"/>
                  </a:cubicBezTo>
                  <a:cubicBezTo>
                    <a:pt x="239" y="25"/>
                    <a:pt x="245" y="32"/>
                    <a:pt x="254" y="32"/>
                  </a:cubicBezTo>
                  <a:cubicBezTo>
                    <a:pt x="258" y="32"/>
                    <a:pt x="262" y="30"/>
                    <a:pt x="264" y="27"/>
                  </a:cubicBezTo>
                  <a:lnTo>
                    <a:pt x="262" y="25"/>
                  </a:lnTo>
                  <a:close/>
                  <a:moveTo>
                    <a:pt x="293" y="0"/>
                  </a:moveTo>
                  <a:cubicBezTo>
                    <a:pt x="290" y="0"/>
                    <a:pt x="290" y="0"/>
                    <a:pt x="290" y="0"/>
                  </a:cubicBezTo>
                  <a:cubicBezTo>
                    <a:pt x="290" y="14"/>
                    <a:pt x="290" y="14"/>
                    <a:pt x="290" y="14"/>
                  </a:cubicBezTo>
                  <a:cubicBezTo>
                    <a:pt x="274" y="14"/>
                    <a:pt x="274" y="14"/>
                    <a:pt x="274" y="14"/>
                  </a:cubicBezTo>
                  <a:cubicBezTo>
                    <a:pt x="274" y="0"/>
                    <a:pt x="274" y="0"/>
                    <a:pt x="274" y="0"/>
                  </a:cubicBezTo>
                  <a:cubicBezTo>
                    <a:pt x="271" y="0"/>
                    <a:pt x="271" y="0"/>
                    <a:pt x="271" y="0"/>
                  </a:cubicBezTo>
                  <a:cubicBezTo>
                    <a:pt x="271" y="31"/>
                    <a:pt x="271" y="31"/>
                    <a:pt x="271" y="31"/>
                  </a:cubicBezTo>
                  <a:cubicBezTo>
                    <a:pt x="274" y="31"/>
                    <a:pt x="274" y="31"/>
                    <a:pt x="274" y="31"/>
                  </a:cubicBezTo>
                  <a:cubicBezTo>
                    <a:pt x="274" y="17"/>
                    <a:pt x="274" y="17"/>
                    <a:pt x="274" y="17"/>
                  </a:cubicBezTo>
                  <a:cubicBezTo>
                    <a:pt x="290" y="17"/>
                    <a:pt x="290" y="17"/>
                    <a:pt x="290" y="17"/>
                  </a:cubicBezTo>
                  <a:cubicBezTo>
                    <a:pt x="290" y="31"/>
                    <a:pt x="290" y="31"/>
                    <a:pt x="290" y="31"/>
                  </a:cubicBezTo>
                  <a:cubicBezTo>
                    <a:pt x="293" y="31"/>
                    <a:pt x="293" y="31"/>
                    <a:pt x="293" y="31"/>
                  </a:cubicBezTo>
                  <a:lnTo>
                    <a:pt x="293" y="0"/>
                  </a:lnTo>
                  <a:close/>
                  <a:moveTo>
                    <a:pt x="301" y="16"/>
                  </a:moveTo>
                  <a:cubicBezTo>
                    <a:pt x="301" y="25"/>
                    <a:pt x="307" y="32"/>
                    <a:pt x="316" y="32"/>
                  </a:cubicBezTo>
                  <a:cubicBezTo>
                    <a:pt x="325" y="32"/>
                    <a:pt x="331" y="25"/>
                    <a:pt x="331" y="16"/>
                  </a:cubicBezTo>
                  <a:cubicBezTo>
                    <a:pt x="331" y="7"/>
                    <a:pt x="325" y="0"/>
                    <a:pt x="316" y="0"/>
                  </a:cubicBezTo>
                  <a:cubicBezTo>
                    <a:pt x="307" y="0"/>
                    <a:pt x="301" y="7"/>
                    <a:pt x="301" y="16"/>
                  </a:cubicBezTo>
                  <a:moveTo>
                    <a:pt x="303" y="16"/>
                  </a:moveTo>
                  <a:cubicBezTo>
                    <a:pt x="303" y="9"/>
                    <a:pt x="309" y="3"/>
                    <a:pt x="316" y="3"/>
                  </a:cubicBezTo>
                  <a:cubicBezTo>
                    <a:pt x="323" y="3"/>
                    <a:pt x="328" y="9"/>
                    <a:pt x="328" y="16"/>
                  </a:cubicBezTo>
                  <a:cubicBezTo>
                    <a:pt x="328" y="23"/>
                    <a:pt x="323" y="29"/>
                    <a:pt x="316" y="29"/>
                  </a:cubicBezTo>
                  <a:cubicBezTo>
                    <a:pt x="309" y="29"/>
                    <a:pt x="303" y="23"/>
                    <a:pt x="303" y="16"/>
                  </a:cubicBezTo>
                  <a:moveTo>
                    <a:pt x="336" y="16"/>
                  </a:moveTo>
                  <a:cubicBezTo>
                    <a:pt x="336" y="25"/>
                    <a:pt x="343" y="32"/>
                    <a:pt x="352" y="32"/>
                  </a:cubicBezTo>
                  <a:cubicBezTo>
                    <a:pt x="360" y="32"/>
                    <a:pt x="367" y="25"/>
                    <a:pt x="367" y="16"/>
                  </a:cubicBezTo>
                  <a:cubicBezTo>
                    <a:pt x="367" y="7"/>
                    <a:pt x="360" y="0"/>
                    <a:pt x="352" y="0"/>
                  </a:cubicBezTo>
                  <a:cubicBezTo>
                    <a:pt x="343" y="0"/>
                    <a:pt x="336" y="7"/>
                    <a:pt x="336" y="16"/>
                  </a:cubicBezTo>
                  <a:moveTo>
                    <a:pt x="339" y="16"/>
                  </a:moveTo>
                  <a:cubicBezTo>
                    <a:pt x="339" y="9"/>
                    <a:pt x="345" y="3"/>
                    <a:pt x="352" y="3"/>
                  </a:cubicBezTo>
                  <a:cubicBezTo>
                    <a:pt x="359" y="3"/>
                    <a:pt x="364" y="9"/>
                    <a:pt x="364" y="16"/>
                  </a:cubicBezTo>
                  <a:cubicBezTo>
                    <a:pt x="364" y="23"/>
                    <a:pt x="359" y="29"/>
                    <a:pt x="352" y="29"/>
                  </a:cubicBezTo>
                  <a:cubicBezTo>
                    <a:pt x="345" y="29"/>
                    <a:pt x="339" y="23"/>
                    <a:pt x="339" y="16"/>
                  </a:cubicBezTo>
                  <a:moveTo>
                    <a:pt x="374" y="0"/>
                  </a:moveTo>
                  <a:cubicBezTo>
                    <a:pt x="374" y="31"/>
                    <a:pt x="374" y="31"/>
                    <a:pt x="374" y="31"/>
                  </a:cubicBezTo>
                  <a:cubicBezTo>
                    <a:pt x="390" y="31"/>
                    <a:pt x="390" y="31"/>
                    <a:pt x="390" y="31"/>
                  </a:cubicBezTo>
                  <a:cubicBezTo>
                    <a:pt x="390" y="28"/>
                    <a:pt x="390" y="28"/>
                    <a:pt x="390" y="28"/>
                  </a:cubicBezTo>
                  <a:cubicBezTo>
                    <a:pt x="377" y="28"/>
                    <a:pt x="377" y="28"/>
                    <a:pt x="377" y="28"/>
                  </a:cubicBezTo>
                  <a:cubicBezTo>
                    <a:pt x="377" y="0"/>
                    <a:pt x="377" y="0"/>
                    <a:pt x="377" y="0"/>
                  </a:cubicBezTo>
                  <a:lnTo>
                    <a:pt x="3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39" name="Rectangle 9"/>
            <p:cNvSpPr>
              <a:spLocks noChangeArrowheads="1"/>
            </p:cNvSpPr>
            <p:nvPr/>
          </p:nvSpPr>
          <p:spPr bwMode="auto">
            <a:xfrm>
              <a:off x="2562225" y="1581150"/>
              <a:ext cx="14288" cy="1095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grpSp>
      <p:sp>
        <p:nvSpPr>
          <p:cNvPr id="15" name="Rectangle 48"/>
          <p:cNvSpPr>
            <a:spLocks noChangeArrowheads="1"/>
          </p:cNvSpPr>
          <p:nvPr/>
        </p:nvSpPr>
        <p:spPr bwMode="auto">
          <a:xfrm>
            <a:off x="4346174" y="3432805"/>
            <a:ext cx="452895" cy="56785"/>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16" name="Title 1"/>
          <p:cNvSpPr>
            <a:spLocks noGrp="1"/>
          </p:cNvSpPr>
          <p:nvPr>
            <p:ph type="ctrTitle" hasCustomPrompt="1"/>
          </p:nvPr>
        </p:nvSpPr>
        <p:spPr>
          <a:xfrm>
            <a:off x="414391" y="1526928"/>
            <a:ext cx="8316463" cy="1470025"/>
          </a:xfrm>
        </p:spPr>
        <p:txBody>
          <a:bodyPr lIns="0" tIns="0" rIns="0" bIns="0" anchor="b">
            <a:noAutofit/>
          </a:bodyPr>
          <a:lstStyle>
            <a:lvl1pPr algn="ctr">
              <a:defRPr sz="4000" b="1" i="0" baseline="0">
                <a:solidFill>
                  <a:schemeClr val="tx1"/>
                </a:solidFill>
                <a:latin typeface="Gill Sans Semi-gras" charset="0"/>
              </a:defRPr>
            </a:lvl1pPr>
          </a:lstStyle>
          <a:p>
            <a:r>
              <a:rPr lang="en-GB" dirty="0" smtClean="0"/>
              <a:t>Presentation title</a:t>
            </a:r>
            <a:endParaRPr lang="en-GB" dirty="0"/>
          </a:p>
        </p:txBody>
      </p:sp>
      <p:sp>
        <p:nvSpPr>
          <p:cNvPr id="17" name="Subtitle 2"/>
          <p:cNvSpPr>
            <a:spLocks noGrp="1"/>
          </p:cNvSpPr>
          <p:nvPr>
            <p:ph type="subTitle" idx="1" hasCustomPrompt="1"/>
          </p:nvPr>
        </p:nvSpPr>
        <p:spPr>
          <a:xfrm>
            <a:off x="414391" y="3861048"/>
            <a:ext cx="8316464" cy="1373698"/>
          </a:xfrm>
        </p:spPr>
        <p:txBody>
          <a:bodyPr lIns="0" tIns="0" rIns="0" bIns="0">
            <a:noAutofit/>
          </a:bodyPr>
          <a:lstStyle>
            <a:lvl1pPr marL="0" indent="0" algn="ctr">
              <a:buNone/>
              <a:defRPr sz="4400" b="0" i="0">
                <a:solidFill>
                  <a:schemeClr val="tx1"/>
                </a:solidFill>
                <a:latin typeface="Gill Sans Norm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 1</a:t>
            </a:r>
          </a:p>
        </p:txBody>
      </p:sp>
      <p:sp>
        <p:nvSpPr>
          <p:cNvPr id="18" name="TextBox 17"/>
          <p:cNvSpPr txBox="1"/>
          <p:nvPr/>
        </p:nvSpPr>
        <p:spPr>
          <a:xfrm>
            <a:off x="8599294" y="6030667"/>
            <a:ext cx="212522" cy="430887"/>
          </a:xfrm>
          <a:prstGeom prst="rect">
            <a:avLst/>
          </a:prstGeom>
          <a:noFill/>
        </p:spPr>
        <p:txBody>
          <a:bodyPr wrap="square" lIns="0" tIns="0" rIns="0" bIns="0" rtlCol="0" anchor="ctr">
            <a:spAutoFit/>
          </a:bodyPr>
          <a:lstStyle/>
          <a:p>
            <a:pPr algn="ctr"/>
            <a:fld id="{6A895693-0027-4F28-9367-92E39A51F51C}" type="slidenum">
              <a:rPr lang="en-GB" sz="1400">
                <a:solidFill>
                  <a:srgbClr val="1C385B"/>
                </a:solidFill>
                <a:latin typeface="Gill Sans Normal" charset="0"/>
              </a:rPr>
              <a:pPr algn="ctr"/>
              <a:t>‹N°›</a:t>
            </a:fld>
            <a:endParaRPr lang="en-GB" sz="1200" dirty="0">
              <a:solidFill>
                <a:srgbClr val="1C385B"/>
              </a:solidFill>
              <a:latin typeface="Gill Sans Normal" charset="0"/>
            </a:endParaRPr>
          </a:p>
        </p:txBody>
      </p:sp>
      <p:cxnSp>
        <p:nvCxnSpPr>
          <p:cNvPr id="28" name="Straight Connector 27"/>
          <p:cNvCxnSpPr/>
          <p:nvPr/>
        </p:nvCxnSpPr>
        <p:spPr>
          <a:xfrm>
            <a:off x="8595728" y="6168197"/>
            <a:ext cx="0" cy="153222"/>
          </a:xfrm>
          <a:prstGeom prst="line">
            <a:avLst/>
          </a:prstGeom>
          <a:ln w="22225">
            <a:solidFill>
              <a:srgbClr val="1C38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68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297475911"/>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11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9" name="Picture 48"/>
          <p:cNvPicPr>
            <a:picLocks noChangeAspect="1"/>
          </p:cNvPicPr>
          <p:nvPr/>
        </p:nvPicPr>
        <p:blipFill rotWithShape="1">
          <a:blip r:embed="rId6" cstate="print">
            <a:extLst>
              <a:ext uri="{28A0092B-C50C-407E-A947-70E740481C1C}">
                <a14:useLocalDpi xmlns:a14="http://schemas.microsoft.com/office/drawing/2010/main" val="0"/>
              </a:ext>
            </a:extLst>
          </a:blip>
          <a:srcRect r="23141"/>
          <a:stretch/>
        </p:blipFill>
        <p:spPr>
          <a:xfrm>
            <a:off x="0" y="1"/>
            <a:ext cx="9144000" cy="6858000"/>
          </a:xfrm>
          <a:prstGeom prst="rect">
            <a:avLst/>
          </a:prstGeom>
        </p:spPr>
      </p:pic>
      <p:sp>
        <p:nvSpPr>
          <p:cNvPr id="2" name="Title 1"/>
          <p:cNvSpPr>
            <a:spLocks noGrp="1"/>
          </p:cNvSpPr>
          <p:nvPr>
            <p:ph type="ctrTitle" hasCustomPrompt="1"/>
          </p:nvPr>
        </p:nvSpPr>
        <p:spPr>
          <a:xfrm>
            <a:off x="416721" y="1468209"/>
            <a:ext cx="8314133" cy="1028002"/>
          </a:xfrm>
        </p:spPr>
        <p:txBody>
          <a:bodyPr lIns="0" tIns="0" rIns="0" bIns="0" anchor="b">
            <a:noAutofit/>
          </a:bodyPr>
          <a:lstStyle>
            <a:lvl1pPr algn="l">
              <a:defRPr sz="4200" b="1" i="0">
                <a:solidFill>
                  <a:srgbClr val="FFFFFF"/>
                </a:solidFill>
                <a:latin typeface="Gill Sans Semi-gras" charset="0"/>
              </a:defRPr>
            </a:lvl1pPr>
          </a:lstStyle>
          <a:p>
            <a:r>
              <a:rPr lang="en-GB" dirty="0" smtClean="0"/>
              <a:t>Presentation title</a:t>
            </a:r>
            <a:endParaRPr lang="en-GB" dirty="0"/>
          </a:p>
        </p:txBody>
      </p:sp>
      <p:sp>
        <p:nvSpPr>
          <p:cNvPr id="3" name="Subtitle 2"/>
          <p:cNvSpPr>
            <a:spLocks noGrp="1"/>
          </p:cNvSpPr>
          <p:nvPr>
            <p:ph type="subTitle" idx="1" hasCustomPrompt="1"/>
          </p:nvPr>
        </p:nvSpPr>
        <p:spPr>
          <a:xfrm>
            <a:off x="416721" y="2481092"/>
            <a:ext cx="8314133" cy="787342"/>
          </a:xfrm>
        </p:spPr>
        <p:txBody>
          <a:bodyPr lIns="0" tIns="0" rIns="0" bIns="0">
            <a:noAutofit/>
          </a:bodyPr>
          <a:lstStyle>
            <a:lvl1pPr marL="0" indent="0" algn="l">
              <a:buNone/>
              <a:defRPr sz="4200" b="0" i="0">
                <a:solidFill>
                  <a:srgbClr val="FFFFFF"/>
                </a:solidFill>
                <a:latin typeface="Gill Sans Norm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a:t>
            </a:r>
          </a:p>
        </p:txBody>
      </p:sp>
      <p:sp>
        <p:nvSpPr>
          <p:cNvPr id="52" name="Picture Placeholder 51"/>
          <p:cNvSpPr>
            <a:spLocks noGrp="1"/>
          </p:cNvSpPr>
          <p:nvPr>
            <p:ph type="pic" sz="quarter" idx="10" hasCustomPrompt="1"/>
          </p:nvPr>
        </p:nvSpPr>
        <p:spPr>
          <a:xfrm>
            <a:off x="3176" y="3419476"/>
            <a:ext cx="9140825" cy="3438525"/>
          </a:xfrm>
          <a:solidFill>
            <a:srgbClr val="B2B2B2"/>
          </a:solidFill>
        </p:spPr>
        <p:txBody>
          <a:bodyPr anchor="ctr"/>
          <a:lstStyle>
            <a:lvl1pPr marL="0" indent="0" algn="ctr">
              <a:buNone/>
              <a:defRPr sz="2800" b="0" i="0">
                <a:latin typeface="Gill Sans Normal" charset="0"/>
              </a:defRPr>
            </a:lvl1pPr>
          </a:lstStyle>
          <a:p>
            <a:r>
              <a:rPr lang="en-GB" dirty="0" err="1" smtClean="0"/>
              <a:t>visuel</a:t>
            </a:r>
            <a:endParaRPr lang="en-GB" dirty="0"/>
          </a:p>
        </p:txBody>
      </p:sp>
      <p:grpSp>
        <p:nvGrpSpPr>
          <p:cNvPr id="51" name="Group 50"/>
          <p:cNvGrpSpPr/>
          <p:nvPr/>
        </p:nvGrpSpPr>
        <p:grpSpPr>
          <a:xfrm>
            <a:off x="416722" y="528090"/>
            <a:ext cx="1546265" cy="779214"/>
            <a:chOff x="439365" y="432840"/>
            <a:chExt cx="2061687" cy="779214"/>
          </a:xfrm>
        </p:grpSpPr>
        <p:sp>
          <p:nvSpPr>
            <p:cNvPr id="54" name="Freeform 5"/>
            <p:cNvSpPr>
              <a:spLocks noEditPoints="1"/>
            </p:cNvSpPr>
            <p:nvPr/>
          </p:nvSpPr>
          <p:spPr bwMode="auto">
            <a:xfrm>
              <a:off x="439365" y="436213"/>
              <a:ext cx="1077804" cy="342944"/>
            </a:xfrm>
            <a:custGeom>
              <a:avLst/>
              <a:gdLst>
                <a:gd name="T0" fmla="*/ 80 w 397"/>
                <a:gd name="T1" fmla="*/ 110 h 128"/>
                <a:gd name="T2" fmla="*/ 19 w 397"/>
                <a:gd name="T3" fmla="*/ 110 h 128"/>
                <a:gd name="T4" fmla="*/ 19 w 397"/>
                <a:gd name="T5" fmla="*/ 72 h 128"/>
                <a:gd name="T6" fmla="*/ 71 w 397"/>
                <a:gd name="T7" fmla="*/ 72 h 128"/>
                <a:gd name="T8" fmla="*/ 71 w 397"/>
                <a:gd name="T9" fmla="*/ 55 h 128"/>
                <a:gd name="T10" fmla="*/ 19 w 397"/>
                <a:gd name="T11" fmla="*/ 55 h 128"/>
                <a:gd name="T12" fmla="*/ 19 w 397"/>
                <a:gd name="T13" fmla="*/ 18 h 128"/>
                <a:gd name="T14" fmla="*/ 80 w 397"/>
                <a:gd name="T15" fmla="*/ 18 h 128"/>
                <a:gd name="T16" fmla="*/ 80 w 397"/>
                <a:gd name="T17" fmla="*/ 1 h 128"/>
                <a:gd name="T18" fmla="*/ 0 w 397"/>
                <a:gd name="T19" fmla="*/ 1 h 128"/>
                <a:gd name="T20" fmla="*/ 0 w 397"/>
                <a:gd name="T21" fmla="*/ 127 h 128"/>
                <a:gd name="T22" fmla="*/ 80 w 397"/>
                <a:gd name="T23" fmla="*/ 127 h 128"/>
                <a:gd name="T24" fmla="*/ 80 w 397"/>
                <a:gd name="T25" fmla="*/ 110 h 128"/>
                <a:gd name="T26" fmla="*/ 288 w 397"/>
                <a:gd name="T27" fmla="*/ 89 h 128"/>
                <a:gd name="T28" fmla="*/ 269 w 397"/>
                <a:gd name="T29" fmla="*/ 89 h 128"/>
                <a:gd name="T30" fmla="*/ 243 w 397"/>
                <a:gd name="T31" fmla="*/ 111 h 128"/>
                <a:gd name="T32" fmla="*/ 225 w 397"/>
                <a:gd name="T33" fmla="*/ 103 h 128"/>
                <a:gd name="T34" fmla="*/ 217 w 397"/>
                <a:gd name="T35" fmla="*/ 64 h 128"/>
                <a:gd name="T36" fmla="*/ 225 w 397"/>
                <a:gd name="T37" fmla="*/ 25 h 128"/>
                <a:gd name="T38" fmla="*/ 243 w 397"/>
                <a:gd name="T39" fmla="*/ 17 h 128"/>
                <a:gd name="T40" fmla="*/ 268 w 397"/>
                <a:gd name="T41" fmla="*/ 39 h 128"/>
                <a:gd name="T42" fmla="*/ 288 w 397"/>
                <a:gd name="T43" fmla="*/ 39 h 128"/>
                <a:gd name="T44" fmla="*/ 243 w 397"/>
                <a:gd name="T45" fmla="*/ 0 h 128"/>
                <a:gd name="T46" fmla="*/ 210 w 397"/>
                <a:gd name="T47" fmla="*/ 13 h 128"/>
                <a:gd name="T48" fmla="*/ 198 w 397"/>
                <a:gd name="T49" fmla="*/ 64 h 128"/>
                <a:gd name="T50" fmla="*/ 210 w 397"/>
                <a:gd name="T51" fmla="*/ 115 h 128"/>
                <a:gd name="T52" fmla="*/ 243 w 397"/>
                <a:gd name="T53" fmla="*/ 128 h 128"/>
                <a:gd name="T54" fmla="*/ 288 w 397"/>
                <a:gd name="T55" fmla="*/ 89 h 128"/>
                <a:gd name="T56" fmla="*/ 357 w 397"/>
                <a:gd name="T57" fmla="*/ 1 h 128"/>
                <a:gd name="T58" fmla="*/ 310 w 397"/>
                <a:gd name="T59" fmla="*/ 1 h 128"/>
                <a:gd name="T60" fmla="*/ 310 w 397"/>
                <a:gd name="T61" fmla="*/ 127 h 128"/>
                <a:gd name="T62" fmla="*/ 329 w 397"/>
                <a:gd name="T63" fmla="*/ 127 h 128"/>
                <a:gd name="T64" fmla="*/ 329 w 397"/>
                <a:gd name="T65" fmla="*/ 78 h 128"/>
                <a:gd name="T66" fmla="*/ 357 w 397"/>
                <a:gd name="T67" fmla="*/ 78 h 128"/>
                <a:gd name="T68" fmla="*/ 397 w 397"/>
                <a:gd name="T69" fmla="*/ 39 h 128"/>
                <a:gd name="T70" fmla="*/ 357 w 397"/>
                <a:gd name="T71" fmla="*/ 1 h 128"/>
                <a:gd name="T72" fmla="*/ 356 w 397"/>
                <a:gd name="T73" fmla="*/ 60 h 128"/>
                <a:gd name="T74" fmla="*/ 329 w 397"/>
                <a:gd name="T75" fmla="*/ 60 h 128"/>
                <a:gd name="T76" fmla="*/ 329 w 397"/>
                <a:gd name="T77" fmla="*/ 18 h 128"/>
                <a:gd name="T78" fmla="*/ 356 w 397"/>
                <a:gd name="T79" fmla="*/ 18 h 128"/>
                <a:gd name="T80" fmla="*/ 378 w 397"/>
                <a:gd name="T81" fmla="*/ 39 h 128"/>
                <a:gd name="T82" fmla="*/ 356 w 397"/>
                <a:gd name="T83" fmla="*/ 60 h 128"/>
                <a:gd name="T84" fmla="*/ 170 w 397"/>
                <a:gd name="T85" fmla="*/ 65 h 128"/>
                <a:gd name="T86" fmla="*/ 147 w 397"/>
                <a:gd name="T87" fmla="*/ 56 h 128"/>
                <a:gd name="T88" fmla="*/ 133 w 397"/>
                <a:gd name="T89" fmla="*/ 54 h 128"/>
                <a:gd name="T90" fmla="*/ 119 w 397"/>
                <a:gd name="T91" fmla="*/ 48 h 128"/>
                <a:gd name="T92" fmla="*/ 114 w 397"/>
                <a:gd name="T93" fmla="*/ 36 h 128"/>
                <a:gd name="T94" fmla="*/ 137 w 397"/>
                <a:gd name="T95" fmla="*/ 16 h 128"/>
                <a:gd name="T96" fmla="*/ 164 w 397"/>
                <a:gd name="T97" fmla="*/ 26 h 128"/>
                <a:gd name="T98" fmla="*/ 176 w 397"/>
                <a:gd name="T99" fmla="*/ 14 h 128"/>
                <a:gd name="T100" fmla="*/ 137 w 397"/>
                <a:gd name="T101" fmla="*/ 0 h 128"/>
                <a:gd name="T102" fmla="*/ 95 w 397"/>
                <a:gd name="T103" fmla="*/ 37 h 128"/>
                <a:gd name="T104" fmla="*/ 105 w 397"/>
                <a:gd name="T105" fmla="*/ 61 h 128"/>
                <a:gd name="T106" fmla="*/ 128 w 397"/>
                <a:gd name="T107" fmla="*/ 71 h 128"/>
                <a:gd name="T108" fmla="*/ 143 w 397"/>
                <a:gd name="T109" fmla="*/ 73 h 128"/>
                <a:gd name="T110" fmla="*/ 157 w 397"/>
                <a:gd name="T111" fmla="*/ 79 h 128"/>
                <a:gd name="T112" fmla="*/ 162 w 397"/>
                <a:gd name="T113" fmla="*/ 92 h 128"/>
                <a:gd name="T114" fmla="*/ 136 w 397"/>
                <a:gd name="T115" fmla="*/ 111 h 128"/>
                <a:gd name="T116" fmla="*/ 104 w 397"/>
                <a:gd name="T117" fmla="*/ 99 h 128"/>
                <a:gd name="T118" fmla="*/ 91 w 397"/>
                <a:gd name="T119" fmla="*/ 112 h 128"/>
                <a:gd name="T120" fmla="*/ 136 w 397"/>
                <a:gd name="T121" fmla="*/ 128 h 128"/>
                <a:gd name="T122" fmla="*/ 181 w 397"/>
                <a:gd name="T123" fmla="*/ 91 h 128"/>
                <a:gd name="T124" fmla="*/ 170 w 397"/>
                <a:gd name="T12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128">
                  <a:moveTo>
                    <a:pt x="80" y="110"/>
                  </a:moveTo>
                  <a:cubicBezTo>
                    <a:pt x="19" y="110"/>
                    <a:pt x="19" y="110"/>
                    <a:pt x="19" y="110"/>
                  </a:cubicBezTo>
                  <a:cubicBezTo>
                    <a:pt x="19" y="72"/>
                    <a:pt x="19" y="72"/>
                    <a:pt x="19" y="72"/>
                  </a:cubicBezTo>
                  <a:cubicBezTo>
                    <a:pt x="71" y="72"/>
                    <a:pt x="71" y="72"/>
                    <a:pt x="71" y="72"/>
                  </a:cubicBezTo>
                  <a:cubicBezTo>
                    <a:pt x="71" y="55"/>
                    <a:pt x="71" y="55"/>
                    <a:pt x="71" y="55"/>
                  </a:cubicBezTo>
                  <a:cubicBezTo>
                    <a:pt x="19" y="55"/>
                    <a:pt x="19" y="55"/>
                    <a:pt x="19" y="55"/>
                  </a:cubicBezTo>
                  <a:cubicBezTo>
                    <a:pt x="19" y="18"/>
                    <a:pt x="19" y="18"/>
                    <a:pt x="19" y="18"/>
                  </a:cubicBezTo>
                  <a:cubicBezTo>
                    <a:pt x="80" y="18"/>
                    <a:pt x="80" y="18"/>
                    <a:pt x="80" y="18"/>
                  </a:cubicBezTo>
                  <a:cubicBezTo>
                    <a:pt x="80" y="1"/>
                    <a:pt x="80" y="1"/>
                    <a:pt x="80" y="1"/>
                  </a:cubicBezTo>
                  <a:cubicBezTo>
                    <a:pt x="0" y="1"/>
                    <a:pt x="0" y="1"/>
                    <a:pt x="0" y="1"/>
                  </a:cubicBezTo>
                  <a:cubicBezTo>
                    <a:pt x="0" y="127"/>
                    <a:pt x="0" y="127"/>
                    <a:pt x="0" y="127"/>
                  </a:cubicBezTo>
                  <a:cubicBezTo>
                    <a:pt x="80" y="127"/>
                    <a:pt x="80" y="127"/>
                    <a:pt x="80" y="127"/>
                  </a:cubicBezTo>
                  <a:lnTo>
                    <a:pt x="80" y="110"/>
                  </a:lnTo>
                  <a:close/>
                  <a:moveTo>
                    <a:pt x="288" y="89"/>
                  </a:moveTo>
                  <a:cubicBezTo>
                    <a:pt x="269" y="89"/>
                    <a:pt x="269" y="89"/>
                    <a:pt x="269" y="89"/>
                  </a:cubicBezTo>
                  <a:cubicBezTo>
                    <a:pt x="266" y="102"/>
                    <a:pt x="257" y="111"/>
                    <a:pt x="243" y="111"/>
                  </a:cubicBezTo>
                  <a:cubicBezTo>
                    <a:pt x="236" y="111"/>
                    <a:pt x="229" y="108"/>
                    <a:pt x="225" y="103"/>
                  </a:cubicBezTo>
                  <a:cubicBezTo>
                    <a:pt x="218" y="97"/>
                    <a:pt x="217" y="89"/>
                    <a:pt x="217" y="64"/>
                  </a:cubicBezTo>
                  <a:cubicBezTo>
                    <a:pt x="217" y="39"/>
                    <a:pt x="218" y="31"/>
                    <a:pt x="225" y="25"/>
                  </a:cubicBezTo>
                  <a:cubicBezTo>
                    <a:pt x="229" y="20"/>
                    <a:pt x="236" y="17"/>
                    <a:pt x="243" y="17"/>
                  </a:cubicBezTo>
                  <a:cubicBezTo>
                    <a:pt x="257" y="17"/>
                    <a:pt x="265" y="26"/>
                    <a:pt x="268" y="39"/>
                  </a:cubicBezTo>
                  <a:cubicBezTo>
                    <a:pt x="288" y="39"/>
                    <a:pt x="288" y="39"/>
                    <a:pt x="288" y="39"/>
                  </a:cubicBezTo>
                  <a:cubicBezTo>
                    <a:pt x="283" y="13"/>
                    <a:pt x="266" y="0"/>
                    <a:pt x="243" y="0"/>
                  </a:cubicBezTo>
                  <a:cubicBezTo>
                    <a:pt x="230" y="0"/>
                    <a:pt x="219" y="4"/>
                    <a:pt x="210" y="13"/>
                  </a:cubicBezTo>
                  <a:cubicBezTo>
                    <a:pt x="198" y="26"/>
                    <a:pt x="198" y="40"/>
                    <a:pt x="198" y="64"/>
                  </a:cubicBezTo>
                  <a:cubicBezTo>
                    <a:pt x="198" y="88"/>
                    <a:pt x="198" y="102"/>
                    <a:pt x="210" y="115"/>
                  </a:cubicBezTo>
                  <a:cubicBezTo>
                    <a:pt x="219" y="124"/>
                    <a:pt x="230" y="128"/>
                    <a:pt x="243" y="128"/>
                  </a:cubicBezTo>
                  <a:cubicBezTo>
                    <a:pt x="266" y="128"/>
                    <a:pt x="284" y="115"/>
                    <a:pt x="288" y="89"/>
                  </a:cubicBezTo>
                  <a:moveTo>
                    <a:pt x="357" y="1"/>
                  </a:moveTo>
                  <a:cubicBezTo>
                    <a:pt x="310" y="1"/>
                    <a:pt x="310" y="1"/>
                    <a:pt x="310" y="1"/>
                  </a:cubicBezTo>
                  <a:cubicBezTo>
                    <a:pt x="310" y="127"/>
                    <a:pt x="310" y="127"/>
                    <a:pt x="310" y="127"/>
                  </a:cubicBezTo>
                  <a:cubicBezTo>
                    <a:pt x="329" y="127"/>
                    <a:pt x="329" y="127"/>
                    <a:pt x="329" y="127"/>
                  </a:cubicBezTo>
                  <a:cubicBezTo>
                    <a:pt x="329" y="78"/>
                    <a:pt x="329" y="78"/>
                    <a:pt x="329" y="78"/>
                  </a:cubicBezTo>
                  <a:cubicBezTo>
                    <a:pt x="357" y="78"/>
                    <a:pt x="357" y="78"/>
                    <a:pt x="357" y="78"/>
                  </a:cubicBezTo>
                  <a:cubicBezTo>
                    <a:pt x="382" y="78"/>
                    <a:pt x="397" y="61"/>
                    <a:pt x="397" y="39"/>
                  </a:cubicBezTo>
                  <a:cubicBezTo>
                    <a:pt x="397" y="17"/>
                    <a:pt x="382" y="1"/>
                    <a:pt x="357" y="1"/>
                  </a:cubicBezTo>
                  <a:moveTo>
                    <a:pt x="356" y="60"/>
                  </a:moveTo>
                  <a:cubicBezTo>
                    <a:pt x="329" y="60"/>
                    <a:pt x="329" y="60"/>
                    <a:pt x="329" y="60"/>
                  </a:cubicBezTo>
                  <a:cubicBezTo>
                    <a:pt x="329" y="18"/>
                    <a:pt x="329" y="18"/>
                    <a:pt x="329" y="18"/>
                  </a:cubicBezTo>
                  <a:cubicBezTo>
                    <a:pt x="356" y="18"/>
                    <a:pt x="356" y="18"/>
                    <a:pt x="356" y="18"/>
                  </a:cubicBezTo>
                  <a:cubicBezTo>
                    <a:pt x="369" y="18"/>
                    <a:pt x="378" y="26"/>
                    <a:pt x="378" y="39"/>
                  </a:cubicBezTo>
                  <a:cubicBezTo>
                    <a:pt x="378" y="52"/>
                    <a:pt x="369" y="60"/>
                    <a:pt x="356" y="60"/>
                  </a:cubicBezTo>
                  <a:moveTo>
                    <a:pt x="170" y="65"/>
                  </a:moveTo>
                  <a:cubicBezTo>
                    <a:pt x="165" y="60"/>
                    <a:pt x="159" y="58"/>
                    <a:pt x="147" y="56"/>
                  </a:cubicBezTo>
                  <a:cubicBezTo>
                    <a:pt x="133" y="54"/>
                    <a:pt x="133" y="54"/>
                    <a:pt x="133" y="54"/>
                  </a:cubicBezTo>
                  <a:cubicBezTo>
                    <a:pt x="127" y="53"/>
                    <a:pt x="122" y="51"/>
                    <a:pt x="119" y="48"/>
                  </a:cubicBezTo>
                  <a:cubicBezTo>
                    <a:pt x="115" y="45"/>
                    <a:pt x="114" y="41"/>
                    <a:pt x="114" y="36"/>
                  </a:cubicBezTo>
                  <a:cubicBezTo>
                    <a:pt x="114" y="25"/>
                    <a:pt x="122" y="16"/>
                    <a:pt x="137" y="16"/>
                  </a:cubicBezTo>
                  <a:cubicBezTo>
                    <a:pt x="147" y="16"/>
                    <a:pt x="156" y="19"/>
                    <a:pt x="164" y="26"/>
                  </a:cubicBezTo>
                  <a:cubicBezTo>
                    <a:pt x="176" y="14"/>
                    <a:pt x="176" y="14"/>
                    <a:pt x="176" y="14"/>
                  </a:cubicBezTo>
                  <a:cubicBezTo>
                    <a:pt x="165" y="4"/>
                    <a:pt x="154" y="0"/>
                    <a:pt x="137" y="0"/>
                  </a:cubicBezTo>
                  <a:cubicBezTo>
                    <a:pt x="111" y="0"/>
                    <a:pt x="95" y="15"/>
                    <a:pt x="95" y="37"/>
                  </a:cubicBezTo>
                  <a:cubicBezTo>
                    <a:pt x="95" y="47"/>
                    <a:pt x="98" y="55"/>
                    <a:pt x="105" y="61"/>
                  </a:cubicBezTo>
                  <a:cubicBezTo>
                    <a:pt x="110" y="66"/>
                    <a:pt x="118" y="70"/>
                    <a:pt x="128" y="71"/>
                  </a:cubicBezTo>
                  <a:cubicBezTo>
                    <a:pt x="143" y="73"/>
                    <a:pt x="143" y="73"/>
                    <a:pt x="143" y="73"/>
                  </a:cubicBezTo>
                  <a:cubicBezTo>
                    <a:pt x="150" y="74"/>
                    <a:pt x="154" y="76"/>
                    <a:pt x="157" y="79"/>
                  </a:cubicBezTo>
                  <a:cubicBezTo>
                    <a:pt x="160" y="82"/>
                    <a:pt x="162" y="86"/>
                    <a:pt x="162" y="92"/>
                  </a:cubicBezTo>
                  <a:cubicBezTo>
                    <a:pt x="162" y="104"/>
                    <a:pt x="152" y="111"/>
                    <a:pt x="136" y="111"/>
                  </a:cubicBezTo>
                  <a:cubicBezTo>
                    <a:pt x="123" y="111"/>
                    <a:pt x="113" y="108"/>
                    <a:pt x="104" y="99"/>
                  </a:cubicBezTo>
                  <a:cubicBezTo>
                    <a:pt x="91" y="112"/>
                    <a:pt x="91" y="112"/>
                    <a:pt x="91" y="112"/>
                  </a:cubicBezTo>
                  <a:cubicBezTo>
                    <a:pt x="103" y="124"/>
                    <a:pt x="117" y="128"/>
                    <a:pt x="136" y="128"/>
                  </a:cubicBezTo>
                  <a:cubicBezTo>
                    <a:pt x="162" y="128"/>
                    <a:pt x="181" y="115"/>
                    <a:pt x="181" y="91"/>
                  </a:cubicBezTo>
                  <a:cubicBezTo>
                    <a:pt x="181" y="80"/>
                    <a:pt x="177" y="71"/>
                    <a:pt x="170" y="6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55" name="Freeform 6"/>
            <p:cNvSpPr>
              <a:spLocks/>
            </p:cNvSpPr>
            <p:nvPr/>
          </p:nvSpPr>
          <p:spPr bwMode="auto">
            <a:xfrm>
              <a:off x="1879110" y="432840"/>
              <a:ext cx="621942" cy="779214"/>
            </a:xfrm>
            <a:custGeom>
              <a:avLst/>
              <a:gdLst>
                <a:gd name="T0" fmla="*/ 212 w 229"/>
                <a:gd name="T1" fmla="*/ 39 h 290"/>
                <a:gd name="T2" fmla="*/ 228 w 229"/>
                <a:gd name="T3" fmla="*/ 21 h 290"/>
                <a:gd name="T4" fmla="*/ 228 w 229"/>
                <a:gd name="T5" fmla="*/ 19 h 290"/>
                <a:gd name="T6" fmla="*/ 226 w 229"/>
                <a:gd name="T7" fmla="*/ 18 h 290"/>
                <a:gd name="T8" fmla="*/ 216 w 229"/>
                <a:gd name="T9" fmla="*/ 30 h 290"/>
                <a:gd name="T10" fmla="*/ 128 w 229"/>
                <a:gd name="T11" fmla="*/ 121 h 290"/>
                <a:gd name="T12" fmla="*/ 74 w 229"/>
                <a:gd name="T13" fmla="*/ 35 h 290"/>
                <a:gd name="T14" fmla="*/ 46 w 229"/>
                <a:gd name="T15" fmla="*/ 1 h 290"/>
                <a:gd name="T16" fmla="*/ 48 w 229"/>
                <a:gd name="T17" fmla="*/ 7 h 290"/>
                <a:gd name="T18" fmla="*/ 74 w 229"/>
                <a:gd name="T19" fmla="*/ 59 h 290"/>
                <a:gd name="T20" fmla="*/ 101 w 229"/>
                <a:gd name="T21" fmla="*/ 106 h 290"/>
                <a:gd name="T22" fmla="*/ 95 w 229"/>
                <a:gd name="T23" fmla="*/ 117 h 290"/>
                <a:gd name="T24" fmla="*/ 86 w 229"/>
                <a:gd name="T25" fmla="*/ 119 h 290"/>
                <a:gd name="T26" fmla="*/ 81 w 229"/>
                <a:gd name="T27" fmla="*/ 120 h 290"/>
                <a:gd name="T28" fmla="*/ 58 w 229"/>
                <a:gd name="T29" fmla="*/ 119 h 290"/>
                <a:gd name="T30" fmla="*/ 14 w 229"/>
                <a:gd name="T31" fmla="*/ 122 h 290"/>
                <a:gd name="T32" fmla="*/ 13 w 229"/>
                <a:gd name="T33" fmla="*/ 122 h 290"/>
                <a:gd name="T34" fmla="*/ 0 w 229"/>
                <a:gd name="T35" fmla="*/ 123 h 290"/>
                <a:gd name="T36" fmla="*/ 1 w 229"/>
                <a:gd name="T37" fmla="*/ 125 h 290"/>
                <a:gd name="T38" fmla="*/ 43 w 229"/>
                <a:gd name="T39" fmla="*/ 129 h 290"/>
                <a:gd name="T40" fmla="*/ 70 w 229"/>
                <a:gd name="T41" fmla="*/ 203 h 290"/>
                <a:gd name="T42" fmla="*/ 56 w 229"/>
                <a:gd name="T43" fmla="*/ 252 h 290"/>
                <a:gd name="T44" fmla="*/ 57 w 229"/>
                <a:gd name="T45" fmla="*/ 254 h 290"/>
                <a:gd name="T46" fmla="*/ 60 w 229"/>
                <a:gd name="T47" fmla="*/ 250 h 290"/>
                <a:gd name="T48" fmla="*/ 85 w 229"/>
                <a:gd name="T49" fmla="*/ 206 h 290"/>
                <a:gd name="T50" fmla="*/ 110 w 229"/>
                <a:gd name="T51" fmla="*/ 168 h 290"/>
                <a:gd name="T52" fmla="*/ 119 w 229"/>
                <a:gd name="T53" fmla="*/ 152 h 290"/>
                <a:gd name="T54" fmla="*/ 126 w 229"/>
                <a:gd name="T55" fmla="*/ 143 h 290"/>
                <a:gd name="T56" fmla="*/ 176 w 229"/>
                <a:gd name="T57" fmla="*/ 221 h 290"/>
                <a:gd name="T58" fmla="*/ 223 w 229"/>
                <a:gd name="T59" fmla="*/ 289 h 290"/>
                <a:gd name="T60" fmla="*/ 223 w 229"/>
                <a:gd name="T61" fmla="*/ 289 h 290"/>
                <a:gd name="T62" fmla="*/ 224 w 229"/>
                <a:gd name="T63" fmla="*/ 290 h 290"/>
                <a:gd name="T64" fmla="*/ 226 w 229"/>
                <a:gd name="T65" fmla="*/ 287 h 290"/>
                <a:gd name="T66" fmla="*/ 136 w 229"/>
                <a:gd name="T67" fmla="*/ 135 h 290"/>
                <a:gd name="T68" fmla="*/ 143 w 229"/>
                <a:gd name="T69" fmla="*/ 135 h 290"/>
                <a:gd name="T70" fmla="*/ 144 w 229"/>
                <a:gd name="T71" fmla="*/ 132 h 290"/>
                <a:gd name="T72" fmla="*/ 141 w 229"/>
                <a:gd name="T73" fmla="*/ 130 h 290"/>
                <a:gd name="T74" fmla="*/ 151 w 229"/>
                <a:gd name="T75" fmla="*/ 11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90">
                  <a:moveTo>
                    <a:pt x="182" y="76"/>
                  </a:moveTo>
                  <a:cubicBezTo>
                    <a:pt x="192" y="63"/>
                    <a:pt x="202" y="52"/>
                    <a:pt x="212" y="39"/>
                  </a:cubicBezTo>
                  <a:cubicBezTo>
                    <a:pt x="214" y="37"/>
                    <a:pt x="216" y="35"/>
                    <a:pt x="218" y="32"/>
                  </a:cubicBezTo>
                  <a:cubicBezTo>
                    <a:pt x="221" y="29"/>
                    <a:pt x="225" y="25"/>
                    <a:pt x="228" y="21"/>
                  </a:cubicBezTo>
                  <a:cubicBezTo>
                    <a:pt x="228" y="21"/>
                    <a:pt x="229" y="20"/>
                    <a:pt x="229" y="20"/>
                  </a:cubicBezTo>
                  <a:cubicBezTo>
                    <a:pt x="229" y="19"/>
                    <a:pt x="228" y="19"/>
                    <a:pt x="228" y="19"/>
                  </a:cubicBezTo>
                  <a:cubicBezTo>
                    <a:pt x="228" y="19"/>
                    <a:pt x="228" y="18"/>
                    <a:pt x="227" y="18"/>
                  </a:cubicBezTo>
                  <a:cubicBezTo>
                    <a:pt x="227" y="18"/>
                    <a:pt x="226" y="18"/>
                    <a:pt x="226" y="18"/>
                  </a:cubicBezTo>
                  <a:cubicBezTo>
                    <a:pt x="226" y="19"/>
                    <a:pt x="226" y="19"/>
                    <a:pt x="226" y="19"/>
                  </a:cubicBezTo>
                  <a:cubicBezTo>
                    <a:pt x="222" y="22"/>
                    <a:pt x="219" y="26"/>
                    <a:pt x="216" y="30"/>
                  </a:cubicBezTo>
                  <a:cubicBezTo>
                    <a:pt x="200" y="47"/>
                    <a:pt x="184" y="62"/>
                    <a:pt x="167" y="80"/>
                  </a:cubicBezTo>
                  <a:cubicBezTo>
                    <a:pt x="153" y="94"/>
                    <a:pt x="141" y="107"/>
                    <a:pt x="128" y="121"/>
                  </a:cubicBezTo>
                  <a:cubicBezTo>
                    <a:pt x="114" y="97"/>
                    <a:pt x="100" y="73"/>
                    <a:pt x="84" y="48"/>
                  </a:cubicBezTo>
                  <a:cubicBezTo>
                    <a:pt x="81" y="43"/>
                    <a:pt x="77" y="39"/>
                    <a:pt x="74" y="35"/>
                  </a:cubicBezTo>
                  <a:cubicBezTo>
                    <a:pt x="66" y="24"/>
                    <a:pt x="56" y="11"/>
                    <a:pt x="49" y="1"/>
                  </a:cubicBezTo>
                  <a:cubicBezTo>
                    <a:pt x="48" y="1"/>
                    <a:pt x="47" y="0"/>
                    <a:pt x="46" y="1"/>
                  </a:cubicBezTo>
                  <a:cubicBezTo>
                    <a:pt x="46" y="1"/>
                    <a:pt x="45" y="2"/>
                    <a:pt x="46" y="3"/>
                  </a:cubicBezTo>
                  <a:cubicBezTo>
                    <a:pt x="47" y="5"/>
                    <a:pt x="47" y="6"/>
                    <a:pt x="48" y="7"/>
                  </a:cubicBezTo>
                  <a:cubicBezTo>
                    <a:pt x="47" y="8"/>
                    <a:pt x="47" y="9"/>
                    <a:pt x="48" y="9"/>
                  </a:cubicBezTo>
                  <a:cubicBezTo>
                    <a:pt x="59" y="28"/>
                    <a:pt x="66" y="43"/>
                    <a:pt x="74" y="59"/>
                  </a:cubicBezTo>
                  <a:cubicBezTo>
                    <a:pt x="75" y="61"/>
                    <a:pt x="79" y="66"/>
                    <a:pt x="80" y="68"/>
                  </a:cubicBezTo>
                  <a:cubicBezTo>
                    <a:pt x="87" y="80"/>
                    <a:pt x="93" y="93"/>
                    <a:pt x="101" y="106"/>
                  </a:cubicBezTo>
                  <a:cubicBezTo>
                    <a:pt x="104" y="109"/>
                    <a:pt x="108" y="115"/>
                    <a:pt x="111" y="120"/>
                  </a:cubicBezTo>
                  <a:cubicBezTo>
                    <a:pt x="106" y="119"/>
                    <a:pt x="101" y="118"/>
                    <a:pt x="95" y="117"/>
                  </a:cubicBezTo>
                  <a:cubicBezTo>
                    <a:pt x="91" y="118"/>
                    <a:pt x="88" y="119"/>
                    <a:pt x="86" y="119"/>
                  </a:cubicBezTo>
                  <a:cubicBezTo>
                    <a:pt x="86" y="119"/>
                    <a:pt x="86" y="119"/>
                    <a:pt x="86" y="119"/>
                  </a:cubicBezTo>
                  <a:cubicBezTo>
                    <a:pt x="85" y="119"/>
                    <a:pt x="85" y="119"/>
                    <a:pt x="85" y="119"/>
                  </a:cubicBezTo>
                  <a:cubicBezTo>
                    <a:pt x="84" y="119"/>
                    <a:pt x="83" y="120"/>
                    <a:pt x="81" y="120"/>
                  </a:cubicBezTo>
                  <a:cubicBezTo>
                    <a:pt x="77" y="120"/>
                    <a:pt x="70" y="119"/>
                    <a:pt x="61" y="119"/>
                  </a:cubicBezTo>
                  <a:cubicBezTo>
                    <a:pt x="60" y="119"/>
                    <a:pt x="59" y="119"/>
                    <a:pt x="58" y="119"/>
                  </a:cubicBezTo>
                  <a:cubicBezTo>
                    <a:pt x="50" y="119"/>
                    <a:pt x="43" y="120"/>
                    <a:pt x="36" y="121"/>
                  </a:cubicBezTo>
                  <a:cubicBezTo>
                    <a:pt x="29" y="121"/>
                    <a:pt x="22" y="122"/>
                    <a:pt x="14" y="122"/>
                  </a:cubicBezTo>
                  <a:cubicBezTo>
                    <a:pt x="13" y="122"/>
                    <a:pt x="13" y="122"/>
                    <a:pt x="13" y="122"/>
                  </a:cubicBezTo>
                  <a:cubicBezTo>
                    <a:pt x="13" y="122"/>
                    <a:pt x="13" y="122"/>
                    <a:pt x="13" y="122"/>
                  </a:cubicBezTo>
                  <a:cubicBezTo>
                    <a:pt x="9" y="122"/>
                    <a:pt x="6" y="122"/>
                    <a:pt x="2" y="121"/>
                  </a:cubicBezTo>
                  <a:cubicBezTo>
                    <a:pt x="1" y="121"/>
                    <a:pt x="0" y="122"/>
                    <a:pt x="0" y="123"/>
                  </a:cubicBezTo>
                  <a:cubicBezTo>
                    <a:pt x="0" y="124"/>
                    <a:pt x="0" y="124"/>
                    <a:pt x="1" y="125"/>
                  </a:cubicBezTo>
                  <a:cubicBezTo>
                    <a:pt x="1" y="125"/>
                    <a:pt x="1" y="125"/>
                    <a:pt x="1" y="125"/>
                  </a:cubicBezTo>
                  <a:cubicBezTo>
                    <a:pt x="1" y="125"/>
                    <a:pt x="2" y="125"/>
                    <a:pt x="2" y="125"/>
                  </a:cubicBezTo>
                  <a:cubicBezTo>
                    <a:pt x="16" y="127"/>
                    <a:pt x="29" y="128"/>
                    <a:pt x="43" y="129"/>
                  </a:cubicBezTo>
                  <a:cubicBezTo>
                    <a:pt x="69" y="132"/>
                    <a:pt x="91" y="132"/>
                    <a:pt x="116" y="135"/>
                  </a:cubicBezTo>
                  <a:cubicBezTo>
                    <a:pt x="99" y="156"/>
                    <a:pt x="84" y="177"/>
                    <a:pt x="70" y="203"/>
                  </a:cubicBezTo>
                  <a:cubicBezTo>
                    <a:pt x="68" y="208"/>
                    <a:pt x="67" y="213"/>
                    <a:pt x="65" y="216"/>
                  </a:cubicBezTo>
                  <a:cubicBezTo>
                    <a:pt x="61" y="228"/>
                    <a:pt x="57" y="242"/>
                    <a:pt x="56" y="252"/>
                  </a:cubicBezTo>
                  <a:cubicBezTo>
                    <a:pt x="55" y="253"/>
                    <a:pt x="56" y="254"/>
                    <a:pt x="57" y="254"/>
                  </a:cubicBezTo>
                  <a:cubicBezTo>
                    <a:pt x="57" y="254"/>
                    <a:pt x="57" y="254"/>
                    <a:pt x="57" y="254"/>
                  </a:cubicBezTo>
                  <a:cubicBezTo>
                    <a:pt x="58" y="254"/>
                    <a:pt x="58" y="254"/>
                    <a:pt x="59" y="253"/>
                  </a:cubicBezTo>
                  <a:cubicBezTo>
                    <a:pt x="59" y="252"/>
                    <a:pt x="60" y="251"/>
                    <a:pt x="60" y="250"/>
                  </a:cubicBezTo>
                  <a:cubicBezTo>
                    <a:pt x="61" y="250"/>
                    <a:pt x="62" y="249"/>
                    <a:pt x="62" y="249"/>
                  </a:cubicBezTo>
                  <a:cubicBezTo>
                    <a:pt x="68" y="231"/>
                    <a:pt x="77" y="219"/>
                    <a:pt x="85" y="206"/>
                  </a:cubicBezTo>
                  <a:cubicBezTo>
                    <a:pt x="86" y="205"/>
                    <a:pt x="88" y="200"/>
                    <a:pt x="89" y="199"/>
                  </a:cubicBezTo>
                  <a:cubicBezTo>
                    <a:pt x="95" y="189"/>
                    <a:pt x="103" y="180"/>
                    <a:pt x="110" y="168"/>
                  </a:cubicBezTo>
                  <a:cubicBezTo>
                    <a:pt x="114" y="162"/>
                    <a:pt x="115" y="158"/>
                    <a:pt x="119" y="152"/>
                  </a:cubicBezTo>
                  <a:cubicBezTo>
                    <a:pt x="119" y="152"/>
                    <a:pt x="119" y="152"/>
                    <a:pt x="119" y="152"/>
                  </a:cubicBezTo>
                  <a:cubicBezTo>
                    <a:pt x="119" y="152"/>
                    <a:pt x="119" y="152"/>
                    <a:pt x="119" y="151"/>
                  </a:cubicBezTo>
                  <a:cubicBezTo>
                    <a:pt x="121" y="149"/>
                    <a:pt x="123" y="146"/>
                    <a:pt x="126" y="143"/>
                  </a:cubicBezTo>
                  <a:cubicBezTo>
                    <a:pt x="130" y="149"/>
                    <a:pt x="136" y="159"/>
                    <a:pt x="144" y="173"/>
                  </a:cubicBezTo>
                  <a:cubicBezTo>
                    <a:pt x="154" y="190"/>
                    <a:pt x="167" y="207"/>
                    <a:pt x="176" y="221"/>
                  </a:cubicBezTo>
                  <a:cubicBezTo>
                    <a:pt x="187" y="236"/>
                    <a:pt x="197" y="250"/>
                    <a:pt x="208" y="265"/>
                  </a:cubicBezTo>
                  <a:cubicBezTo>
                    <a:pt x="213" y="273"/>
                    <a:pt x="218" y="281"/>
                    <a:pt x="223" y="289"/>
                  </a:cubicBezTo>
                  <a:cubicBezTo>
                    <a:pt x="223" y="289"/>
                    <a:pt x="223" y="289"/>
                    <a:pt x="223" y="289"/>
                  </a:cubicBezTo>
                  <a:cubicBezTo>
                    <a:pt x="223" y="289"/>
                    <a:pt x="223" y="289"/>
                    <a:pt x="223" y="289"/>
                  </a:cubicBezTo>
                  <a:cubicBezTo>
                    <a:pt x="223" y="289"/>
                    <a:pt x="223" y="289"/>
                    <a:pt x="223" y="289"/>
                  </a:cubicBezTo>
                  <a:cubicBezTo>
                    <a:pt x="223" y="289"/>
                    <a:pt x="224" y="290"/>
                    <a:pt x="224" y="290"/>
                  </a:cubicBezTo>
                  <a:cubicBezTo>
                    <a:pt x="225" y="290"/>
                    <a:pt x="225" y="290"/>
                    <a:pt x="225" y="289"/>
                  </a:cubicBezTo>
                  <a:cubicBezTo>
                    <a:pt x="226" y="289"/>
                    <a:pt x="226" y="288"/>
                    <a:pt x="226" y="287"/>
                  </a:cubicBezTo>
                  <a:cubicBezTo>
                    <a:pt x="208" y="258"/>
                    <a:pt x="192" y="233"/>
                    <a:pt x="175" y="203"/>
                  </a:cubicBezTo>
                  <a:cubicBezTo>
                    <a:pt x="162" y="180"/>
                    <a:pt x="149" y="157"/>
                    <a:pt x="136" y="135"/>
                  </a:cubicBezTo>
                  <a:cubicBezTo>
                    <a:pt x="137" y="135"/>
                    <a:pt x="138" y="135"/>
                    <a:pt x="139" y="135"/>
                  </a:cubicBezTo>
                  <a:cubicBezTo>
                    <a:pt x="140" y="135"/>
                    <a:pt x="142" y="135"/>
                    <a:pt x="143" y="135"/>
                  </a:cubicBezTo>
                  <a:cubicBezTo>
                    <a:pt x="144" y="135"/>
                    <a:pt x="145" y="134"/>
                    <a:pt x="145" y="134"/>
                  </a:cubicBezTo>
                  <a:cubicBezTo>
                    <a:pt x="145" y="133"/>
                    <a:pt x="145" y="132"/>
                    <a:pt x="144" y="132"/>
                  </a:cubicBezTo>
                  <a:cubicBezTo>
                    <a:pt x="143" y="131"/>
                    <a:pt x="143" y="131"/>
                    <a:pt x="143" y="131"/>
                  </a:cubicBezTo>
                  <a:cubicBezTo>
                    <a:pt x="143" y="130"/>
                    <a:pt x="142" y="130"/>
                    <a:pt x="141" y="130"/>
                  </a:cubicBezTo>
                  <a:cubicBezTo>
                    <a:pt x="140" y="129"/>
                    <a:pt x="139" y="129"/>
                    <a:pt x="138" y="128"/>
                  </a:cubicBezTo>
                  <a:cubicBezTo>
                    <a:pt x="142" y="124"/>
                    <a:pt x="146" y="119"/>
                    <a:pt x="151" y="114"/>
                  </a:cubicBezTo>
                  <a:cubicBezTo>
                    <a:pt x="162" y="102"/>
                    <a:pt x="173" y="87"/>
                    <a:pt x="182"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56" name="Freeform 7"/>
            <p:cNvSpPr>
              <a:spLocks noEditPoints="1"/>
            </p:cNvSpPr>
            <p:nvPr/>
          </p:nvSpPr>
          <p:spPr bwMode="auto">
            <a:xfrm>
              <a:off x="439365" y="854492"/>
              <a:ext cx="1077804" cy="193398"/>
            </a:xfrm>
            <a:custGeom>
              <a:avLst/>
              <a:gdLst>
                <a:gd name="T0" fmla="*/ 44 w 397"/>
                <a:gd name="T1" fmla="*/ 71 h 72"/>
                <a:gd name="T2" fmla="*/ 10 w 397"/>
                <a:gd name="T3" fmla="*/ 62 h 72"/>
                <a:gd name="T4" fmla="*/ 39 w 397"/>
                <a:gd name="T5" fmla="*/ 41 h 72"/>
                <a:gd name="T6" fmla="*/ 10 w 397"/>
                <a:gd name="T7" fmla="*/ 31 h 72"/>
                <a:gd name="T8" fmla="*/ 44 w 397"/>
                <a:gd name="T9" fmla="*/ 11 h 72"/>
                <a:gd name="T10" fmla="*/ 0 w 397"/>
                <a:gd name="T11" fmla="*/ 1 h 72"/>
                <a:gd name="T12" fmla="*/ 105 w 397"/>
                <a:gd name="T13" fmla="*/ 47 h 72"/>
                <a:gd name="T14" fmla="*/ 76 w 397"/>
                <a:gd name="T15" fmla="*/ 47 h 72"/>
                <a:gd name="T16" fmla="*/ 65 w 397"/>
                <a:gd name="T17" fmla="*/ 1 h 72"/>
                <a:gd name="T18" fmla="*/ 90 w 397"/>
                <a:gd name="T19" fmla="*/ 72 h 72"/>
                <a:gd name="T20" fmla="*/ 115 w 397"/>
                <a:gd name="T21" fmla="*/ 1 h 72"/>
                <a:gd name="T22" fmla="*/ 105 w 397"/>
                <a:gd name="T23" fmla="*/ 47 h 72"/>
                <a:gd name="T24" fmla="*/ 167 w 397"/>
                <a:gd name="T25" fmla="*/ 1 h 72"/>
                <a:gd name="T26" fmla="*/ 140 w 397"/>
                <a:gd name="T27" fmla="*/ 71 h 72"/>
                <a:gd name="T28" fmla="*/ 151 w 397"/>
                <a:gd name="T29" fmla="*/ 42 h 72"/>
                <a:gd name="T30" fmla="*/ 179 w 397"/>
                <a:gd name="T31" fmla="*/ 71 h 72"/>
                <a:gd name="T32" fmla="*/ 175 w 397"/>
                <a:gd name="T33" fmla="*/ 40 h 72"/>
                <a:gd name="T34" fmla="*/ 151 w 397"/>
                <a:gd name="T35" fmla="*/ 33 h 72"/>
                <a:gd name="T36" fmla="*/ 167 w 397"/>
                <a:gd name="T37" fmla="*/ 11 h 72"/>
                <a:gd name="T38" fmla="*/ 167 w 397"/>
                <a:gd name="T39" fmla="*/ 33 h 72"/>
                <a:gd name="T40" fmla="*/ 353 w 397"/>
                <a:gd name="T41" fmla="*/ 71 h 72"/>
                <a:gd name="T42" fmla="*/ 397 w 397"/>
                <a:gd name="T43" fmla="*/ 62 h 72"/>
                <a:gd name="T44" fmla="*/ 363 w 397"/>
                <a:gd name="T45" fmla="*/ 41 h 72"/>
                <a:gd name="T46" fmla="*/ 392 w 397"/>
                <a:gd name="T47" fmla="*/ 31 h 72"/>
                <a:gd name="T48" fmla="*/ 363 w 397"/>
                <a:gd name="T49" fmla="*/ 11 h 72"/>
                <a:gd name="T50" fmla="*/ 397 w 397"/>
                <a:gd name="T51" fmla="*/ 1 h 72"/>
                <a:gd name="T52" fmla="*/ 353 w 397"/>
                <a:gd name="T53" fmla="*/ 71 h 72"/>
                <a:gd name="T54" fmla="*/ 283 w 397"/>
                <a:gd name="T55" fmla="*/ 1 h 72"/>
                <a:gd name="T56" fmla="*/ 294 w 397"/>
                <a:gd name="T57" fmla="*/ 71 h 72"/>
                <a:gd name="T58" fmla="*/ 310 w 397"/>
                <a:gd name="T59" fmla="*/ 44 h 72"/>
                <a:gd name="T60" fmla="*/ 310 w 397"/>
                <a:gd name="T61" fmla="*/ 1 h 72"/>
                <a:gd name="T62" fmla="*/ 294 w 397"/>
                <a:gd name="T63" fmla="*/ 34 h 72"/>
                <a:gd name="T64" fmla="*/ 309 w 397"/>
                <a:gd name="T65" fmla="*/ 11 h 72"/>
                <a:gd name="T66" fmla="*/ 309 w 397"/>
                <a:gd name="T67" fmla="*/ 34 h 72"/>
                <a:gd name="T68" fmla="*/ 217 w 397"/>
                <a:gd name="T69" fmla="*/ 8 h 72"/>
                <a:gd name="T70" fmla="*/ 217 w 397"/>
                <a:gd name="T71" fmla="*/ 65 h 72"/>
                <a:gd name="T72" fmla="*/ 253 w 397"/>
                <a:gd name="T73" fmla="*/ 65 h 72"/>
                <a:gd name="T74" fmla="*/ 253 w 397"/>
                <a:gd name="T75" fmla="*/ 8 h 72"/>
                <a:gd name="T76" fmla="*/ 245 w 397"/>
                <a:gd name="T77" fmla="*/ 58 h 72"/>
                <a:gd name="T78" fmla="*/ 224 w 397"/>
                <a:gd name="T79" fmla="*/ 58 h 72"/>
                <a:gd name="T80" fmla="*/ 224 w 397"/>
                <a:gd name="T81" fmla="*/ 14 h 72"/>
                <a:gd name="T82" fmla="*/ 245 w 397"/>
                <a:gd name="T83" fmla="*/ 14 h 72"/>
                <a:gd name="T84" fmla="*/ 245 w 397"/>
                <a:gd name="T8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72">
                  <a:moveTo>
                    <a:pt x="0" y="71"/>
                  </a:moveTo>
                  <a:cubicBezTo>
                    <a:pt x="44" y="71"/>
                    <a:pt x="44" y="71"/>
                    <a:pt x="44" y="71"/>
                  </a:cubicBezTo>
                  <a:cubicBezTo>
                    <a:pt x="44" y="62"/>
                    <a:pt x="44" y="62"/>
                    <a:pt x="44" y="62"/>
                  </a:cubicBezTo>
                  <a:cubicBezTo>
                    <a:pt x="10" y="62"/>
                    <a:pt x="10" y="62"/>
                    <a:pt x="10" y="62"/>
                  </a:cubicBezTo>
                  <a:cubicBezTo>
                    <a:pt x="10" y="41"/>
                    <a:pt x="10" y="41"/>
                    <a:pt x="10" y="41"/>
                  </a:cubicBezTo>
                  <a:cubicBezTo>
                    <a:pt x="39" y="41"/>
                    <a:pt x="39" y="41"/>
                    <a:pt x="39" y="41"/>
                  </a:cubicBezTo>
                  <a:cubicBezTo>
                    <a:pt x="39" y="31"/>
                    <a:pt x="39" y="31"/>
                    <a:pt x="39" y="31"/>
                  </a:cubicBezTo>
                  <a:cubicBezTo>
                    <a:pt x="10" y="31"/>
                    <a:pt x="10" y="31"/>
                    <a:pt x="10" y="31"/>
                  </a:cubicBezTo>
                  <a:cubicBezTo>
                    <a:pt x="10" y="11"/>
                    <a:pt x="10" y="11"/>
                    <a:pt x="10" y="11"/>
                  </a:cubicBezTo>
                  <a:cubicBezTo>
                    <a:pt x="44" y="11"/>
                    <a:pt x="44" y="11"/>
                    <a:pt x="44" y="11"/>
                  </a:cubicBezTo>
                  <a:cubicBezTo>
                    <a:pt x="44" y="1"/>
                    <a:pt x="44" y="1"/>
                    <a:pt x="44" y="1"/>
                  </a:cubicBezTo>
                  <a:cubicBezTo>
                    <a:pt x="0" y="1"/>
                    <a:pt x="0" y="1"/>
                    <a:pt x="0" y="1"/>
                  </a:cubicBezTo>
                  <a:lnTo>
                    <a:pt x="0" y="71"/>
                  </a:lnTo>
                  <a:close/>
                  <a:moveTo>
                    <a:pt x="105" y="47"/>
                  </a:moveTo>
                  <a:cubicBezTo>
                    <a:pt x="105" y="57"/>
                    <a:pt x="99" y="62"/>
                    <a:pt x="90" y="62"/>
                  </a:cubicBezTo>
                  <a:cubicBezTo>
                    <a:pt x="82" y="62"/>
                    <a:pt x="76" y="57"/>
                    <a:pt x="76" y="47"/>
                  </a:cubicBezTo>
                  <a:cubicBezTo>
                    <a:pt x="76" y="1"/>
                    <a:pt x="76" y="1"/>
                    <a:pt x="76" y="1"/>
                  </a:cubicBezTo>
                  <a:cubicBezTo>
                    <a:pt x="65" y="1"/>
                    <a:pt x="65" y="1"/>
                    <a:pt x="65" y="1"/>
                  </a:cubicBezTo>
                  <a:cubicBezTo>
                    <a:pt x="65" y="48"/>
                    <a:pt x="65" y="48"/>
                    <a:pt x="65" y="48"/>
                  </a:cubicBezTo>
                  <a:cubicBezTo>
                    <a:pt x="65" y="62"/>
                    <a:pt x="76" y="72"/>
                    <a:pt x="90" y="72"/>
                  </a:cubicBezTo>
                  <a:cubicBezTo>
                    <a:pt x="105" y="72"/>
                    <a:pt x="115" y="62"/>
                    <a:pt x="115" y="48"/>
                  </a:cubicBezTo>
                  <a:cubicBezTo>
                    <a:pt x="115" y="1"/>
                    <a:pt x="115" y="1"/>
                    <a:pt x="115" y="1"/>
                  </a:cubicBezTo>
                  <a:cubicBezTo>
                    <a:pt x="105" y="1"/>
                    <a:pt x="105" y="1"/>
                    <a:pt x="105" y="1"/>
                  </a:cubicBezTo>
                  <a:lnTo>
                    <a:pt x="105" y="47"/>
                  </a:lnTo>
                  <a:close/>
                  <a:moveTo>
                    <a:pt x="189" y="22"/>
                  </a:moveTo>
                  <a:cubicBezTo>
                    <a:pt x="189" y="10"/>
                    <a:pt x="181" y="1"/>
                    <a:pt x="167" y="1"/>
                  </a:cubicBezTo>
                  <a:cubicBezTo>
                    <a:pt x="140" y="1"/>
                    <a:pt x="140" y="1"/>
                    <a:pt x="140" y="1"/>
                  </a:cubicBezTo>
                  <a:cubicBezTo>
                    <a:pt x="140" y="71"/>
                    <a:pt x="140" y="71"/>
                    <a:pt x="140" y="71"/>
                  </a:cubicBezTo>
                  <a:cubicBezTo>
                    <a:pt x="151" y="71"/>
                    <a:pt x="151" y="71"/>
                    <a:pt x="151" y="71"/>
                  </a:cubicBezTo>
                  <a:cubicBezTo>
                    <a:pt x="151" y="42"/>
                    <a:pt x="151" y="42"/>
                    <a:pt x="151" y="42"/>
                  </a:cubicBezTo>
                  <a:cubicBezTo>
                    <a:pt x="164" y="42"/>
                    <a:pt x="164" y="42"/>
                    <a:pt x="164" y="42"/>
                  </a:cubicBezTo>
                  <a:cubicBezTo>
                    <a:pt x="179" y="71"/>
                    <a:pt x="179" y="71"/>
                    <a:pt x="179" y="71"/>
                  </a:cubicBezTo>
                  <a:cubicBezTo>
                    <a:pt x="191" y="71"/>
                    <a:pt x="191" y="71"/>
                    <a:pt x="191" y="71"/>
                  </a:cubicBezTo>
                  <a:cubicBezTo>
                    <a:pt x="175" y="40"/>
                    <a:pt x="175" y="40"/>
                    <a:pt x="175" y="40"/>
                  </a:cubicBezTo>
                  <a:cubicBezTo>
                    <a:pt x="183" y="38"/>
                    <a:pt x="189" y="32"/>
                    <a:pt x="189" y="22"/>
                  </a:cubicBezTo>
                  <a:moveTo>
                    <a:pt x="151" y="33"/>
                  </a:moveTo>
                  <a:cubicBezTo>
                    <a:pt x="151" y="11"/>
                    <a:pt x="151" y="11"/>
                    <a:pt x="151" y="11"/>
                  </a:cubicBezTo>
                  <a:cubicBezTo>
                    <a:pt x="167" y="11"/>
                    <a:pt x="167" y="11"/>
                    <a:pt x="167" y="11"/>
                  </a:cubicBezTo>
                  <a:cubicBezTo>
                    <a:pt x="174" y="11"/>
                    <a:pt x="178" y="15"/>
                    <a:pt x="178" y="22"/>
                  </a:cubicBezTo>
                  <a:cubicBezTo>
                    <a:pt x="178" y="29"/>
                    <a:pt x="174" y="33"/>
                    <a:pt x="167" y="33"/>
                  </a:cubicBezTo>
                  <a:lnTo>
                    <a:pt x="151" y="33"/>
                  </a:lnTo>
                  <a:close/>
                  <a:moveTo>
                    <a:pt x="353" y="71"/>
                  </a:moveTo>
                  <a:cubicBezTo>
                    <a:pt x="397" y="71"/>
                    <a:pt x="397" y="71"/>
                    <a:pt x="397" y="71"/>
                  </a:cubicBezTo>
                  <a:cubicBezTo>
                    <a:pt x="397" y="62"/>
                    <a:pt x="397" y="62"/>
                    <a:pt x="397" y="62"/>
                  </a:cubicBezTo>
                  <a:cubicBezTo>
                    <a:pt x="363" y="62"/>
                    <a:pt x="363" y="62"/>
                    <a:pt x="363" y="62"/>
                  </a:cubicBezTo>
                  <a:cubicBezTo>
                    <a:pt x="363" y="41"/>
                    <a:pt x="363" y="41"/>
                    <a:pt x="363" y="41"/>
                  </a:cubicBezTo>
                  <a:cubicBezTo>
                    <a:pt x="392" y="41"/>
                    <a:pt x="392" y="41"/>
                    <a:pt x="392" y="41"/>
                  </a:cubicBezTo>
                  <a:cubicBezTo>
                    <a:pt x="392" y="31"/>
                    <a:pt x="392" y="31"/>
                    <a:pt x="392" y="31"/>
                  </a:cubicBezTo>
                  <a:cubicBezTo>
                    <a:pt x="363" y="31"/>
                    <a:pt x="363" y="31"/>
                    <a:pt x="363" y="31"/>
                  </a:cubicBezTo>
                  <a:cubicBezTo>
                    <a:pt x="363" y="11"/>
                    <a:pt x="363" y="11"/>
                    <a:pt x="363" y="11"/>
                  </a:cubicBezTo>
                  <a:cubicBezTo>
                    <a:pt x="397" y="11"/>
                    <a:pt x="397" y="11"/>
                    <a:pt x="397" y="11"/>
                  </a:cubicBezTo>
                  <a:cubicBezTo>
                    <a:pt x="397" y="1"/>
                    <a:pt x="397" y="1"/>
                    <a:pt x="397" y="1"/>
                  </a:cubicBezTo>
                  <a:cubicBezTo>
                    <a:pt x="353" y="1"/>
                    <a:pt x="353" y="1"/>
                    <a:pt x="353" y="1"/>
                  </a:cubicBezTo>
                  <a:lnTo>
                    <a:pt x="353" y="71"/>
                  </a:lnTo>
                  <a:close/>
                  <a:moveTo>
                    <a:pt x="310" y="1"/>
                  </a:moveTo>
                  <a:cubicBezTo>
                    <a:pt x="283" y="1"/>
                    <a:pt x="283" y="1"/>
                    <a:pt x="283" y="1"/>
                  </a:cubicBezTo>
                  <a:cubicBezTo>
                    <a:pt x="283" y="71"/>
                    <a:pt x="283" y="71"/>
                    <a:pt x="283" y="71"/>
                  </a:cubicBezTo>
                  <a:cubicBezTo>
                    <a:pt x="294" y="71"/>
                    <a:pt x="294" y="71"/>
                    <a:pt x="294" y="71"/>
                  </a:cubicBezTo>
                  <a:cubicBezTo>
                    <a:pt x="294" y="44"/>
                    <a:pt x="294" y="44"/>
                    <a:pt x="294" y="44"/>
                  </a:cubicBezTo>
                  <a:cubicBezTo>
                    <a:pt x="310" y="44"/>
                    <a:pt x="310" y="44"/>
                    <a:pt x="310" y="44"/>
                  </a:cubicBezTo>
                  <a:cubicBezTo>
                    <a:pt x="323" y="44"/>
                    <a:pt x="332" y="35"/>
                    <a:pt x="332" y="22"/>
                  </a:cubicBezTo>
                  <a:cubicBezTo>
                    <a:pt x="332" y="10"/>
                    <a:pt x="323" y="1"/>
                    <a:pt x="310" y="1"/>
                  </a:cubicBezTo>
                  <a:moveTo>
                    <a:pt x="309" y="34"/>
                  </a:moveTo>
                  <a:cubicBezTo>
                    <a:pt x="294" y="34"/>
                    <a:pt x="294" y="34"/>
                    <a:pt x="294" y="34"/>
                  </a:cubicBezTo>
                  <a:cubicBezTo>
                    <a:pt x="294" y="11"/>
                    <a:pt x="294" y="11"/>
                    <a:pt x="294" y="11"/>
                  </a:cubicBezTo>
                  <a:cubicBezTo>
                    <a:pt x="309" y="11"/>
                    <a:pt x="309" y="11"/>
                    <a:pt x="309" y="11"/>
                  </a:cubicBezTo>
                  <a:cubicBezTo>
                    <a:pt x="317" y="11"/>
                    <a:pt x="322" y="15"/>
                    <a:pt x="322" y="22"/>
                  </a:cubicBezTo>
                  <a:cubicBezTo>
                    <a:pt x="322" y="30"/>
                    <a:pt x="317" y="34"/>
                    <a:pt x="309" y="34"/>
                  </a:cubicBezTo>
                  <a:moveTo>
                    <a:pt x="235" y="0"/>
                  </a:moveTo>
                  <a:cubicBezTo>
                    <a:pt x="227" y="0"/>
                    <a:pt x="221" y="3"/>
                    <a:pt x="217" y="8"/>
                  </a:cubicBezTo>
                  <a:cubicBezTo>
                    <a:pt x="210" y="15"/>
                    <a:pt x="210" y="23"/>
                    <a:pt x="210" y="36"/>
                  </a:cubicBezTo>
                  <a:cubicBezTo>
                    <a:pt x="210" y="50"/>
                    <a:pt x="210" y="58"/>
                    <a:pt x="217" y="65"/>
                  </a:cubicBezTo>
                  <a:cubicBezTo>
                    <a:pt x="221" y="69"/>
                    <a:pt x="227" y="72"/>
                    <a:pt x="235" y="72"/>
                  </a:cubicBezTo>
                  <a:cubicBezTo>
                    <a:pt x="242" y="72"/>
                    <a:pt x="248" y="69"/>
                    <a:pt x="253" y="65"/>
                  </a:cubicBezTo>
                  <a:cubicBezTo>
                    <a:pt x="260" y="58"/>
                    <a:pt x="260" y="50"/>
                    <a:pt x="260" y="36"/>
                  </a:cubicBezTo>
                  <a:cubicBezTo>
                    <a:pt x="260" y="23"/>
                    <a:pt x="260" y="15"/>
                    <a:pt x="253" y="8"/>
                  </a:cubicBezTo>
                  <a:cubicBezTo>
                    <a:pt x="248" y="3"/>
                    <a:pt x="242" y="0"/>
                    <a:pt x="235" y="0"/>
                  </a:cubicBezTo>
                  <a:moveTo>
                    <a:pt x="245" y="58"/>
                  </a:moveTo>
                  <a:cubicBezTo>
                    <a:pt x="243" y="61"/>
                    <a:pt x="239" y="62"/>
                    <a:pt x="235" y="62"/>
                  </a:cubicBezTo>
                  <a:cubicBezTo>
                    <a:pt x="231" y="62"/>
                    <a:pt x="227" y="61"/>
                    <a:pt x="224" y="58"/>
                  </a:cubicBezTo>
                  <a:cubicBezTo>
                    <a:pt x="221" y="54"/>
                    <a:pt x="220" y="50"/>
                    <a:pt x="220" y="36"/>
                  </a:cubicBezTo>
                  <a:cubicBezTo>
                    <a:pt x="220" y="22"/>
                    <a:pt x="221" y="18"/>
                    <a:pt x="224" y="14"/>
                  </a:cubicBezTo>
                  <a:cubicBezTo>
                    <a:pt x="227" y="12"/>
                    <a:pt x="231" y="10"/>
                    <a:pt x="235" y="10"/>
                  </a:cubicBezTo>
                  <a:cubicBezTo>
                    <a:pt x="239" y="10"/>
                    <a:pt x="243" y="12"/>
                    <a:pt x="245" y="14"/>
                  </a:cubicBezTo>
                  <a:cubicBezTo>
                    <a:pt x="249" y="18"/>
                    <a:pt x="249" y="22"/>
                    <a:pt x="249" y="36"/>
                  </a:cubicBezTo>
                  <a:cubicBezTo>
                    <a:pt x="249" y="50"/>
                    <a:pt x="249" y="54"/>
                    <a:pt x="245"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57" name="Freeform 8"/>
            <p:cNvSpPr>
              <a:spLocks noEditPoints="1"/>
            </p:cNvSpPr>
            <p:nvPr/>
          </p:nvSpPr>
          <p:spPr bwMode="auto">
            <a:xfrm>
              <a:off x="450819" y="1120977"/>
              <a:ext cx="1058332" cy="85455"/>
            </a:xfrm>
            <a:custGeom>
              <a:avLst/>
              <a:gdLst>
                <a:gd name="T0" fmla="*/ 0 w 390"/>
                <a:gd name="T1" fmla="*/ 0 h 32"/>
                <a:gd name="T2" fmla="*/ 21 w 390"/>
                <a:gd name="T3" fmla="*/ 23 h 32"/>
                <a:gd name="T4" fmla="*/ 3 w 390"/>
                <a:gd name="T5" fmla="*/ 13 h 32"/>
                <a:gd name="T6" fmla="*/ 16 w 390"/>
                <a:gd name="T7" fmla="*/ 8 h 32"/>
                <a:gd name="T8" fmla="*/ 12 w 390"/>
                <a:gd name="T9" fmla="*/ 16 h 32"/>
                <a:gd name="T10" fmla="*/ 3 w 390"/>
                <a:gd name="T11" fmla="*/ 28 h 32"/>
                <a:gd name="T12" fmla="*/ 38 w 390"/>
                <a:gd name="T13" fmla="*/ 29 h 32"/>
                <a:gd name="T14" fmla="*/ 28 w 390"/>
                <a:gd name="T15" fmla="*/ 0 h 32"/>
                <a:gd name="T16" fmla="*/ 49 w 390"/>
                <a:gd name="T17" fmla="*/ 21 h 32"/>
                <a:gd name="T18" fmla="*/ 46 w 390"/>
                <a:gd name="T19" fmla="*/ 21 h 32"/>
                <a:gd name="T20" fmla="*/ 56 w 390"/>
                <a:gd name="T21" fmla="*/ 22 h 32"/>
                <a:gd name="T22" fmla="*/ 69 w 390"/>
                <a:gd name="T23" fmla="*/ 14 h 32"/>
                <a:gd name="T24" fmla="*/ 66 w 390"/>
                <a:gd name="T25" fmla="*/ 3 h 32"/>
                <a:gd name="T26" fmla="*/ 66 w 390"/>
                <a:gd name="T27" fmla="*/ 0 h 32"/>
                <a:gd name="T28" fmla="*/ 68 w 390"/>
                <a:gd name="T29" fmla="*/ 17 h 32"/>
                <a:gd name="T30" fmla="*/ 59 w 390"/>
                <a:gd name="T31" fmla="*/ 22 h 32"/>
                <a:gd name="T32" fmla="*/ 84 w 390"/>
                <a:gd name="T33" fmla="*/ 31 h 32"/>
                <a:gd name="T34" fmla="*/ 118 w 390"/>
                <a:gd name="T35" fmla="*/ 31 h 32"/>
                <a:gd name="T36" fmla="*/ 115 w 390"/>
                <a:gd name="T37" fmla="*/ 26 h 32"/>
                <a:gd name="T38" fmla="*/ 96 w 390"/>
                <a:gd name="T39" fmla="*/ 31 h 32"/>
                <a:gd name="T40" fmla="*/ 115 w 390"/>
                <a:gd name="T41" fmla="*/ 31 h 32"/>
                <a:gd name="T42" fmla="*/ 127 w 390"/>
                <a:gd name="T43" fmla="*/ 31 h 32"/>
                <a:gd name="T44" fmla="*/ 130 w 390"/>
                <a:gd name="T45" fmla="*/ 28 h 32"/>
                <a:gd name="T46" fmla="*/ 143 w 390"/>
                <a:gd name="T47" fmla="*/ 15 h 32"/>
                <a:gd name="T48" fmla="*/ 144 w 390"/>
                <a:gd name="T49" fmla="*/ 3 h 32"/>
                <a:gd name="T50" fmla="*/ 153 w 390"/>
                <a:gd name="T51" fmla="*/ 22 h 32"/>
                <a:gd name="T52" fmla="*/ 170 w 390"/>
                <a:gd name="T53" fmla="*/ 24 h 32"/>
                <a:gd name="T54" fmla="*/ 153 w 390"/>
                <a:gd name="T55" fmla="*/ 8 h 32"/>
                <a:gd name="T56" fmla="*/ 169 w 390"/>
                <a:gd name="T57" fmla="*/ 9 h 32"/>
                <a:gd name="T58" fmla="*/ 157 w 390"/>
                <a:gd name="T59" fmla="*/ 16 h 32"/>
                <a:gd name="T60" fmla="*/ 160 w 390"/>
                <a:gd name="T61" fmla="*/ 29 h 32"/>
                <a:gd name="T62" fmla="*/ 175 w 390"/>
                <a:gd name="T63" fmla="*/ 22 h 32"/>
                <a:gd name="T64" fmla="*/ 188 w 390"/>
                <a:gd name="T65" fmla="*/ 14 h 32"/>
                <a:gd name="T66" fmla="*/ 185 w 390"/>
                <a:gd name="T67" fmla="*/ 3 h 32"/>
                <a:gd name="T68" fmla="*/ 185 w 390"/>
                <a:gd name="T69" fmla="*/ 0 h 32"/>
                <a:gd name="T70" fmla="*/ 187 w 390"/>
                <a:gd name="T71" fmla="*/ 17 h 32"/>
                <a:gd name="T72" fmla="*/ 178 w 390"/>
                <a:gd name="T73" fmla="*/ 22 h 32"/>
                <a:gd name="T74" fmla="*/ 223 w 390"/>
                <a:gd name="T75" fmla="*/ 32 h 32"/>
                <a:gd name="T76" fmla="*/ 221 w 390"/>
                <a:gd name="T77" fmla="*/ 13 h 32"/>
                <a:gd name="T78" fmla="*/ 230 w 390"/>
                <a:gd name="T79" fmla="*/ 9 h 32"/>
                <a:gd name="T80" fmla="*/ 213 w 390"/>
                <a:gd name="T81" fmla="*/ 8 h 32"/>
                <a:gd name="T82" fmla="*/ 231 w 390"/>
                <a:gd name="T83" fmla="*/ 24 h 32"/>
                <a:gd name="T84" fmla="*/ 262 w 390"/>
                <a:gd name="T85" fmla="*/ 25 h 32"/>
                <a:gd name="T86" fmla="*/ 254 w 390"/>
                <a:gd name="T87" fmla="*/ 3 h 32"/>
                <a:gd name="T88" fmla="*/ 254 w 390"/>
                <a:gd name="T89" fmla="*/ 0 h 32"/>
                <a:gd name="T90" fmla="*/ 264 w 390"/>
                <a:gd name="T91" fmla="*/ 27 h 32"/>
                <a:gd name="T92" fmla="*/ 290 w 390"/>
                <a:gd name="T93" fmla="*/ 0 h 32"/>
                <a:gd name="T94" fmla="*/ 274 w 390"/>
                <a:gd name="T95" fmla="*/ 0 h 32"/>
                <a:gd name="T96" fmla="*/ 274 w 390"/>
                <a:gd name="T97" fmla="*/ 31 h 32"/>
                <a:gd name="T98" fmla="*/ 290 w 390"/>
                <a:gd name="T99" fmla="*/ 31 h 32"/>
                <a:gd name="T100" fmla="*/ 301 w 390"/>
                <a:gd name="T101" fmla="*/ 16 h 32"/>
                <a:gd name="T102" fmla="*/ 316 w 390"/>
                <a:gd name="T103" fmla="*/ 0 h 32"/>
                <a:gd name="T104" fmla="*/ 316 w 390"/>
                <a:gd name="T105" fmla="*/ 3 h 32"/>
                <a:gd name="T106" fmla="*/ 303 w 390"/>
                <a:gd name="T107" fmla="*/ 16 h 32"/>
                <a:gd name="T108" fmla="*/ 367 w 390"/>
                <a:gd name="T109" fmla="*/ 16 h 32"/>
                <a:gd name="T110" fmla="*/ 339 w 390"/>
                <a:gd name="T111" fmla="*/ 16 h 32"/>
                <a:gd name="T112" fmla="*/ 352 w 390"/>
                <a:gd name="T113" fmla="*/ 29 h 32"/>
                <a:gd name="T114" fmla="*/ 374 w 390"/>
                <a:gd name="T115" fmla="*/ 31 h 32"/>
                <a:gd name="T116" fmla="*/ 377 w 390"/>
                <a:gd name="T1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32">
                  <a:moveTo>
                    <a:pt x="19" y="8"/>
                  </a:moveTo>
                  <a:cubicBezTo>
                    <a:pt x="19" y="3"/>
                    <a:pt x="16" y="0"/>
                    <a:pt x="11" y="0"/>
                  </a:cubicBezTo>
                  <a:cubicBezTo>
                    <a:pt x="0" y="0"/>
                    <a:pt x="0" y="0"/>
                    <a:pt x="0" y="0"/>
                  </a:cubicBezTo>
                  <a:cubicBezTo>
                    <a:pt x="0" y="31"/>
                    <a:pt x="0" y="31"/>
                    <a:pt x="0" y="31"/>
                  </a:cubicBezTo>
                  <a:cubicBezTo>
                    <a:pt x="12" y="31"/>
                    <a:pt x="12" y="31"/>
                    <a:pt x="12" y="31"/>
                  </a:cubicBezTo>
                  <a:cubicBezTo>
                    <a:pt x="18" y="31"/>
                    <a:pt x="21" y="27"/>
                    <a:pt x="21" y="23"/>
                  </a:cubicBezTo>
                  <a:cubicBezTo>
                    <a:pt x="21" y="19"/>
                    <a:pt x="18" y="15"/>
                    <a:pt x="15" y="15"/>
                  </a:cubicBezTo>
                  <a:cubicBezTo>
                    <a:pt x="18" y="14"/>
                    <a:pt x="19" y="11"/>
                    <a:pt x="19" y="8"/>
                  </a:cubicBezTo>
                  <a:moveTo>
                    <a:pt x="3" y="13"/>
                  </a:moveTo>
                  <a:cubicBezTo>
                    <a:pt x="3" y="3"/>
                    <a:pt x="3" y="3"/>
                    <a:pt x="3" y="3"/>
                  </a:cubicBezTo>
                  <a:cubicBezTo>
                    <a:pt x="11" y="3"/>
                    <a:pt x="11" y="3"/>
                    <a:pt x="11" y="3"/>
                  </a:cubicBezTo>
                  <a:cubicBezTo>
                    <a:pt x="14" y="3"/>
                    <a:pt x="16" y="5"/>
                    <a:pt x="16" y="8"/>
                  </a:cubicBezTo>
                  <a:cubicBezTo>
                    <a:pt x="16" y="11"/>
                    <a:pt x="15" y="13"/>
                    <a:pt x="12" y="13"/>
                  </a:cubicBezTo>
                  <a:lnTo>
                    <a:pt x="3" y="13"/>
                  </a:lnTo>
                  <a:close/>
                  <a:moveTo>
                    <a:pt x="12" y="16"/>
                  </a:moveTo>
                  <a:cubicBezTo>
                    <a:pt x="15" y="16"/>
                    <a:pt x="18" y="20"/>
                    <a:pt x="18" y="23"/>
                  </a:cubicBezTo>
                  <a:cubicBezTo>
                    <a:pt x="18" y="26"/>
                    <a:pt x="16" y="28"/>
                    <a:pt x="12" y="28"/>
                  </a:cubicBezTo>
                  <a:cubicBezTo>
                    <a:pt x="3" y="28"/>
                    <a:pt x="3" y="28"/>
                    <a:pt x="3" y="28"/>
                  </a:cubicBezTo>
                  <a:cubicBezTo>
                    <a:pt x="3" y="16"/>
                    <a:pt x="3" y="16"/>
                    <a:pt x="3" y="16"/>
                  </a:cubicBezTo>
                  <a:lnTo>
                    <a:pt x="12" y="16"/>
                  </a:lnTo>
                  <a:close/>
                  <a:moveTo>
                    <a:pt x="38" y="29"/>
                  </a:moveTo>
                  <a:cubicBezTo>
                    <a:pt x="34" y="29"/>
                    <a:pt x="31" y="26"/>
                    <a:pt x="31" y="21"/>
                  </a:cubicBezTo>
                  <a:cubicBezTo>
                    <a:pt x="31" y="0"/>
                    <a:pt x="31" y="0"/>
                    <a:pt x="31" y="0"/>
                  </a:cubicBezTo>
                  <a:cubicBezTo>
                    <a:pt x="28" y="0"/>
                    <a:pt x="28" y="0"/>
                    <a:pt x="28" y="0"/>
                  </a:cubicBezTo>
                  <a:cubicBezTo>
                    <a:pt x="28" y="21"/>
                    <a:pt x="28" y="21"/>
                    <a:pt x="28" y="21"/>
                  </a:cubicBezTo>
                  <a:cubicBezTo>
                    <a:pt x="28" y="27"/>
                    <a:pt x="33" y="32"/>
                    <a:pt x="38" y="32"/>
                  </a:cubicBezTo>
                  <a:cubicBezTo>
                    <a:pt x="44" y="32"/>
                    <a:pt x="49" y="27"/>
                    <a:pt x="49" y="21"/>
                  </a:cubicBezTo>
                  <a:cubicBezTo>
                    <a:pt x="49" y="0"/>
                    <a:pt x="49" y="0"/>
                    <a:pt x="49" y="0"/>
                  </a:cubicBezTo>
                  <a:cubicBezTo>
                    <a:pt x="46" y="0"/>
                    <a:pt x="46" y="0"/>
                    <a:pt x="46" y="0"/>
                  </a:cubicBezTo>
                  <a:cubicBezTo>
                    <a:pt x="46" y="21"/>
                    <a:pt x="46" y="21"/>
                    <a:pt x="46" y="21"/>
                  </a:cubicBezTo>
                  <a:cubicBezTo>
                    <a:pt x="46" y="26"/>
                    <a:pt x="43" y="29"/>
                    <a:pt x="38" y="29"/>
                  </a:cubicBezTo>
                  <a:moveTo>
                    <a:pt x="59" y="22"/>
                  </a:moveTo>
                  <a:cubicBezTo>
                    <a:pt x="56" y="22"/>
                    <a:pt x="56" y="22"/>
                    <a:pt x="56" y="22"/>
                  </a:cubicBezTo>
                  <a:cubicBezTo>
                    <a:pt x="56" y="27"/>
                    <a:pt x="60" y="32"/>
                    <a:pt x="66" y="32"/>
                  </a:cubicBezTo>
                  <a:cubicBezTo>
                    <a:pt x="73" y="32"/>
                    <a:pt x="76" y="28"/>
                    <a:pt x="77" y="24"/>
                  </a:cubicBezTo>
                  <a:cubicBezTo>
                    <a:pt x="78" y="18"/>
                    <a:pt x="74" y="15"/>
                    <a:pt x="69" y="14"/>
                  </a:cubicBezTo>
                  <a:cubicBezTo>
                    <a:pt x="64" y="13"/>
                    <a:pt x="64" y="13"/>
                    <a:pt x="64" y="13"/>
                  </a:cubicBezTo>
                  <a:cubicBezTo>
                    <a:pt x="60" y="12"/>
                    <a:pt x="60" y="10"/>
                    <a:pt x="60" y="8"/>
                  </a:cubicBezTo>
                  <a:cubicBezTo>
                    <a:pt x="60" y="5"/>
                    <a:pt x="63" y="3"/>
                    <a:pt x="66" y="3"/>
                  </a:cubicBezTo>
                  <a:cubicBezTo>
                    <a:pt x="70" y="3"/>
                    <a:pt x="73" y="5"/>
                    <a:pt x="73" y="9"/>
                  </a:cubicBezTo>
                  <a:cubicBezTo>
                    <a:pt x="76" y="9"/>
                    <a:pt x="76" y="9"/>
                    <a:pt x="76" y="9"/>
                  </a:cubicBezTo>
                  <a:cubicBezTo>
                    <a:pt x="76" y="3"/>
                    <a:pt x="72" y="0"/>
                    <a:pt x="66" y="0"/>
                  </a:cubicBezTo>
                  <a:cubicBezTo>
                    <a:pt x="61" y="0"/>
                    <a:pt x="57" y="3"/>
                    <a:pt x="57" y="8"/>
                  </a:cubicBezTo>
                  <a:cubicBezTo>
                    <a:pt x="57" y="11"/>
                    <a:pt x="58" y="15"/>
                    <a:pt x="64" y="16"/>
                  </a:cubicBezTo>
                  <a:cubicBezTo>
                    <a:pt x="68" y="17"/>
                    <a:pt x="68" y="17"/>
                    <a:pt x="68" y="17"/>
                  </a:cubicBezTo>
                  <a:cubicBezTo>
                    <a:pt x="71" y="18"/>
                    <a:pt x="74" y="20"/>
                    <a:pt x="74" y="24"/>
                  </a:cubicBezTo>
                  <a:cubicBezTo>
                    <a:pt x="73" y="26"/>
                    <a:pt x="71" y="29"/>
                    <a:pt x="66" y="29"/>
                  </a:cubicBezTo>
                  <a:cubicBezTo>
                    <a:pt x="62" y="29"/>
                    <a:pt x="59" y="25"/>
                    <a:pt x="59" y="22"/>
                  </a:cubicBezTo>
                  <a:moveTo>
                    <a:pt x="87" y="0"/>
                  </a:moveTo>
                  <a:cubicBezTo>
                    <a:pt x="84" y="0"/>
                    <a:pt x="84" y="0"/>
                    <a:pt x="84" y="0"/>
                  </a:cubicBezTo>
                  <a:cubicBezTo>
                    <a:pt x="84" y="31"/>
                    <a:pt x="84" y="31"/>
                    <a:pt x="84" y="31"/>
                  </a:cubicBezTo>
                  <a:cubicBezTo>
                    <a:pt x="87" y="31"/>
                    <a:pt x="87" y="31"/>
                    <a:pt x="87" y="31"/>
                  </a:cubicBezTo>
                  <a:lnTo>
                    <a:pt x="87" y="0"/>
                  </a:lnTo>
                  <a:close/>
                  <a:moveTo>
                    <a:pt x="118" y="31"/>
                  </a:moveTo>
                  <a:cubicBezTo>
                    <a:pt x="118" y="0"/>
                    <a:pt x="118" y="0"/>
                    <a:pt x="118" y="0"/>
                  </a:cubicBezTo>
                  <a:cubicBezTo>
                    <a:pt x="115" y="0"/>
                    <a:pt x="115" y="0"/>
                    <a:pt x="115" y="0"/>
                  </a:cubicBezTo>
                  <a:cubicBezTo>
                    <a:pt x="115" y="26"/>
                    <a:pt x="115" y="26"/>
                    <a:pt x="115" y="26"/>
                  </a:cubicBezTo>
                  <a:cubicBezTo>
                    <a:pt x="99" y="0"/>
                    <a:pt x="99" y="0"/>
                    <a:pt x="99" y="0"/>
                  </a:cubicBezTo>
                  <a:cubicBezTo>
                    <a:pt x="96" y="0"/>
                    <a:pt x="96" y="0"/>
                    <a:pt x="96" y="0"/>
                  </a:cubicBezTo>
                  <a:cubicBezTo>
                    <a:pt x="96" y="31"/>
                    <a:pt x="96" y="31"/>
                    <a:pt x="96" y="31"/>
                  </a:cubicBezTo>
                  <a:cubicBezTo>
                    <a:pt x="99" y="31"/>
                    <a:pt x="99" y="31"/>
                    <a:pt x="99" y="31"/>
                  </a:cubicBezTo>
                  <a:cubicBezTo>
                    <a:pt x="99" y="5"/>
                    <a:pt x="99" y="5"/>
                    <a:pt x="99" y="5"/>
                  </a:cubicBezTo>
                  <a:cubicBezTo>
                    <a:pt x="115" y="31"/>
                    <a:pt x="115" y="31"/>
                    <a:pt x="115" y="31"/>
                  </a:cubicBezTo>
                  <a:lnTo>
                    <a:pt x="118" y="31"/>
                  </a:lnTo>
                  <a:close/>
                  <a:moveTo>
                    <a:pt x="127" y="0"/>
                  </a:moveTo>
                  <a:cubicBezTo>
                    <a:pt x="127" y="31"/>
                    <a:pt x="127" y="31"/>
                    <a:pt x="127" y="31"/>
                  </a:cubicBezTo>
                  <a:cubicBezTo>
                    <a:pt x="145" y="31"/>
                    <a:pt x="145" y="31"/>
                    <a:pt x="145" y="31"/>
                  </a:cubicBezTo>
                  <a:cubicBezTo>
                    <a:pt x="145" y="28"/>
                    <a:pt x="145" y="28"/>
                    <a:pt x="145" y="28"/>
                  </a:cubicBezTo>
                  <a:cubicBezTo>
                    <a:pt x="130" y="28"/>
                    <a:pt x="130" y="28"/>
                    <a:pt x="130" y="28"/>
                  </a:cubicBezTo>
                  <a:cubicBezTo>
                    <a:pt x="130" y="18"/>
                    <a:pt x="130" y="18"/>
                    <a:pt x="130" y="18"/>
                  </a:cubicBezTo>
                  <a:cubicBezTo>
                    <a:pt x="143" y="18"/>
                    <a:pt x="143" y="18"/>
                    <a:pt x="143" y="18"/>
                  </a:cubicBezTo>
                  <a:cubicBezTo>
                    <a:pt x="143" y="15"/>
                    <a:pt x="143" y="15"/>
                    <a:pt x="143" y="15"/>
                  </a:cubicBezTo>
                  <a:cubicBezTo>
                    <a:pt x="130" y="15"/>
                    <a:pt x="130" y="15"/>
                    <a:pt x="130" y="15"/>
                  </a:cubicBezTo>
                  <a:cubicBezTo>
                    <a:pt x="130" y="3"/>
                    <a:pt x="130" y="3"/>
                    <a:pt x="130" y="3"/>
                  </a:cubicBezTo>
                  <a:cubicBezTo>
                    <a:pt x="144" y="3"/>
                    <a:pt x="144" y="3"/>
                    <a:pt x="144" y="3"/>
                  </a:cubicBezTo>
                  <a:cubicBezTo>
                    <a:pt x="144" y="0"/>
                    <a:pt x="144" y="0"/>
                    <a:pt x="144" y="0"/>
                  </a:cubicBezTo>
                  <a:lnTo>
                    <a:pt x="127" y="0"/>
                  </a:lnTo>
                  <a:close/>
                  <a:moveTo>
                    <a:pt x="153" y="22"/>
                  </a:moveTo>
                  <a:cubicBezTo>
                    <a:pt x="150" y="22"/>
                    <a:pt x="150" y="22"/>
                    <a:pt x="150" y="22"/>
                  </a:cubicBezTo>
                  <a:cubicBezTo>
                    <a:pt x="150" y="27"/>
                    <a:pt x="154" y="32"/>
                    <a:pt x="160" y="32"/>
                  </a:cubicBezTo>
                  <a:cubicBezTo>
                    <a:pt x="166" y="32"/>
                    <a:pt x="169" y="28"/>
                    <a:pt x="170" y="24"/>
                  </a:cubicBezTo>
                  <a:cubicBezTo>
                    <a:pt x="171" y="18"/>
                    <a:pt x="167" y="15"/>
                    <a:pt x="162" y="14"/>
                  </a:cubicBezTo>
                  <a:cubicBezTo>
                    <a:pt x="158" y="13"/>
                    <a:pt x="158" y="13"/>
                    <a:pt x="158" y="13"/>
                  </a:cubicBezTo>
                  <a:cubicBezTo>
                    <a:pt x="153" y="12"/>
                    <a:pt x="153" y="10"/>
                    <a:pt x="153" y="8"/>
                  </a:cubicBezTo>
                  <a:cubicBezTo>
                    <a:pt x="153" y="5"/>
                    <a:pt x="156" y="3"/>
                    <a:pt x="160" y="3"/>
                  </a:cubicBezTo>
                  <a:cubicBezTo>
                    <a:pt x="163" y="3"/>
                    <a:pt x="166" y="5"/>
                    <a:pt x="166" y="9"/>
                  </a:cubicBezTo>
                  <a:cubicBezTo>
                    <a:pt x="169" y="9"/>
                    <a:pt x="169" y="9"/>
                    <a:pt x="169" y="9"/>
                  </a:cubicBezTo>
                  <a:cubicBezTo>
                    <a:pt x="169" y="3"/>
                    <a:pt x="165" y="0"/>
                    <a:pt x="160" y="0"/>
                  </a:cubicBezTo>
                  <a:cubicBezTo>
                    <a:pt x="155" y="0"/>
                    <a:pt x="150" y="3"/>
                    <a:pt x="150" y="8"/>
                  </a:cubicBezTo>
                  <a:cubicBezTo>
                    <a:pt x="150" y="11"/>
                    <a:pt x="151" y="15"/>
                    <a:pt x="157" y="16"/>
                  </a:cubicBezTo>
                  <a:cubicBezTo>
                    <a:pt x="161" y="17"/>
                    <a:pt x="161" y="17"/>
                    <a:pt x="161" y="17"/>
                  </a:cubicBezTo>
                  <a:cubicBezTo>
                    <a:pt x="165" y="18"/>
                    <a:pt x="168" y="20"/>
                    <a:pt x="167" y="24"/>
                  </a:cubicBezTo>
                  <a:cubicBezTo>
                    <a:pt x="167" y="26"/>
                    <a:pt x="164" y="29"/>
                    <a:pt x="160" y="29"/>
                  </a:cubicBezTo>
                  <a:cubicBezTo>
                    <a:pt x="155" y="29"/>
                    <a:pt x="153" y="25"/>
                    <a:pt x="153" y="22"/>
                  </a:cubicBezTo>
                  <a:moveTo>
                    <a:pt x="178" y="22"/>
                  </a:moveTo>
                  <a:cubicBezTo>
                    <a:pt x="175" y="22"/>
                    <a:pt x="175" y="22"/>
                    <a:pt x="175" y="22"/>
                  </a:cubicBezTo>
                  <a:cubicBezTo>
                    <a:pt x="175" y="27"/>
                    <a:pt x="179" y="32"/>
                    <a:pt x="185" y="32"/>
                  </a:cubicBezTo>
                  <a:cubicBezTo>
                    <a:pt x="192" y="32"/>
                    <a:pt x="195" y="28"/>
                    <a:pt x="196" y="24"/>
                  </a:cubicBezTo>
                  <a:cubicBezTo>
                    <a:pt x="197" y="18"/>
                    <a:pt x="192" y="15"/>
                    <a:pt x="188" y="14"/>
                  </a:cubicBezTo>
                  <a:cubicBezTo>
                    <a:pt x="183" y="13"/>
                    <a:pt x="183" y="13"/>
                    <a:pt x="183" y="13"/>
                  </a:cubicBezTo>
                  <a:cubicBezTo>
                    <a:pt x="179" y="12"/>
                    <a:pt x="179" y="10"/>
                    <a:pt x="179" y="8"/>
                  </a:cubicBezTo>
                  <a:cubicBezTo>
                    <a:pt x="179" y="5"/>
                    <a:pt x="182" y="3"/>
                    <a:pt x="185" y="3"/>
                  </a:cubicBezTo>
                  <a:cubicBezTo>
                    <a:pt x="189" y="3"/>
                    <a:pt x="192" y="5"/>
                    <a:pt x="192" y="9"/>
                  </a:cubicBezTo>
                  <a:cubicBezTo>
                    <a:pt x="195" y="9"/>
                    <a:pt x="195" y="9"/>
                    <a:pt x="195" y="9"/>
                  </a:cubicBezTo>
                  <a:cubicBezTo>
                    <a:pt x="195" y="3"/>
                    <a:pt x="191" y="0"/>
                    <a:pt x="185" y="0"/>
                  </a:cubicBezTo>
                  <a:cubicBezTo>
                    <a:pt x="180" y="0"/>
                    <a:pt x="176" y="3"/>
                    <a:pt x="176" y="8"/>
                  </a:cubicBezTo>
                  <a:cubicBezTo>
                    <a:pt x="176" y="11"/>
                    <a:pt x="176" y="15"/>
                    <a:pt x="183" y="16"/>
                  </a:cubicBezTo>
                  <a:cubicBezTo>
                    <a:pt x="187" y="17"/>
                    <a:pt x="187" y="17"/>
                    <a:pt x="187" y="17"/>
                  </a:cubicBezTo>
                  <a:cubicBezTo>
                    <a:pt x="190" y="18"/>
                    <a:pt x="193" y="20"/>
                    <a:pt x="193" y="24"/>
                  </a:cubicBezTo>
                  <a:cubicBezTo>
                    <a:pt x="192" y="26"/>
                    <a:pt x="190" y="29"/>
                    <a:pt x="185" y="29"/>
                  </a:cubicBezTo>
                  <a:cubicBezTo>
                    <a:pt x="181" y="29"/>
                    <a:pt x="178" y="25"/>
                    <a:pt x="178" y="22"/>
                  </a:cubicBezTo>
                  <a:moveTo>
                    <a:pt x="216" y="22"/>
                  </a:moveTo>
                  <a:cubicBezTo>
                    <a:pt x="213" y="22"/>
                    <a:pt x="213" y="22"/>
                    <a:pt x="213" y="22"/>
                  </a:cubicBezTo>
                  <a:cubicBezTo>
                    <a:pt x="213" y="27"/>
                    <a:pt x="217" y="32"/>
                    <a:pt x="223" y="32"/>
                  </a:cubicBezTo>
                  <a:cubicBezTo>
                    <a:pt x="229" y="32"/>
                    <a:pt x="233" y="28"/>
                    <a:pt x="233" y="24"/>
                  </a:cubicBezTo>
                  <a:cubicBezTo>
                    <a:pt x="234" y="18"/>
                    <a:pt x="230" y="15"/>
                    <a:pt x="225" y="14"/>
                  </a:cubicBezTo>
                  <a:cubicBezTo>
                    <a:pt x="221" y="13"/>
                    <a:pt x="221" y="13"/>
                    <a:pt x="221" y="13"/>
                  </a:cubicBezTo>
                  <a:cubicBezTo>
                    <a:pt x="217" y="12"/>
                    <a:pt x="216" y="10"/>
                    <a:pt x="216" y="8"/>
                  </a:cubicBezTo>
                  <a:cubicBezTo>
                    <a:pt x="216" y="5"/>
                    <a:pt x="220" y="3"/>
                    <a:pt x="223" y="3"/>
                  </a:cubicBezTo>
                  <a:cubicBezTo>
                    <a:pt x="227" y="3"/>
                    <a:pt x="230" y="5"/>
                    <a:pt x="230" y="9"/>
                  </a:cubicBezTo>
                  <a:cubicBezTo>
                    <a:pt x="233" y="9"/>
                    <a:pt x="233" y="9"/>
                    <a:pt x="233" y="9"/>
                  </a:cubicBezTo>
                  <a:cubicBezTo>
                    <a:pt x="233" y="3"/>
                    <a:pt x="228" y="0"/>
                    <a:pt x="223" y="0"/>
                  </a:cubicBezTo>
                  <a:cubicBezTo>
                    <a:pt x="218" y="0"/>
                    <a:pt x="213" y="3"/>
                    <a:pt x="213" y="8"/>
                  </a:cubicBezTo>
                  <a:cubicBezTo>
                    <a:pt x="213" y="11"/>
                    <a:pt x="214" y="15"/>
                    <a:pt x="221" y="16"/>
                  </a:cubicBezTo>
                  <a:cubicBezTo>
                    <a:pt x="225" y="17"/>
                    <a:pt x="225" y="17"/>
                    <a:pt x="225" y="17"/>
                  </a:cubicBezTo>
                  <a:cubicBezTo>
                    <a:pt x="228" y="18"/>
                    <a:pt x="231" y="20"/>
                    <a:pt x="231" y="24"/>
                  </a:cubicBezTo>
                  <a:cubicBezTo>
                    <a:pt x="230" y="26"/>
                    <a:pt x="228" y="29"/>
                    <a:pt x="223" y="29"/>
                  </a:cubicBezTo>
                  <a:cubicBezTo>
                    <a:pt x="219" y="29"/>
                    <a:pt x="216" y="25"/>
                    <a:pt x="216" y="22"/>
                  </a:cubicBezTo>
                  <a:moveTo>
                    <a:pt x="262" y="25"/>
                  </a:moveTo>
                  <a:cubicBezTo>
                    <a:pt x="260" y="27"/>
                    <a:pt x="257" y="29"/>
                    <a:pt x="254" y="29"/>
                  </a:cubicBezTo>
                  <a:cubicBezTo>
                    <a:pt x="246" y="29"/>
                    <a:pt x="242" y="23"/>
                    <a:pt x="242" y="16"/>
                  </a:cubicBezTo>
                  <a:cubicBezTo>
                    <a:pt x="242" y="9"/>
                    <a:pt x="246" y="3"/>
                    <a:pt x="254" y="3"/>
                  </a:cubicBezTo>
                  <a:cubicBezTo>
                    <a:pt x="257" y="3"/>
                    <a:pt x="260" y="4"/>
                    <a:pt x="262" y="7"/>
                  </a:cubicBezTo>
                  <a:cubicBezTo>
                    <a:pt x="264" y="5"/>
                    <a:pt x="264" y="5"/>
                    <a:pt x="264" y="5"/>
                  </a:cubicBezTo>
                  <a:cubicBezTo>
                    <a:pt x="262" y="2"/>
                    <a:pt x="258" y="0"/>
                    <a:pt x="254" y="0"/>
                  </a:cubicBezTo>
                  <a:cubicBezTo>
                    <a:pt x="245" y="0"/>
                    <a:pt x="239" y="7"/>
                    <a:pt x="239" y="16"/>
                  </a:cubicBezTo>
                  <a:cubicBezTo>
                    <a:pt x="239" y="25"/>
                    <a:pt x="245" y="32"/>
                    <a:pt x="254" y="32"/>
                  </a:cubicBezTo>
                  <a:cubicBezTo>
                    <a:pt x="258" y="32"/>
                    <a:pt x="262" y="30"/>
                    <a:pt x="264" y="27"/>
                  </a:cubicBezTo>
                  <a:lnTo>
                    <a:pt x="262" y="25"/>
                  </a:lnTo>
                  <a:close/>
                  <a:moveTo>
                    <a:pt x="293" y="0"/>
                  </a:moveTo>
                  <a:cubicBezTo>
                    <a:pt x="290" y="0"/>
                    <a:pt x="290" y="0"/>
                    <a:pt x="290" y="0"/>
                  </a:cubicBezTo>
                  <a:cubicBezTo>
                    <a:pt x="290" y="14"/>
                    <a:pt x="290" y="14"/>
                    <a:pt x="290" y="14"/>
                  </a:cubicBezTo>
                  <a:cubicBezTo>
                    <a:pt x="274" y="14"/>
                    <a:pt x="274" y="14"/>
                    <a:pt x="274" y="14"/>
                  </a:cubicBezTo>
                  <a:cubicBezTo>
                    <a:pt x="274" y="0"/>
                    <a:pt x="274" y="0"/>
                    <a:pt x="274" y="0"/>
                  </a:cubicBezTo>
                  <a:cubicBezTo>
                    <a:pt x="271" y="0"/>
                    <a:pt x="271" y="0"/>
                    <a:pt x="271" y="0"/>
                  </a:cubicBezTo>
                  <a:cubicBezTo>
                    <a:pt x="271" y="31"/>
                    <a:pt x="271" y="31"/>
                    <a:pt x="271" y="31"/>
                  </a:cubicBezTo>
                  <a:cubicBezTo>
                    <a:pt x="274" y="31"/>
                    <a:pt x="274" y="31"/>
                    <a:pt x="274" y="31"/>
                  </a:cubicBezTo>
                  <a:cubicBezTo>
                    <a:pt x="274" y="17"/>
                    <a:pt x="274" y="17"/>
                    <a:pt x="274" y="17"/>
                  </a:cubicBezTo>
                  <a:cubicBezTo>
                    <a:pt x="290" y="17"/>
                    <a:pt x="290" y="17"/>
                    <a:pt x="290" y="17"/>
                  </a:cubicBezTo>
                  <a:cubicBezTo>
                    <a:pt x="290" y="31"/>
                    <a:pt x="290" y="31"/>
                    <a:pt x="290" y="31"/>
                  </a:cubicBezTo>
                  <a:cubicBezTo>
                    <a:pt x="293" y="31"/>
                    <a:pt x="293" y="31"/>
                    <a:pt x="293" y="31"/>
                  </a:cubicBezTo>
                  <a:lnTo>
                    <a:pt x="293" y="0"/>
                  </a:lnTo>
                  <a:close/>
                  <a:moveTo>
                    <a:pt x="301" y="16"/>
                  </a:moveTo>
                  <a:cubicBezTo>
                    <a:pt x="301" y="25"/>
                    <a:pt x="307" y="32"/>
                    <a:pt x="316" y="32"/>
                  </a:cubicBezTo>
                  <a:cubicBezTo>
                    <a:pt x="325" y="32"/>
                    <a:pt x="331" y="25"/>
                    <a:pt x="331" y="16"/>
                  </a:cubicBezTo>
                  <a:cubicBezTo>
                    <a:pt x="331" y="7"/>
                    <a:pt x="325" y="0"/>
                    <a:pt x="316" y="0"/>
                  </a:cubicBezTo>
                  <a:cubicBezTo>
                    <a:pt x="307" y="0"/>
                    <a:pt x="301" y="7"/>
                    <a:pt x="301" y="16"/>
                  </a:cubicBezTo>
                  <a:moveTo>
                    <a:pt x="303" y="16"/>
                  </a:moveTo>
                  <a:cubicBezTo>
                    <a:pt x="303" y="9"/>
                    <a:pt x="309" y="3"/>
                    <a:pt x="316" y="3"/>
                  </a:cubicBezTo>
                  <a:cubicBezTo>
                    <a:pt x="323" y="3"/>
                    <a:pt x="328" y="9"/>
                    <a:pt x="328" y="16"/>
                  </a:cubicBezTo>
                  <a:cubicBezTo>
                    <a:pt x="328" y="23"/>
                    <a:pt x="323" y="29"/>
                    <a:pt x="316" y="29"/>
                  </a:cubicBezTo>
                  <a:cubicBezTo>
                    <a:pt x="309" y="29"/>
                    <a:pt x="303" y="23"/>
                    <a:pt x="303" y="16"/>
                  </a:cubicBezTo>
                  <a:moveTo>
                    <a:pt x="336" y="16"/>
                  </a:moveTo>
                  <a:cubicBezTo>
                    <a:pt x="336" y="25"/>
                    <a:pt x="343" y="32"/>
                    <a:pt x="352" y="32"/>
                  </a:cubicBezTo>
                  <a:cubicBezTo>
                    <a:pt x="360" y="32"/>
                    <a:pt x="367" y="25"/>
                    <a:pt x="367" y="16"/>
                  </a:cubicBezTo>
                  <a:cubicBezTo>
                    <a:pt x="367" y="7"/>
                    <a:pt x="360" y="0"/>
                    <a:pt x="352" y="0"/>
                  </a:cubicBezTo>
                  <a:cubicBezTo>
                    <a:pt x="343" y="0"/>
                    <a:pt x="336" y="7"/>
                    <a:pt x="336" y="16"/>
                  </a:cubicBezTo>
                  <a:moveTo>
                    <a:pt x="339" y="16"/>
                  </a:moveTo>
                  <a:cubicBezTo>
                    <a:pt x="339" y="9"/>
                    <a:pt x="345" y="3"/>
                    <a:pt x="352" y="3"/>
                  </a:cubicBezTo>
                  <a:cubicBezTo>
                    <a:pt x="359" y="3"/>
                    <a:pt x="364" y="9"/>
                    <a:pt x="364" y="16"/>
                  </a:cubicBezTo>
                  <a:cubicBezTo>
                    <a:pt x="364" y="23"/>
                    <a:pt x="359" y="29"/>
                    <a:pt x="352" y="29"/>
                  </a:cubicBezTo>
                  <a:cubicBezTo>
                    <a:pt x="345" y="29"/>
                    <a:pt x="339" y="23"/>
                    <a:pt x="339" y="16"/>
                  </a:cubicBezTo>
                  <a:moveTo>
                    <a:pt x="374" y="0"/>
                  </a:moveTo>
                  <a:cubicBezTo>
                    <a:pt x="374" y="31"/>
                    <a:pt x="374" y="31"/>
                    <a:pt x="374" y="31"/>
                  </a:cubicBezTo>
                  <a:cubicBezTo>
                    <a:pt x="390" y="31"/>
                    <a:pt x="390" y="31"/>
                    <a:pt x="390" y="31"/>
                  </a:cubicBezTo>
                  <a:cubicBezTo>
                    <a:pt x="390" y="28"/>
                    <a:pt x="390" y="28"/>
                    <a:pt x="390" y="28"/>
                  </a:cubicBezTo>
                  <a:cubicBezTo>
                    <a:pt x="377" y="28"/>
                    <a:pt x="377" y="28"/>
                    <a:pt x="377" y="28"/>
                  </a:cubicBezTo>
                  <a:cubicBezTo>
                    <a:pt x="377" y="0"/>
                    <a:pt x="377" y="0"/>
                    <a:pt x="377" y="0"/>
                  </a:cubicBezTo>
                  <a:lnTo>
                    <a:pt x="3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58" name="Rectangle 9"/>
            <p:cNvSpPr>
              <a:spLocks noChangeArrowheads="1"/>
            </p:cNvSpPr>
            <p:nvPr/>
          </p:nvSpPr>
          <p:spPr bwMode="auto">
            <a:xfrm>
              <a:off x="1710738" y="436213"/>
              <a:ext cx="10309" cy="775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grpSp>
      <p:grpSp>
        <p:nvGrpSpPr>
          <p:cNvPr id="53" name="Group 52"/>
          <p:cNvGrpSpPr/>
          <p:nvPr/>
        </p:nvGrpSpPr>
        <p:grpSpPr>
          <a:xfrm>
            <a:off x="8326346" y="532063"/>
            <a:ext cx="404116" cy="775241"/>
            <a:chOff x="-4341813" y="1827213"/>
            <a:chExt cx="466726" cy="671512"/>
          </a:xfrm>
        </p:grpSpPr>
        <p:sp>
          <p:nvSpPr>
            <p:cNvPr id="96" name="Freeform 13"/>
            <p:cNvSpPr>
              <a:spLocks noEditPoints="1"/>
            </p:cNvSpPr>
            <p:nvPr/>
          </p:nvSpPr>
          <p:spPr bwMode="auto">
            <a:xfrm>
              <a:off x="-4235450" y="1827213"/>
              <a:ext cx="58738" cy="73025"/>
            </a:xfrm>
            <a:custGeom>
              <a:avLst/>
              <a:gdLst>
                <a:gd name="T0" fmla="*/ 7 w 25"/>
                <a:gd name="T1" fmla="*/ 18 h 32"/>
                <a:gd name="T2" fmla="*/ 7 w 25"/>
                <a:gd name="T3" fmla="*/ 26 h 32"/>
                <a:gd name="T4" fmla="*/ 14 w 25"/>
                <a:gd name="T5" fmla="*/ 26 h 32"/>
                <a:gd name="T6" fmla="*/ 17 w 25"/>
                <a:gd name="T7" fmla="*/ 22 h 32"/>
                <a:gd name="T8" fmla="*/ 14 w 25"/>
                <a:gd name="T9" fmla="*/ 18 h 32"/>
                <a:gd name="T10" fmla="*/ 7 w 25"/>
                <a:gd name="T11" fmla="*/ 18 h 32"/>
                <a:gd name="T12" fmla="*/ 13 w 25"/>
                <a:gd name="T13" fmla="*/ 12 h 32"/>
                <a:gd name="T14" fmla="*/ 16 w 25"/>
                <a:gd name="T15" fmla="*/ 9 h 32"/>
                <a:gd name="T16" fmla="*/ 13 w 25"/>
                <a:gd name="T17" fmla="*/ 6 h 32"/>
                <a:gd name="T18" fmla="*/ 7 w 25"/>
                <a:gd name="T19" fmla="*/ 6 h 32"/>
                <a:gd name="T20" fmla="*/ 7 w 25"/>
                <a:gd name="T21" fmla="*/ 12 h 32"/>
                <a:gd name="T22" fmla="*/ 13 w 25"/>
                <a:gd name="T23" fmla="*/ 12 h 32"/>
                <a:gd name="T24" fmla="*/ 19 w 25"/>
                <a:gd name="T25" fmla="*/ 15 h 32"/>
                <a:gd name="T26" fmla="*/ 25 w 25"/>
                <a:gd name="T27" fmla="*/ 22 h 32"/>
                <a:gd name="T28" fmla="*/ 14 w 25"/>
                <a:gd name="T29" fmla="*/ 32 h 32"/>
                <a:gd name="T30" fmla="*/ 0 w 25"/>
                <a:gd name="T31" fmla="*/ 32 h 32"/>
                <a:gd name="T32" fmla="*/ 0 w 25"/>
                <a:gd name="T33" fmla="*/ 0 h 32"/>
                <a:gd name="T34" fmla="*/ 13 w 25"/>
                <a:gd name="T35" fmla="*/ 0 h 32"/>
                <a:gd name="T36" fmla="*/ 23 w 25"/>
                <a:gd name="T37" fmla="*/ 9 h 32"/>
                <a:gd name="T38" fmla="*/ 19 w 25"/>
                <a:gd name="T39"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7" y="18"/>
                  </a:moveTo>
                  <a:cubicBezTo>
                    <a:pt x="7" y="26"/>
                    <a:pt x="7" y="26"/>
                    <a:pt x="7" y="26"/>
                  </a:cubicBezTo>
                  <a:cubicBezTo>
                    <a:pt x="14" y="26"/>
                    <a:pt x="14" y="26"/>
                    <a:pt x="14" y="26"/>
                  </a:cubicBezTo>
                  <a:cubicBezTo>
                    <a:pt x="16" y="26"/>
                    <a:pt x="17" y="24"/>
                    <a:pt x="17" y="22"/>
                  </a:cubicBezTo>
                  <a:cubicBezTo>
                    <a:pt x="17" y="20"/>
                    <a:pt x="16" y="18"/>
                    <a:pt x="14" y="18"/>
                  </a:cubicBezTo>
                  <a:lnTo>
                    <a:pt x="7" y="18"/>
                  </a:lnTo>
                  <a:close/>
                  <a:moveTo>
                    <a:pt x="13" y="12"/>
                  </a:moveTo>
                  <a:cubicBezTo>
                    <a:pt x="15" y="12"/>
                    <a:pt x="16" y="11"/>
                    <a:pt x="16" y="9"/>
                  </a:cubicBezTo>
                  <a:cubicBezTo>
                    <a:pt x="16" y="7"/>
                    <a:pt x="15" y="6"/>
                    <a:pt x="13" y="6"/>
                  </a:cubicBezTo>
                  <a:cubicBezTo>
                    <a:pt x="7" y="6"/>
                    <a:pt x="7" y="6"/>
                    <a:pt x="7" y="6"/>
                  </a:cubicBezTo>
                  <a:cubicBezTo>
                    <a:pt x="7" y="12"/>
                    <a:pt x="7" y="12"/>
                    <a:pt x="7" y="12"/>
                  </a:cubicBezTo>
                  <a:lnTo>
                    <a:pt x="13" y="12"/>
                  </a:lnTo>
                  <a:close/>
                  <a:moveTo>
                    <a:pt x="19" y="15"/>
                  </a:moveTo>
                  <a:cubicBezTo>
                    <a:pt x="23" y="16"/>
                    <a:pt x="25" y="19"/>
                    <a:pt x="25" y="22"/>
                  </a:cubicBezTo>
                  <a:cubicBezTo>
                    <a:pt x="25" y="28"/>
                    <a:pt x="21" y="32"/>
                    <a:pt x="14" y="32"/>
                  </a:cubicBezTo>
                  <a:cubicBezTo>
                    <a:pt x="0" y="32"/>
                    <a:pt x="0" y="32"/>
                    <a:pt x="0" y="32"/>
                  </a:cubicBezTo>
                  <a:cubicBezTo>
                    <a:pt x="0" y="0"/>
                    <a:pt x="0" y="0"/>
                    <a:pt x="0" y="0"/>
                  </a:cubicBezTo>
                  <a:cubicBezTo>
                    <a:pt x="13" y="0"/>
                    <a:pt x="13" y="0"/>
                    <a:pt x="13" y="0"/>
                  </a:cubicBezTo>
                  <a:cubicBezTo>
                    <a:pt x="19" y="0"/>
                    <a:pt x="23" y="3"/>
                    <a:pt x="23" y="9"/>
                  </a:cubicBezTo>
                  <a:cubicBezTo>
                    <a:pt x="23" y="11"/>
                    <a:pt x="22" y="13"/>
                    <a:pt x="1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97" name="Freeform 14"/>
            <p:cNvSpPr>
              <a:spLocks/>
            </p:cNvSpPr>
            <p:nvPr/>
          </p:nvSpPr>
          <p:spPr bwMode="auto">
            <a:xfrm>
              <a:off x="-4165600" y="1827213"/>
              <a:ext cx="49213" cy="73025"/>
            </a:xfrm>
            <a:custGeom>
              <a:avLst/>
              <a:gdLst>
                <a:gd name="T0" fmla="*/ 0 w 31"/>
                <a:gd name="T1" fmla="*/ 0 h 46"/>
                <a:gd name="T2" fmla="*/ 0 w 31"/>
                <a:gd name="T3" fmla="*/ 46 h 46"/>
                <a:gd name="T4" fmla="*/ 31 w 31"/>
                <a:gd name="T5" fmla="*/ 46 h 46"/>
                <a:gd name="T6" fmla="*/ 31 w 31"/>
                <a:gd name="T7" fmla="*/ 38 h 46"/>
                <a:gd name="T8" fmla="*/ 10 w 31"/>
                <a:gd name="T9" fmla="*/ 38 h 46"/>
                <a:gd name="T10" fmla="*/ 10 w 31"/>
                <a:gd name="T11" fmla="*/ 27 h 46"/>
                <a:gd name="T12" fmla="*/ 28 w 31"/>
                <a:gd name="T13" fmla="*/ 27 h 46"/>
                <a:gd name="T14" fmla="*/ 28 w 31"/>
                <a:gd name="T15" fmla="*/ 19 h 46"/>
                <a:gd name="T16" fmla="*/ 10 w 31"/>
                <a:gd name="T17" fmla="*/ 19 h 46"/>
                <a:gd name="T18" fmla="*/ 10 w 31"/>
                <a:gd name="T19" fmla="*/ 8 h 46"/>
                <a:gd name="T20" fmla="*/ 31 w 31"/>
                <a:gd name="T21" fmla="*/ 8 h 46"/>
                <a:gd name="T22" fmla="*/ 31 w 31"/>
                <a:gd name="T23" fmla="*/ 0 h 46"/>
                <a:gd name="T24" fmla="*/ 0 w 31"/>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6">
                  <a:moveTo>
                    <a:pt x="0" y="0"/>
                  </a:moveTo>
                  <a:lnTo>
                    <a:pt x="0" y="46"/>
                  </a:lnTo>
                  <a:lnTo>
                    <a:pt x="31" y="46"/>
                  </a:lnTo>
                  <a:lnTo>
                    <a:pt x="31" y="38"/>
                  </a:lnTo>
                  <a:lnTo>
                    <a:pt x="10" y="38"/>
                  </a:lnTo>
                  <a:lnTo>
                    <a:pt x="10" y="27"/>
                  </a:lnTo>
                  <a:lnTo>
                    <a:pt x="28" y="27"/>
                  </a:lnTo>
                  <a:lnTo>
                    <a:pt x="28" y="19"/>
                  </a:lnTo>
                  <a:lnTo>
                    <a:pt x="10" y="19"/>
                  </a:lnTo>
                  <a:lnTo>
                    <a:pt x="10" y="8"/>
                  </a:lnTo>
                  <a:lnTo>
                    <a:pt x="31" y="8"/>
                  </a:lnTo>
                  <a:lnTo>
                    <a:pt x="3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98" name="Freeform 15"/>
            <p:cNvSpPr>
              <a:spLocks noEditPoints="1"/>
            </p:cNvSpPr>
            <p:nvPr/>
          </p:nvSpPr>
          <p:spPr bwMode="auto">
            <a:xfrm>
              <a:off x="-4100513" y="1827213"/>
              <a:ext cx="55563" cy="73025"/>
            </a:xfrm>
            <a:custGeom>
              <a:avLst/>
              <a:gdLst>
                <a:gd name="T0" fmla="*/ 7 w 24"/>
                <a:gd name="T1" fmla="*/ 6 h 32"/>
                <a:gd name="T2" fmla="*/ 7 w 24"/>
                <a:gd name="T3" fmla="*/ 15 h 32"/>
                <a:gd name="T4" fmla="*/ 13 w 24"/>
                <a:gd name="T5" fmla="*/ 15 h 32"/>
                <a:gd name="T6" fmla="*/ 17 w 24"/>
                <a:gd name="T7" fmla="*/ 10 h 32"/>
                <a:gd name="T8" fmla="*/ 13 w 24"/>
                <a:gd name="T9" fmla="*/ 6 h 32"/>
                <a:gd name="T10" fmla="*/ 7 w 24"/>
                <a:gd name="T11" fmla="*/ 6 h 32"/>
                <a:gd name="T12" fmla="*/ 24 w 24"/>
                <a:gd name="T13" fmla="*/ 32 h 32"/>
                <a:gd name="T14" fmla="*/ 15 w 24"/>
                <a:gd name="T15" fmla="*/ 32 h 32"/>
                <a:gd name="T16" fmla="*/ 8 w 24"/>
                <a:gd name="T17" fmla="*/ 21 h 32"/>
                <a:gd name="T18" fmla="*/ 7 w 24"/>
                <a:gd name="T19" fmla="*/ 21 h 32"/>
                <a:gd name="T20" fmla="*/ 7 w 24"/>
                <a:gd name="T21" fmla="*/ 32 h 32"/>
                <a:gd name="T22" fmla="*/ 0 w 24"/>
                <a:gd name="T23" fmla="*/ 32 h 32"/>
                <a:gd name="T24" fmla="*/ 0 w 24"/>
                <a:gd name="T25" fmla="*/ 0 h 32"/>
                <a:gd name="T26" fmla="*/ 13 w 24"/>
                <a:gd name="T27" fmla="*/ 0 h 32"/>
                <a:gd name="T28" fmla="*/ 24 w 24"/>
                <a:gd name="T29" fmla="*/ 10 h 32"/>
                <a:gd name="T30" fmla="*/ 16 w 24"/>
                <a:gd name="T31" fmla="*/ 21 h 32"/>
                <a:gd name="T32" fmla="*/ 24 w 24"/>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7" y="6"/>
                  </a:moveTo>
                  <a:cubicBezTo>
                    <a:pt x="7" y="15"/>
                    <a:pt x="7" y="15"/>
                    <a:pt x="7" y="15"/>
                  </a:cubicBezTo>
                  <a:cubicBezTo>
                    <a:pt x="13" y="15"/>
                    <a:pt x="13" y="15"/>
                    <a:pt x="13" y="15"/>
                  </a:cubicBezTo>
                  <a:cubicBezTo>
                    <a:pt x="15" y="15"/>
                    <a:pt x="17" y="12"/>
                    <a:pt x="17" y="10"/>
                  </a:cubicBezTo>
                  <a:cubicBezTo>
                    <a:pt x="17" y="8"/>
                    <a:pt x="15" y="6"/>
                    <a:pt x="13" y="6"/>
                  </a:cubicBezTo>
                  <a:lnTo>
                    <a:pt x="7" y="6"/>
                  </a:lnTo>
                  <a:close/>
                  <a:moveTo>
                    <a:pt x="24" y="32"/>
                  </a:moveTo>
                  <a:cubicBezTo>
                    <a:pt x="15" y="32"/>
                    <a:pt x="15" y="32"/>
                    <a:pt x="15" y="32"/>
                  </a:cubicBezTo>
                  <a:cubicBezTo>
                    <a:pt x="8" y="21"/>
                    <a:pt x="8" y="21"/>
                    <a:pt x="8" y="21"/>
                  </a:cubicBezTo>
                  <a:cubicBezTo>
                    <a:pt x="7" y="21"/>
                    <a:pt x="7" y="21"/>
                    <a:pt x="7" y="21"/>
                  </a:cubicBezTo>
                  <a:cubicBezTo>
                    <a:pt x="7" y="32"/>
                    <a:pt x="7" y="32"/>
                    <a:pt x="7" y="32"/>
                  </a:cubicBezTo>
                  <a:cubicBezTo>
                    <a:pt x="0" y="32"/>
                    <a:pt x="0" y="32"/>
                    <a:pt x="0" y="32"/>
                  </a:cubicBezTo>
                  <a:cubicBezTo>
                    <a:pt x="0" y="0"/>
                    <a:pt x="0" y="0"/>
                    <a:pt x="0" y="0"/>
                  </a:cubicBezTo>
                  <a:cubicBezTo>
                    <a:pt x="13" y="0"/>
                    <a:pt x="13" y="0"/>
                    <a:pt x="13" y="0"/>
                  </a:cubicBezTo>
                  <a:cubicBezTo>
                    <a:pt x="20" y="0"/>
                    <a:pt x="24" y="5"/>
                    <a:pt x="24" y="10"/>
                  </a:cubicBezTo>
                  <a:cubicBezTo>
                    <a:pt x="24" y="15"/>
                    <a:pt x="21" y="19"/>
                    <a:pt x="16" y="21"/>
                  </a:cubicBezTo>
                  <a:lnTo>
                    <a:pt x="2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99" name="Freeform 16"/>
            <p:cNvSpPr>
              <a:spLocks/>
            </p:cNvSpPr>
            <p:nvPr/>
          </p:nvSpPr>
          <p:spPr bwMode="auto">
            <a:xfrm>
              <a:off x="-4030663" y="1827213"/>
              <a:ext cx="44450" cy="73025"/>
            </a:xfrm>
            <a:custGeom>
              <a:avLst/>
              <a:gdLst>
                <a:gd name="T0" fmla="*/ 0 w 28"/>
                <a:gd name="T1" fmla="*/ 0 h 46"/>
                <a:gd name="T2" fmla="*/ 0 w 28"/>
                <a:gd name="T3" fmla="*/ 46 h 46"/>
                <a:gd name="T4" fmla="*/ 28 w 28"/>
                <a:gd name="T5" fmla="*/ 46 h 46"/>
                <a:gd name="T6" fmla="*/ 28 w 28"/>
                <a:gd name="T7" fmla="*/ 38 h 46"/>
                <a:gd name="T8" fmla="*/ 10 w 28"/>
                <a:gd name="T9" fmla="*/ 38 h 46"/>
                <a:gd name="T10" fmla="*/ 10 w 28"/>
                <a:gd name="T11" fmla="*/ 0 h 46"/>
                <a:gd name="T12" fmla="*/ 0 w 2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8" h="46">
                  <a:moveTo>
                    <a:pt x="0" y="0"/>
                  </a:moveTo>
                  <a:lnTo>
                    <a:pt x="0" y="46"/>
                  </a:lnTo>
                  <a:lnTo>
                    <a:pt x="28" y="46"/>
                  </a:lnTo>
                  <a:lnTo>
                    <a:pt x="28" y="38"/>
                  </a:lnTo>
                  <a:lnTo>
                    <a:pt x="10" y="38"/>
                  </a:ln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0" name="Rectangle 17"/>
            <p:cNvSpPr>
              <a:spLocks noChangeArrowheads="1"/>
            </p:cNvSpPr>
            <p:nvPr/>
          </p:nvSpPr>
          <p:spPr bwMode="auto">
            <a:xfrm>
              <a:off x="-3975100" y="1827213"/>
              <a:ext cx="17463" cy="7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1" name="Freeform 18"/>
            <p:cNvSpPr>
              <a:spLocks/>
            </p:cNvSpPr>
            <p:nvPr/>
          </p:nvSpPr>
          <p:spPr bwMode="auto">
            <a:xfrm>
              <a:off x="-3940175" y="1827213"/>
              <a:ext cx="57150" cy="73025"/>
            </a:xfrm>
            <a:custGeom>
              <a:avLst/>
              <a:gdLst>
                <a:gd name="T0" fmla="*/ 25 w 36"/>
                <a:gd name="T1" fmla="*/ 0 h 46"/>
                <a:gd name="T2" fmla="*/ 25 w 36"/>
                <a:gd name="T3" fmla="*/ 27 h 46"/>
                <a:gd name="T4" fmla="*/ 9 w 36"/>
                <a:gd name="T5" fmla="*/ 0 h 46"/>
                <a:gd name="T6" fmla="*/ 0 w 36"/>
                <a:gd name="T7" fmla="*/ 0 h 46"/>
                <a:gd name="T8" fmla="*/ 0 w 36"/>
                <a:gd name="T9" fmla="*/ 46 h 46"/>
                <a:gd name="T10" fmla="*/ 9 w 36"/>
                <a:gd name="T11" fmla="*/ 46 h 46"/>
                <a:gd name="T12" fmla="*/ 9 w 36"/>
                <a:gd name="T13" fmla="*/ 17 h 46"/>
                <a:gd name="T14" fmla="*/ 27 w 36"/>
                <a:gd name="T15" fmla="*/ 46 h 46"/>
                <a:gd name="T16" fmla="*/ 36 w 36"/>
                <a:gd name="T17" fmla="*/ 46 h 46"/>
                <a:gd name="T18" fmla="*/ 36 w 36"/>
                <a:gd name="T19" fmla="*/ 0 h 46"/>
                <a:gd name="T20" fmla="*/ 25 w 3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6">
                  <a:moveTo>
                    <a:pt x="25" y="0"/>
                  </a:moveTo>
                  <a:lnTo>
                    <a:pt x="25" y="27"/>
                  </a:lnTo>
                  <a:lnTo>
                    <a:pt x="9" y="0"/>
                  </a:lnTo>
                  <a:lnTo>
                    <a:pt x="0" y="0"/>
                  </a:lnTo>
                  <a:lnTo>
                    <a:pt x="0" y="46"/>
                  </a:lnTo>
                  <a:lnTo>
                    <a:pt x="9" y="46"/>
                  </a:lnTo>
                  <a:lnTo>
                    <a:pt x="9" y="17"/>
                  </a:lnTo>
                  <a:lnTo>
                    <a:pt x="27" y="46"/>
                  </a:lnTo>
                  <a:lnTo>
                    <a:pt x="36" y="46"/>
                  </a:lnTo>
                  <a:lnTo>
                    <a:pt x="36"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2" name="Freeform 19"/>
            <p:cNvSpPr>
              <a:spLocks/>
            </p:cNvSpPr>
            <p:nvPr/>
          </p:nvSpPr>
          <p:spPr bwMode="auto">
            <a:xfrm>
              <a:off x="-4319588" y="1944688"/>
              <a:ext cx="44450" cy="74613"/>
            </a:xfrm>
            <a:custGeom>
              <a:avLst/>
              <a:gdLst>
                <a:gd name="T0" fmla="*/ 0 w 28"/>
                <a:gd name="T1" fmla="*/ 0 h 47"/>
                <a:gd name="T2" fmla="*/ 11 w 28"/>
                <a:gd name="T3" fmla="*/ 0 h 47"/>
                <a:gd name="T4" fmla="*/ 11 w 28"/>
                <a:gd name="T5" fmla="*/ 38 h 47"/>
                <a:gd name="T6" fmla="*/ 28 w 28"/>
                <a:gd name="T7" fmla="*/ 38 h 47"/>
                <a:gd name="T8" fmla="*/ 28 w 28"/>
                <a:gd name="T9" fmla="*/ 47 h 47"/>
                <a:gd name="T10" fmla="*/ 0 w 28"/>
                <a:gd name="T11" fmla="*/ 47 h 47"/>
                <a:gd name="T12" fmla="*/ 0 w 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28" h="47">
                  <a:moveTo>
                    <a:pt x="0" y="0"/>
                  </a:moveTo>
                  <a:lnTo>
                    <a:pt x="11" y="0"/>
                  </a:lnTo>
                  <a:lnTo>
                    <a:pt x="11" y="38"/>
                  </a:lnTo>
                  <a:lnTo>
                    <a:pt x="28" y="38"/>
                  </a:lnTo>
                  <a:lnTo>
                    <a:pt x="28" y="47"/>
                  </a:lnTo>
                  <a:lnTo>
                    <a:pt x="0" y="4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3" name="Freeform 20"/>
            <p:cNvSpPr>
              <a:spLocks noEditPoints="1"/>
            </p:cNvSpPr>
            <p:nvPr/>
          </p:nvSpPr>
          <p:spPr bwMode="auto">
            <a:xfrm>
              <a:off x="-4270375" y="1943100"/>
              <a:ext cx="77788" cy="79375"/>
            </a:xfrm>
            <a:custGeom>
              <a:avLst/>
              <a:gdLst>
                <a:gd name="T0" fmla="*/ 17 w 33"/>
                <a:gd name="T1" fmla="*/ 27 h 34"/>
                <a:gd name="T2" fmla="*/ 26 w 33"/>
                <a:gd name="T3" fmla="*/ 17 h 34"/>
                <a:gd name="T4" fmla="*/ 17 w 33"/>
                <a:gd name="T5" fmla="*/ 7 h 34"/>
                <a:gd name="T6" fmla="*/ 7 w 33"/>
                <a:gd name="T7" fmla="*/ 17 h 34"/>
                <a:gd name="T8" fmla="*/ 17 w 33"/>
                <a:gd name="T9" fmla="*/ 27 h 34"/>
                <a:gd name="T10" fmla="*/ 17 w 33"/>
                <a:gd name="T11" fmla="*/ 0 h 34"/>
                <a:gd name="T12" fmla="*/ 33 w 33"/>
                <a:gd name="T13" fmla="*/ 17 h 34"/>
                <a:gd name="T14" fmla="*/ 17 w 33"/>
                <a:gd name="T15" fmla="*/ 34 h 34"/>
                <a:gd name="T16" fmla="*/ 0 w 33"/>
                <a:gd name="T17" fmla="*/ 17 h 34"/>
                <a:gd name="T18" fmla="*/ 17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17" y="27"/>
                  </a:moveTo>
                  <a:cubicBezTo>
                    <a:pt x="22" y="27"/>
                    <a:pt x="26" y="23"/>
                    <a:pt x="26" y="17"/>
                  </a:cubicBezTo>
                  <a:cubicBezTo>
                    <a:pt x="26" y="12"/>
                    <a:pt x="22" y="7"/>
                    <a:pt x="17" y="7"/>
                  </a:cubicBezTo>
                  <a:cubicBezTo>
                    <a:pt x="11" y="7"/>
                    <a:pt x="7" y="12"/>
                    <a:pt x="7" y="17"/>
                  </a:cubicBezTo>
                  <a:cubicBezTo>
                    <a:pt x="7" y="23"/>
                    <a:pt x="11" y="27"/>
                    <a:pt x="17" y="27"/>
                  </a:cubicBezTo>
                  <a:moveTo>
                    <a:pt x="17" y="0"/>
                  </a:moveTo>
                  <a:cubicBezTo>
                    <a:pt x="26" y="0"/>
                    <a:pt x="33" y="8"/>
                    <a:pt x="33" y="17"/>
                  </a:cubicBezTo>
                  <a:cubicBezTo>
                    <a:pt x="33" y="26"/>
                    <a:pt x="26" y="34"/>
                    <a:pt x="17" y="34"/>
                  </a:cubicBezTo>
                  <a:cubicBezTo>
                    <a:pt x="8" y="34"/>
                    <a:pt x="0" y="26"/>
                    <a:pt x="0" y="17"/>
                  </a:cubicBezTo>
                  <a:cubicBezTo>
                    <a:pt x="0" y="8"/>
                    <a:pt x="8"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4" name="Freeform 21"/>
            <p:cNvSpPr>
              <a:spLocks/>
            </p:cNvSpPr>
            <p:nvPr/>
          </p:nvSpPr>
          <p:spPr bwMode="auto">
            <a:xfrm>
              <a:off x="-4179888" y="1944688"/>
              <a:ext cx="58738" cy="74613"/>
            </a:xfrm>
            <a:custGeom>
              <a:avLst/>
              <a:gdLst>
                <a:gd name="T0" fmla="*/ 37 w 37"/>
                <a:gd name="T1" fmla="*/ 47 h 47"/>
                <a:gd name="T2" fmla="*/ 27 w 37"/>
                <a:gd name="T3" fmla="*/ 47 h 47"/>
                <a:gd name="T4" fmla="*/ 11 w 37"/>
                <a:gd name="T5" fmla="*/ 19 h 47"/>
                <a:gd name="T6" fmla="*/ 11 w 37"/>
                <a:gd name="T7" fmla="*/ 47 h 47"/>
                <a:gd name="T8" fmla="*/ 0 w 37"/>
                <a:gd name="T9" fmla="*/ 47 h 47"/>
                <a:gd name="T10" fmla="*/ 0 w 37"/>
                <a:gd name="T11" fmla="*/ 0 h 47"/>
                <a:gd name="T12" fmla="*/ 9 w 37"/>
                <a:gd name="T13" fmla="*/ 0 h 47"/>
                <a:gd name="T14" fmla="*/ 27 w 37"/>
                <a:gd name="T15" fmla="*/ 28 h 47"/>
                <a:gd name="T16" fmla="*/ 27 w 37"/>
                <a:gd name="T17" fmla="*/ 0 h 47"/>
                <a:gd name="T18" fmla="*/ 37 w 37"/>
                <a:gd name="T19" fmla="*/ 0 h 47"/>
                <a:gd name="T20" fmla="*/ 37 w 3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7">
                  <a:moveTo>
                    <a:pt x="37" y="47"/>
                  </a:moveTo>
                  <a:lnTo>
                    <a:pt x="27" y="47"/>
                  </a:lnTo>
                  <a:lnTo>
                    <a:pt x="11" y="19"/>
                  </a:lnTo>
                  <a:lnTo>
                    <a:pt x="11" y="47"/>
                  </a:lnTo>
                  <a:lnTo>
                    <a:pt x="0" y="47"/>
                  </a:lnTo>
                  <a:lnTo>
                    <a:pt x="0" y="0"/>
                  </a:lnTo>
                  <a:lnTo>
                    <a:pt x="9" y="0"/>
                  </a:lnTo>
                  <a:lnTo>
                    <a:pt x="27" y="28"/>
                  </a:lnTo>
                  <a:lnTo>
                    <a:pt x="27" y="0"/>
                  </a:lnTo>
                  <a:lnTo>
                    <a:pt x="37" y="0"/>
                  </a:lnTo>
                  <a:lnTo>
                    <a:pt x="3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5" name="Freeform 22"/>
            <p:cNvSpPr>
              <a:spLocks noEditPoints="1"/>
            </p:cNvSpPr>
            <p:nvPr/>
          </p:nvSpPr>
          <p:spPr bwMode="auto">
            <a:xfrm>
              <a:off x="-4105275" y="1944688"/>
              <a:ext cx="65088" cy="74613"/>
            </a:xfrm>
            <a:custGeom>
              <a:avLst/>
              <a:gdLst>
                <a:gd name="T0" fmla="*/ 7 w 28"/>
                <a:gd name="T1" fmla="*/ 26 h 32"/>
                <a:gd name="T2" fmla="*/ 13 w 28"/>
                <a:gd name="T3" fmla="*/ 26 h 32"/>
                <a:gd name="T4" fmla="*/ 21 w 28"/>
                <a:gd name="T5" fmla="*/ 16 h 32"/>
                <a:gd name="T6" fmla="*/ 13 w 28"/>
                <a:gd name="T7" fmla="*/ 6 h 32"/>
                <a:gd name="T8" fmla="*/ 7 w 28"/>
                <a:gd name="T9" fmla="*/ 6 h 32"/>
                <a:gd name="T10" fmla="*/ 7 w 28"/>
                <a:gd name="T11" fmla="*/ 26 h 32"/>
                <a:gd name="T12" fmla="*/ 0 w 28"/>
                <a:gd name="T13" fmla="*/ 32 h 32"/>
                <a:gd name="T14" fmla="*/ 0 w 28"/>
                <a:gd name="T15" fmla="*/ 0 h 32"/>
                <a:gd name="T16" fmla="*/ 13 w 28"/>
                <a:gd name="T17" fmla="*/ 0 h 32"/>
                <a:gd name="T18" fmla="*/ 28 w 28"/>
                <a:gd name="T19" fmla="*/ 16 h 32"/>
                <a:gd name="T20" fmla="*/ 13 w 28"/>
                <a:gd name="T21" fmla="*/ 32 h 32"/>
                <a:gd name="T22" fmla="*/ 0 w 28"/>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2">
                  <a:moveTo>
                    <a:pt x="7" y="26"/>
                  </a:moveTo>
                  <a:cubicBezTo>
                    <a:pt x="13" y="26"/>
                    <a:pt x="13" y="26"/>
                    <a:pt x="13" y="26"/>
                  </a:cubicBezTo>
                  <a:cubicBezTo>
                    <a:pt x="18" y="26"/>
                    <a:pt x="21" y="21"/>
                    <a:pt x="21" y="16"/>
                  </a:cubicBezTo>
                  <a:cubicBezTo>
                    <a:pt x="21" y="11"/>
                    <a:pt x="18" y="6"/>
                    <a:pt x="13" y="6"/>
                  </a:cubicBezTo>
                  <a:cubicBezTo>
                    <a:pt x="7" y="6"/>
                    <a:pt x="7" y="6"/>
                    <a:pt x="7" y="6"/>
                  </a:cubicBezTo>
                  <a:lnTo>
                    <a:pt x="7" y="26"/>
                  </a:lnTo>
                  <a:close/>
                  <a:moveTo>
                    <a:pt x="0" y="32"/>
                  </a:moveTo>
                  <a:cubicBezTo>
                    <a:pt x="0" y="0"/>
                    <a:pt x="0" y="0"/>
                    <a:pt x="0" y="0"/>
                  </a:cubicBezTo>
                  <a:cubicBezTo>
                    <a:pt x="13" y="0"/>
                    <a:pt x="13" y="0"/>
                    <a:pt x="13" y="0"/>
                  </a:cubicBezTo>
                  <a:cubicBezTo>
                    <a:pt x="22" y="0"/>
                    <a:pt x="28" y="7"/>
                    <a:pt x="28" y="16"/>
                  </a:cubicBezTo>
                  <a:cubicBezTo>
                    <a:pt x="28" y="25"/>
                    <a:pt x="22" y="32"/>
                    <a:pt x="13" y="32"/>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6" name="Freeform 23"/>
            <p:cNvSpPr>
              <a:spLocks noEditPoints="1"/>
            </p:cNvSpPr>
            <p:nvPr/>
          </p:nvSpPr>
          <p:spPr bwMode="auto">
            <a:xfrm>
              <a:off x="-4030663" y="1943100"/>
              <a:ext cx="77788" cy="79375"/>
            </a:xfrm>
            <a:custGeom>
              <a:avLst/>
              <a:gdLst>
                <a:gd name="T0" fmla="*/ 16 w 33"/>
                <a:gd name="T1" fmla="*/ 27 h 34"/>
                <a:gd name="T2" fmla="*/ 26 w 33"/>
                <a:gd name="T3" fmla="*/ 17 h 34"/>
                <a:gd name="T4" fmla="*/ 16 w 33"/>
                <a:gd name="T5" fmla="*/ 7 h 34"/>
                <a:gd name="T6" fmla="*/ 7 w 33"/>
                <a:gd name="T7" fmla="*/ 17 h 34"/>
                <a:gd name="T8" fmla="*/ 16 w 33"/>
                <a:gd name="T9" fmla="*/ 27 h 34"/>
                <a:gd name="T10" fmla="*/ 16 w 33"/>
                <a:gd name="T11" fmla="*/ 0 h 34"/>
                <a:gd name="T12" fmla="*/ 33 w 33"/>
                <a:gd name="T13" fmla="*/ 17 h 34"/>
                <a:gd name="T14" fmla="*/ 16 w 33"/>
                <a:gd name="T15" fmla="*/ 34 h 34"/>
                <a:gd name="T16" fmla="*/ 0 w 33"/>
                <a:gd name="T17" fmla="*/ 17 h 34"/>
                <a:gd name="T18" fmla="*/ 16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16" y="27"/>
                  </a:moveTo>
                  <a:cubicBezTo>
                    <a:pt x="22" y="27"/>
                    <a:pt x="26" y="23"/>
                    <a:pt x="26" y="17"/>
                  </a:cubicBezTo>
                  <a:cubicBezTo>
                    <a:pt x="26" y="12"/>
                    <a:pt x="22" y="7"/>
                    <a:pt x="16" y="7"/>
                  </a:cubicBezTo>
                  <a:cubicBezTo>
                    <a:pt x="11" y="7"/>
                    <a:pt x="7" y="12"/>
                    <a:pt x="7" y="17"/>
                  </a:cubicBezTo>
                  <a:cubicBezTo>
                    <a:pt x="7" y="23"/>
                    <a:pt x="11" y="27"/>
                    <a:pt x="16" y="27"/>
                  </a:cubicBezTo>
                  <a:moveTo>
                    <a:pt x="16" y="0"/>
                  </a:moveTo>
                  <a:cubicBezTo>
                    <a:pt x="25" y="0"/>
                    <a:pt x="33" y="8"/>
                    <a:pt x="33" y="17"/>
                  </a:cubicBezTo>
                  <a:cubicBezTo>
                    <a:pt x="33" y="26"/>
                    <a:pt x="25" y="34"/>
                    <a:pt x="16" y="34"/>
                  </a:cubicBezTo>
                  <a:cubicBezTo>
                    <a:pt x="7" y="34"/>
                    <a:pt x="0" y="26"/>
                    <a:pt x="0" y="17"/>
                  </a:cubicBezTo>
                  <a:cubicBezTo>
                    <a:pt x="0" y="8"/>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7" name="Freeform 24"/>
            <p:cNvSpPr>
              <a:spLocks/>
            </p:cNvSpPr>
            <p:nvPr/>
          </p:nvSpPr>
          <p:spPr bwMode="auto">
            <a:xfrm>
              <a:off x="-3940175" y="1944688"/>
              <a:ext cx="57150" cy="74613"/>
            </a:xfrm>
            <a:custGeom>
              <a:avLst/>
              <a:gdLst>
                <a:gd name="T0" fmla="*/ 36 w 36"/>
                <a:gd name="T1" fmla="*/ 47 h 47"/>
                <a:gd name="T2" fmla="*/ 27 w 36"/>
                <a:gd name="T3" fmla="*/ 47 h 47"/>
                <a:gd name="T4" fmla="*/ 9 w 36"/>
                <a:gd name="T5" fmla="*/ 19 h 47"/>
                <a:gd name="T6" fmla="*/ 9 w 36"/>
                <a:gd name="T7" fmla="*/ 47 h 47"/>
                <a:gd name="T8" fmla="*/ 0 w 36"/>
                <a:gd name="T9" fmla="*/ 47 h 47"/>
                <a:gd name="T10" fmla="*/ 0 w 36"/>
                <a:gd name="T11" fmla="*/ 0 h 47"/>
                <a:gd name="T12" fmla="*/ 9 w 36"/>
                <a:gd name="T13" fmla="*/ 0 h 47"/>
                <a:gd name="T14" fmla="*/ 25 w 36"/>
                <a:gd name="T15" fmla="*/ 28 h 47"/>
                <a:gd name="T16" fmla="*/ 25 w 36"/>
                <a:gd name="T17" fmla="*/ 0 h 47"/>
                <a:gd name="T18" fmla="*/ 36 w 36"/>
                <a:gd name="T19" fmla="*/ 0 h 47"/>
                <a:gd name="T20" fmla="*/ 36 w 36"/>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7">
                  <a:moveTo>
                    <a:pt x="36" y="47"/>
                  </a:moveTo>
                  <a:lnTo>
                    <a:pt x="27" y="47"/>
                  </a:lnTo>
                  <a:lnTo>
                    <a:pt x="9" y="19"/>
                  </a:lnTo>
                  <a:lnTo>
                    <a:pt x="9" y="47"/>
                  </a:lnTo>
                  <a:lnTo>
                    <a:pt x="0" y="47"/>
                  </a:lnTo>
                  <a:lnTo>
                    <a:pt x="0" y="0"/>
                  </a:lnTo>
                  <a:lnTo>
                    <a:pt x="9" y="0"/>
                  </a:lnTo>
                  <a:lnTo>
                    <a:pt x="25" y="28"/>
                  </a:lnTo>
                  <a:lnTo>
                    <a:pt x="25" y="0"/>
                  </a:lnTo>
                  <a:lnTo>
                    <a:pt x="36" y="0"/>
                  </a:lnTo>
                  <a:lnTo>
                    <a:pt x="36"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8" name="Freeform 25"/>
            <p:cNvSpPr>
              <a:spLocks/>
            </p:cNvSpPr>
            <p:nvPr/>
          </p:nvSpPr>
          <p:spPr bwMode="auto">
            <a:xfrm>
              <a:off x="-4302125" y="2063750"/>
              <a:ext cx="90488" cy="76200"/>
            </a:xfrm>
            <a:custGeom>
              <a:avLst/>
              <a:gdLst>
                <a:gd name="T0" fmla="*/ 42 w 57"/>
                <a:gd name="T1" fmla="*/ 0 h 48"/>
                <a:gd name="T2" fmla="*/ 51 w 57"/>
                <a:gd name="T3" fmla="*/ 0 h 48"/>
                <a:gd name="T4" fmla="*/ 57 w 57"/>
                <a:gd name="T5" fmla="*/ 48 h 48"/>
                <a:gd name="T6" fmla="*/ 47 w 57"/>
                <a:gd name="T7" fmla="*/ 48 h 48"/>
                <a:gd name="T8" fmla="*/ 44 w 57"/>
                <a:gd name="T9" fmla="*/ 19 h 48"/>
                <a:gd name="T10" fmla="*/ 32 w 57"/>
                <a:gd name="T11" fmla="*/ 43 h 48"/>
                <a:gd name="T12" fmla="*/ 25 w 57"/>
                <a:gd name="T13" fmla="*/ 43 h 48"/>
                <a:gd name="T14" fmla="*/ 13 w 57"/>
                <a:gd name="T15" fmla="*/ 19 h 48"/>
                <a:gd name="T16" fmla="*/ 10 w 57"/>
                <a:gd name="T17" fmla="*/ 48 h 48"/>
                <a:gd name="T18" fmla="*/ 0 w 57"/>
                <a:gd name="T19" fmla="*/ 48 h 48"/>
                <a:gd name="T20" fmla="*/ 5 w 57"/>
                <a:gd name="T21" fmla="*/ 0 h 48"/>
                <a:gd name="T22" fmla="*/ 14 w 57"/>
                <a:gd name="T23" fmla="*/ 0 h 48"/>
                <a:gd name="T24" fmla="*/ 29 w 57"/>
                <a:gd name="T25" fmla="*/ 31 h 48"/>
                <a:gd name="T26" fmla="*/ 42 w 57"/>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48">
                  <a:moveTo>
                    <a:pt x="42" y="0"/>
                  </a:moveTo>
                  <a:lnTo>
                    <a:pt x="51" y="0"/>
                  </a:lnTo>
                  <a:lnTo>
                    <a:pt x="57" y="48"/>
                  </a:lnTo>
                  <a:lnTo>
                    <a:pt x="47" y="48"/>
                  </a:lnTo>
                  <a:lnTo>
                    <a:pt x="44" y="19"/>
                  </a:lnTo>
                  <a:lnTo>
                    <a:pt x="32" y="43"/>
                  </a:lnTo>
                  <a:lnTo>
                    <a:pt x="25" y="43"/>
                  </a:lnTo>
                  <a:lnTo>
                    <a:pt x="13" y="19"/>
                  </a:lnTo>
                  <a:lnTo>
                    <a:pt x="10" y="48"/>
                  </a:lnTo>
                  <a:lnTo>
                    <a:pt x="0" y="48"/>
                  </a:lnTo>
                  <a:lnTo>
                    <a:pt x="5" y="0"/>
                  </a:lnTo>
                  <a:lnTo>
                    <a:pt x="14" y="0"/>
                  </a:lnTo>
                  <a:lnTo>
                    <a:pt x="29" y="3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09" name="Freeform 26"/>
            <p:cNvSpPr>
              <a:spLocks noEditPoints="1"/>
            </p:cNvSpPr>
            <p:nvPr/>
          </p:nvSpPr>
          <p:spPr bwMode="auto">
            <a:xfrm>
              <a:off x="-4206875" y="2063750"/>
              <a:ext cx="71438" cy="76200"/>
            </a:xfrm>
            <a:custGeom>
              <a:avLst/>
              <a:gdLst>
                <a:gd name="T0" fmla="*/ 28 w 45"/>
                <a:gd name="T1" fmla="*/ 28 h 48"/>
                <a:gd name="T2" fmla="*/ 23 w 45"/>
                <a:gd name="T3" fmla="*/ 10 h 48"/>
                <a:gd name="T4" fmla="*/ 17 w 45"/>
                <a:gd name="T5" fmla="*/ 28 h 48"/>
                <a:gd name="T6" fmla="*/ 28 w 45"/>
                <a:gd name="T7" fmla="*/ 28 h 48"/>
                <a:gd name="T8" fmla="*/ 14 w 45"/>
                <a:gd name="T9" fmla="*/ 37 h 48"/>
                <a:gd name="T10" fmla="*/ 10 w 45"/>
                <a:gd name="T11" fmla="*/ 48 h 48"/>
                <a:gd name="T12" fmla="*/ 0 w 45"/>
                <a:gd name="T13" fmla="*/ 48 h 48"/>
                <a:gd name="T14" fmla="*/ 17 w 45"/>
                <a:gd name="T15" fmla="*/ 0 h 48"/>
                <a:gd name="T16" fmla="*/ 28 w 45"/>
                <a:gd name="T17" fmla="*/ 0 h 48"/>
                <a:gd name="T18" fmla="*/ 45 w 45"/>
                <a:gd name="T19" fmla="*/ 48 h 48"/>
                <a:gd name="T20" fmla="*/ 35 w 45"/>
                <a:gd name="T21" fmla="*/ 48 h 48"/>
                <a:gd name="T22" fmla="*/ 31 w 45"/>
                <a:gd name="T23" fmla="*/ 37 h 48"/>
                <a:gd name="T24" fmla="*/ 14 w 45"/>
                <a:gd name="T25"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8">
                  <a:moveTo>
                    <a:pt x="28" y="28"/>
                  </a:moveTo>
                  <a:lnTo>
                    <a:pt x="23" y="10"/>
                  </a:lnTo>
                  <a:lnTo>
                    <a:pt x="17" y="28"/>
                  </a:lnTo>
                  <a:lnTo>
                    <a:pt x="28" y="28"/>
                  </a:lnTo>
                  <a:close/>
                  <a:moveTo>
                    <a:pt x="14" y="37"/>
                  </a:moveTo>
                  <a:lnTo>
                    <a:pt x="10" y="48"/>
                  </a:lnTo>
                  <a:lnTo>
                    <a:pt x="0" y="48"/>
                  </a:lnTo>
                  <a:lnTo>
                    <a:pt x="17" y="0"/>
                  </a:lnTo>
                  <a:lnTo>
                    <a:pt x="28" y="0"/>
                  </a:lnTo>
                  <a:lnTo>
                    <a:pt x="45" y="48"/>
                  </a:lnTo>
                  <a:lnTo>
                    <a:pt x="35" y="48"/>
                  </a:lnTo>
                  <a:lnTo>
                    <a:pt x="31" y="37"/>
                  </a:lnTo>
                  <a:lnTo>
                    <a:pt x="1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0" name="Freeform 27"/>
            <p:cNvSpPr>
              <a:spLocks noEditPoints="1"/>
            </p:cNvSpPr>
            <p:nvPr/>
          </p:nvSpPr>
          <p:spPr bwMode="auto">
            <a:xfrm>
              <a:off x="-4125913" y="2063750"/>
              <a:ext cx="65088" cy="76200"/>
            </a:xfrm>
            <a:custGeom>
              <a:avLst/>
              <a:gdLst>
                <a:gd name="T0" fmla="*/ 7 w 28"/>
                <a:gd name="T1" fmla="*/ 26 h 33"/>
                <a:gd name="T2" fmla="*/ 13 w 28"/>
                <a:gd name="T3" fmla="*/ 26 h 33"/>
                <a:gd name="T4" fmla="*/ 21 w 28"/>
                <a:gd name="T5" fmla="*/ 16 h 33"/>
                <a:gd name="T6" fmla="*/ 13 w 28"/>
                <a:gd name="T7" fmla="*/ 6 h 33"/>
                <a:gd name="T8" fmla="*/ 7 w 28"/>
                <a:gd name="T9" fmla="*/ 6 h 33"/>
                <a:gd name="T10" fmla="*/ 7 w 28"/>
                <a:gd name="T11" fmla="*/ 26 h 33"/>
                <a:gd name="T12" fmla="*/ 0 w 28"/>
                <a:gd name="T13" fmla="*/ 33 h 33"/>
                <a:gd name="T14" fmla="*/ 0 w 28"/>
                <a:gd name="T15" fmla="*/ 0 h 33"/>
                <a:gd name="T16" fmla="*/ 13 w 28"/>
                <a:gd name="T17" fmla="*/ 0 h 33"/>
                <a:gd name="T18" fmla="*/ 28 w 28"/>
                <a:gd name="T19" fmla="*/ 16 h 33"/>
                <a:gd name="T20" fmla="*/ 13 w 28"/>
                <a:gd name="T21" fmla="*/ 33 h 33"/>
                <a:gd name="T22" fmla="*/ 0 w 2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3">
                  <a:moveTo>
                    <a:pt x="7" y="26"/>
                  </a:moveTo>
                  <a:cubicBezTo>
                    <a:pt x="13" y="26"/>
                    <a:pt x="13" y="26"/>
                    <a:pt x="13" y="26"/>
                  </a:cubicBezTo>
                  <a:cubicBezTo>
                    <a:pt x="18" y="26"/>
                    <a:pt x="21" y="22"/>
                    <a:pt x="21" y="16"/>
                  </a:cubicBezTo>
                  <a:cubicBezTo>
                    <a:pt x="21" y="11"/>
                    <a:pt x="18" y="6"/>
                    <a:pt x="13" y="6"/>
                  </a:cubicBezTo>
                  <a:cubicBezTo>
                    <a:pt x="7" y="6"/>
                    <a:pt x="7" y="6"/>
                    <a:pt x="7" y="6"/>
                  </a:cubicBezTo>
                  <a:lnTo>
                    <a:pt x="7" y="26"/>
                  </a:lnTo>
                  <a:close/>
                  <a:moveTo>
                    <a:pt x="0" y="33"/>
                  </a:moveTo>
                  <a:cubicBezTo>
                    <a:pt x="0" y="0"/>
                    <a:pt x="0" y="0"/>
                    <a:pt x="0" y="0"/>
                  </a:cubicBezTo>
                  <a:cubicBezTo>
                    <a:pt x="13" y="0"/>
                    <a:pt x="13" y="0"/>
                    <a:pt x="13" y="0"/>
                  </a:cubicBezTo>
                  <a:cubicBezTo>
                    <a:pt x="22" y="0"/>
                    <a:pt x="28" y="7"/>
                    <a:pt x="28" y="16"/>
                  </a:cubicBezTo>
                  <a:cubicBezTo>
                    <a:pt x="28" y="26"/>
                    <a:pt x="22" y="33"/>
                    <a:pt x="13" y="33"/>
                  </a:cubicBez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1" name="Freeform 28"/>
            <p:cNvSpPr>
              <a:spLocks noEditPoints="1"/>
            </p:cNvSpPr>
            <p:nvPr/>
          </p:nvSpPr>
          <p:spPr bwMode="auto">
            <a:xfrm>
              <a:off x="-4046538" y="2063750"/>
              <a:ext cx="55563" cy="76200"/>
            </a:xfrm>
            <a:custGeom>
              <a:avLst/>
              <a:gdLst>
                <a:gd name="T0" fmla="*/ 6 w 24"/>
                <a:gd name="T1" fmla="*/ 6 h 33"/>
                <a:gd name="T2" fmla="*/ 6 w 24"/>
                <a:gd name="T3" fmla="*/ 15 h 33"/>
                <a:gd name="T4" fmla="*/ 12 w 24"/>
                <a:gd name="T5" fmla="*/ 15 h 33"/>
                <a:gd name="T6" fmla="*/ 16 w 24"/>
                <a:gd name="T7" fmla="*/ 11 h 33"/>
                <a:gd name="T8" fmla="*/ 13 w 24"/>
                <a:gd name="T9" fmla="*/ 6 h 33"/>
                <a:gd name="T10" fmla="*/ 6 w 24"/>
                <a:gd name="T11" fmla="*/ 6 h 33"/>
                <a:gd name="T12" fmla="*/ 24 w 24"/>
                <a:gd name="T13" fmla="*/ 33 h 33"/>
                <a:gd name="T14" fmla="*/ 15 w 24"/>
                <a:gd name="T15" fmla="*/ 33 h 33"/>
                <a:gd name="T16" fmla="*/ 8 w 24"/>
                <a:gd name="T17" fmla="*/ 21 h 33"/>
                <a:gd name="T18" fmla="*/ 6 w 24"/>
                <a:gd name="T19" fmla="*/ 21 h 33"/>
                <a:gd name="T20" fmla="*/ 6 w 24"/>
                <a:gd name="T21" fmla="*/ 33 h 33"/>
                <a:gd name="T22" fmla="*/ 0 w 24"/>
                <a:gd name="T23" fmla="*/ 33 h 33"/>
                <a:gd name="T24" fmla="*/ 0 w 24"/>
                <a:gd name="T25" fmla="*/ 0 h 33"/>
                <a:gd name="T26" fmla="*/ 13 w 24"/>
                <a:gd name="T27" fmla="*/ 0 h 33"/>
                <a:gd name="T28" fmla="*/ 24 w 24"/>
                <a:gd name="T29" fmla="*/ 11 h 33"/>
                <a:gd name="T30" fmla="*/ 16 w 24"/>
                <a:gd name="T31" fmla="*/ 21 h 33"/>
                <a:gd name="T32" fmla="*/ 24 w 2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6" y="6"/>
                  </a:moveTo>
                  <a:cubicBezTo>
                    <a:pt x="6" y="15"/>
                    <a:pt x="6" y="15"/>
                    <a:pt x="6" y="15"/>
                  </a:cubicBezTo>
                  <a:cubicBezTo>
                    <a:pt x="12" y="15"/>
                    <a:pt x="12" y="15"/>
                    <a:pt x="12" y="15"/>
                  </a:cubicBezTo>
                  <a:cubicBezTo>
                    <a:pt x="15" y="15"/>
                    <a:pt x="16" y="13"/>
                    <a:pt x="16" y="11"/>
                  </a:cubicBezTo>
                  <a:cubicBezTo>
                    <a:pt x="16" y="9"/>
                    <a:pt x="15" y="6"/>
                    <a:pt x="13" y="6"/>
                  </a:cubicBezTo>
                  <a:lnTo>
                    <a:pt x="6" y="6"/>
                  </a:lnTo>
                  <a:close/>
                  <a:moveTo>
                    <a:pt x="24" y="33"/>
                  </a:moveTo>
                  <a:cubicBezTo>
                    <a:pt x="15" y="33"/>
                    <a:pt x="15" y="33"/>
                    <a:pt x="15" y="33"/>
                  </a:cubicBezTo>
                  <a:cubicBezTo>
                    <a:pt x="8" y="21"/>
                    <a:pt x="8" y="21"/>
                    <a:pt x="8" y="21"/>
                  </a:cubicBezTo>
                  <a:cubicBezTo>
                    <a:pt x="6" y="21"/>
                    <a:pt x="6" y="21"/>
                    <a:pt x="6" y="21"/>
                  </a:cubicBezTo>
                  <a:cubicBezTo>
                    <a:pt x="6" y="33"/>
                    <a:pt x="6" y="33"/>
                    <a:pt x="6" y="33"/>
                  </a:cubicBezTo>
                  <a:cubicBezTo>
                    <a:pt x="0" y="33"/>
                    <a:pt x="0" y="33"/>
                    <a:pt x="0" y="33"/>
                  </a:cubicBezTo>
                  <a:cubicBezTo>
                    <a:pt x="0" y="0"/>
                    <a:pt x="0" y="0"/>
                    <a:pt x="0" y="0"/>
                  </a:cubicBezTo>
                  <a:cubicBezTo>
                    <a:pt x="13" y="0"/>
                    <a:pt x="13" y="0"/>
                    <a:pt x="13" y="0"/>
                  </a:cubicBezTo>
                  <a:cubicBezTo>
                    <a:pt x="20" y="0"/>
                    <a:pt x="24" y="5"/>
                    <a:pt x="24" y="11"/>
                  </a:cubicBezTo>
                  <a:cubicBezTo>
                    <a:pt x="24" y="15"/>
                    <a:pt x="21" y="20"/>
                    <a:pt x="16" y="21"/>
                  </a:cubicBezTo>
                  <a:lnTo>
                    <a:pt x="2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2" name="Rectangle 29"/>
            <p:cNvSpPr>
              <a:spLocks noChangeArrowheads="1"/>
            </p:cNvSpPr>
            <p:nvPr/>
          </p:nvSpPr>
          <p:spPr bwMode="auto">
            <a:xfrm>
              <a:off x="-3976688" y="2063750"/>
              <a:ext cx="15875"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3" name="Freeform 30"/>
            <p:cNvSpPr>
              <a:spLocks noEditPoints="1"/>
            </p:cNvSpPr>
            <p:nvPr/>
          </p:nvSpPr>
          <p:spPr bwMode="auto">
            <a:xfrm>
              <a:off x="-3944938" y="2063750"/>
              <a:ext cx="65088" cy="76200"/>
            </a:xfrm>
            <a:custGeom>
              <a:avLst/>
              <a:gdLst>
                <a:gd name="T0" fmla="*/ 7 w 28"/>
                <a:gd name="T1" fmla="*/ 26 h 33"/>
                <a:gd name="T2" fmla="*/ 13 w 28"/>
                <a:gd name="T3" fmla="*/ 26 h 33"/>
                <a:gd name="T4" fmla="*/ 21 w 28"/>
                <a:gd name="T5" fmla="*/ 16 h 33"/>
                <a:gd name="T6" fmla="*/ 13 w 28"/>
                <a:gd name="T7" fmla="*/ 6 h 33"/>
                <a:gd name="T8" fmla="*/ 7 w 28"/>
                <a:gd name="T9" fmla="*/ 6 h 33"/>
                <a:gd name="T10" fmla="*/ 7 w 28"/>
                <a:gd name="T11" fmla="*/ 26 h 33"/>
                <a:gd name="T12" fmla="*/ 0 w 28"/>
                <a:gd name="T13" fmla="*/ 33 h 33"/>
                <a:gd name="T14" fmla="*/ 0 w 28"/>
                <a:gd name="T15" fmla="*/ 0 h 33"/>
                <a:gd name="T16" fmla="*/ 13 w 28"/>
                <a:gd name="T17" fmla="*/ 0 h 33"/>
                <a:gd name="T18" fmla="*/ 28 w 28"/>
                <a:gd name="T19" fmla="*/ 16 h 33"/>
                <a:gd name="T20" fmla="*/ 13 w 28"/>
                <a:gd name="T21" fmla="*/ 33 h 33"/>
                <a:gd name="T22" fmla="*/ 0 w 2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3">
                  <a:moveTo>
                    <a:pt x="7" y="26"/>
                  </a:moveTo>
                  <a:cubicBezTo>
                    <a:pt x="13" y="26"/>
                    <a:pt x="13" y="26"/>
                    <a:pt x="13" y="26"/>
                  </a:cubicBezTo>
                  <a:cubicBezTo>
                    <a:pt x="18" y="26"/>
                    <a:pt x="21" y="22"/>
                    <a:pt x="21" y="16"/>
                  </a:cubicBezTo>
                  <a:cubicBezTo>
                    <a:pt x="21" y="11"/>
                    <a:pt x="18" y="6"/>
                    <a:pt x="13" y="6"/>
                  </a:cubicBezTo>
                  <a:cubicBezTo>
                    <a:pt x="7" y="6"/>
                    <a:pt x="7" y="6"/>
                    <a:pt x="7" y="6"/>
                  </a:cubicBezTo>
                  <a:lnTo>
                    <a:pt x="7" y="26"/>
                  </a:lnTo>
                  <a:close/>
                  <a:moveTo>
                    <a:pt x="0" y="33"/>
                  </a:moveTo>
                  <a:cubicBezTo>
                    <a:pt x="0" y="0"/>
                    <a:pt x="0" y="0"/>
                    <a:pt x="0" y="0"/>
                  </a:cubicBezTo>
                  <a:cubicBezTo>
                    <a:pt x="13" y="0"/>
                    <a:pt x="13" y="0"/>
                    <a:pt x="13" y="0"/>
                  </a:cubicBezTo>
                  <a:cubicBezTo>
                    <a:pt x="22" y="0"/>
                    <a:pt x="28" y="7"/>
                    <a:pt x="28" y="16"/>
                  </a:cubicBezTo>
                  <a:cubicBezTo>
                    <a:pt x="28" y="26"/>
                    <a:pt x="22" y="33"/>
                    <a:pt x="13" y="33"/>
                  </a:cubicBez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4" name="Freeform 31"/>
            <p:cNvSpPr>
              <a:spLocks noEditPoints="1"/>
            </p:cNvSpPr>
            <p:nvPr/>
          </p:nvSpPr>
          <p:spPr bwMode="auto">
            <a:xfrm>
              <a:off x="-4170363" y="2182813"/>
              <a:ext cx="55563" cy="76200"/>
            </a:xfrm>
            <a:custGeom>
              <a:avLst/>
              <a:gdLst>
                <a:gd name="T0" fmla="*/ 7 w 24"/>
                <a:gd name="T1" fmla="*/ 6 h 33"/>
                <a:gd name="T2" fmla="*/ 7 w 24"/>
                <a:gd name="T3" fmla="*/ 15 h 33"/>
                <a:gd name="T4" fmla="*/ 13 w 24"/>
                <a:gd name="T5" fmla="*/ 15 h 33"/>
                <a:gd name="T6" fmla="*/ 17 w 24"/>
                <a:gd name="T7" fmla="*/ 11 h 33"/>
                <a:gd name="T8" fmla="*/ 13 w 24"/>
                <a:gd name="T9" fmla="*/ 6 h 33"/>
                <a:gd name="T10" fmla="*/ 7 w 24"/>
                <a:gd name="T11" fmla="*/ 6 h 33"/>
                <a:gd name="T12" fmla="*/ 0 w 24"/>
                <a:gd name="T13" fmla="*/ 0 h 33"/>
                <a:gd name="T14" fmla="*/ 13 w 24"/>
                <a:gd name="T15" fmla="*/ 0 h 33"/>
                <a:gd name="T16" fmla="*/ 24 w 24"/>
                <a:gd name="T17" fmla="*/ 11 h 33"/>
                <a:gd name="T18" fmla="*/ 13 w 24"/>
                <a:gd name="T19" fmla="*/ 21 h 33"/>
                <a:gd name="T20" fmla="*/ 7 w 24"/>
                <a:gd name="T21" fmla="*/ 21 h 33"/>
                <a:gd name="T22" fmla="*/ 7 w 24"/>
                <a:gd name="T23" fmla="*/ 33 h 33"/>
                <a:gd name="T24" fmla="*/ 0 w 24"/>
                <a:gd name="T25" fmla="*/ 33 h 33"/>
                <a:gd name="T26" fmla="*/ 0 w 24"/>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3">
                  <a:moveTo>
                    <a:pt x="7" y="6"/>
                  </a:moveTo>
                  <a:cubicBezTo>
                    <a:pt x="7" y="15"/>
                    <a:pt x="7" y="15"/>
                    <a:pt x="7" y="15"/>
                  </a:cubicBezTo>
                  <a:cubicBezTo>
                    <a:pt x="13" y="15"/>
                    <a:pt x="13" y="15"/>
                    <a:pt x="13" y="15"/>
                  </a:cubicBezTo>
                  <a:cubicBezTo>
                    <a:pt x="15" y="15"/>
                    <a:pt x="17" y="13"/>
                    <a:pt x="17" y="11"/>
                  </a:cubicBezTo>
                  <a:cubicBezTo>
                    <a:pt x="17" y="9"/>
                    <a:pt x="15" y="6"/>
                    <a:pt x="13" y="6"/>
                  </a:cubicBezTo>
                  <a:lnTo>
                    <a:pt x="7" y="6"/>
                  </a:lnTo>
                  <a:close/>
                  <a:moveTo>
                    <a:pt x="0" y="0"/>
                  </a:moveTo>
                  <a:cubicBezTo>
                    <a:pt x="13" y="0"/>
                    <a:pt x="13" y="0"/>
                    <a:pt x="13" y="0"/>
                  </a:cubicBezTo>
                  <a:cubicBezTo>
                    <a:pt x="20" y="0"/>
                    <a:pt x="24" y="6"/>
                    <a:pt x="24" y="11"/>
                  </a:cubicBezTo>
                  <a:cubicBezTo>
                    <a:pt x="24" y="16"/>
                    <a:pt x="20" y="21"/>
                    <a:pt x="13" y="21"/>
                  </a:cubicBezTo>
                  <a:cubicBezTo>
                    <a:pt x="7" y="21"/>
                    <a:pt x="7" y="21"/>
                    <a:pt x="7" y="21"/>
                  </a:cubicBezTo>
                  <a:cubicBezTo>
                    <a:pt x="7" y="33"/>
                    <a:pt x="7" y="33"/>
                    <a:pt x="7" y="33"/>
                  </a:cubicBezTo>
                  <a:cubicBezTo>
                    <a:pt x="0" y="33"/>
                    <a:pt x="0" y="33"/>
                    <a:pt x="0" y="3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5" name="Freeform 32"/>
            <p:cNvSpPr>
              <a:spLocks noEditPoints="1"/>
            </p:cNvSpPr>
            <p:nvPr/>
          </p:nvSpPr>
          <p:spPr bwMode="auto">
            <a:xfrm>
              <a:off x="-4116388" y="2182813"/>
              <a:ext cx="74613" cy="76200"/>
            </a:xfrm>
            <a:custGeom>
              <a:avLst/>
              <a:gdLst>
                <a:gd name="T0" fmla="*/ 28 w 47"/>
                <a:gd name="T1" fmla="*/ 28 h 48"/>
                <a:gd name="T2" fmla="*/ 23 w 47"/>
                <a:gd name="T3" fmla="*/ 12 h 48"/>
                <a:gd name="T4" fmla="*/ 19 w 47"/>
                <a:gd name="T5" fmla="*/ 28 h 48"/>
                <a:gd name="T6" fmla="*/ 28 w 47"/>
                <a:gd name="T7" fmla="*/ 28 h 48"/>
                <a:gd name="T8" fmla="*/ 15 w 47"/>
                <a:gd name="T9" fmla="*/ 37 h 48"/>
                <a:gd name="T10" fmla="*/ 12 w 47"/>
                <a:gd name="T11" fmla="*/ 48 h 48"/>
                <a:gd name="T12" fmla="*/ 0 w 47"/>
                <a:gd name="T13" fmla="*/ 48 h 48"/>
                <a:gd name="T14" fmla="*/ 17 w 47"/>
                <a:gd name="T15" fmla="*/ 0 h 48"/>
                <a:gd name="T16" fmla="*/ 29 w 47"/>
                <a:gd name="T17" fmla="*/ 0 h 48"/>
                <a:gd name="T18" fmla="*/ 47 w 47"/>
                <a:gd name="T19" fmla="*/ 48 h 48"/>
                <a:gd name="T20" fmla="*/ 37 w 47"/>
                <a:gd name="T21" fmla="*/ 48 h 48"/>
                <a:gd name="T22" fmla="*/ 32 w 47"/>
                <a:gd name="T23" fmla="*/ 37 h 48"/>
                <a:gd name="T24" fmla="*/ 15 w 47"/>
                <a:gd name="T25"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8">
                  <a:moveTo>
                    <a:pt x="28" y="28"/>
                  </a:moveTo>
                  <a:lnTo>
                    <a:pt x="23" y="12"/>
                  </a:lnTo>
                  <a:lnTo>
                    <a:pt x="19" y="28"/>
                  </a:lnTo>
                  <a:lnTo>
                    <a:pt x="28" y="28"/>
                  </a:lnTo>
                  <a:close/>
                  <a:moveTo>
                    <a:pt x="15" y="37"/>
                  </a:moveTo>
                  <a:lnTo>
                    <a:pt x="12" y="48"/>
                  </a:lnTo>
                  <a:lnTo>
                    <a:pt x="0" y="48"/>
                  </a:lnTo>
                  <a:lnTo>
                    <a:pt x="17" y="0"/>
                  </a:lnTo>
                  <a:lnTo>
                    <a:pt x="29" y="0"/>
                  </a:lnTo>
                  <a:lnTo>
                    <a:pt x="47" y="48"/>
                  </a:lnTo>
                  <a:lnTo>
                    <a:pt x="37" y="48"/>
                  </a:lnTo>
                  <a:lnTo>
                    <a:pt x="32" y="37"/>
                  </a:lnTo>
                  <a:lnTo>
                    <a:pt x="15"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6" name="Freeform 33"/>
            <p:cNvSpPr>
              <a:spLocks noEditPoints="1"/>
            </p:cNvSpPr>
            <p:nvPr/>
          </p:nvSpPr>
          <p:spPr bwMode="auto">
            <a:xfrm>
              <a:off x="-4035425" y="2182813"/>
              <a:ext cx="58738" cy="76200"/>
            </a:xfrm>
            <a:custGeom>
              <a:avLst/>
              <a:gdLst>
                <a:gd name="T0" fmla="*/ 7 w 25"/>
                <a:gd name="T1" fmla="*/ 6 h 33"/>
                <a:gd name="T2" fmla="*/ 7 w 25"/>
                <a:gd name="T3" fmla="*/ 15 h 33"/>
                <a:gd name="T4" fmla="*/ 13 w 25"/>
                <a:gd name="T5" fmla="*/ 15 h 33"/>
                <a:gd name="T6" fmla="*/ 17 w 25"/>
                <a:gd name="T7" fmla="*/ 11 h 33"/>
                <a:gd name="T8" fmla="*/ 13 w 25"/>
                <a:gd name="T9" fmla="*/ 6 h 33"/>
                <a:gd name="T10" fmla="*/ 7 w 25"/>
                <a:gd name="T11" fmla="*/ 6 h 33"/>
                <a:gd name="T12" fmla="*/ 25 w 25"/>
                <a:gd name="T13" fmla="*/ 33 h 33"/>
                <a:gd name="T14" fmla="*/ 16 w 25"/>
                <a:gd name="T15" fmla="*/ 33 h 33"/>
                <a:gd name="T16" fmla="*/ 9 w 25"/>
                <a:gd name="T17" fmla="*/ 21 h 33"/>
                <a:gd name="T18" fmla="*/ 7 w 25"/>
                <a:gd name="T19" fmla="*/ 21 h 33"/>
                <a:gd name="T20" fmla="*/ 7 w 25"/>
                <a:gd name="T21" fmla="*/ 33 h 33"/>
                <a:gd name="T22" fmla="*/ 0 w 25"/>
                <a:gd name="T23" fmla="*/ 33 h 33"/>
                <a:gd name="T24" fmla="*/ 0 w 25"/>
                <a:gd name="T25" fmla="*/ 0 h 33"/>
                <a:gd name="T26" fmla="*/ 14 w 25"/>
                <a:gd name="T27" fmla="*/ 0 h 33"/>
                <a:gd name="T28" fmla="*/ 25 w 25"/>
                <a:gd name="T29" fmla="*/ 11 h 33"/>
                <a:gd name="T30" fmla="*/ 16 w 25"/>
                <a:gd name="T31" fmla="*/ 21 h 33"/>
                <a:gd name="T32" fmla="*/ 25 w 25"/>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3">
                  <a:moveTo>
                    <a:pt x="7" y="6"/>
                  </a:moveTo>
                  <a:cubicBezTo>
                    <a:pt x="7" y="15"/>
                    <a:pt x="7" y="15"/>
                    <a:pt x="7" y="15"/>
                  </a:cubicBezTo>
                  <a:cubicBezTo>
                    <a:pt x="13" y="15"/>
                    <a:pt x="13" y="15"/>
                    <a:pt x="13" y="15"/>
                  </a:cubicBezTo>
                  <a:cubicBezTo>
                    <a:pt x="16" y="15"/>
                    <a:pt x="17" y="13"/>
                    <a:pt x="17" y="11"/>
                  </a:cubicBezTo>
                  <a:cubicBezTo>
                    <a:pt x="17" y="9"/>
                    <a:pt x="16" y="6"/>
                    <a:pt x="13" y="6"/>
                  </a:cubicBezTo>
                  <a:lnTo>
                    <a:pt x="7" y="6"/>
                  </a:lnTo>
                  <a:close/>
                  <a:moveTo>
                    <a:pt x="25" y="33"/>
                  </a:moveTo>
                  <a:cubicBezTo>
                    <a:pt x="16" y="33"/>
                    <a:pt x="16" y="33"/>
                    <a:pt x="16" y="33"/>
                  </a:cubicBezTo>
                  <a:cubicBezTo>
                    <a:pt x="9" y="21"/>
                    <a:pt x="9" y="21"/>
                    <a:pt x="9" y="21"/>
                  </a:cubicBezTo>
                  <a:cubicBezTo>
                    <a:pt x="7" y="21"/>
                    <a:pt x="7" y="21"/>
                    <a:pt x="7" y="21"/>
                  </a:cubicBezTo>
                  <a:cubicBezTo>
                    <a:pt x="7" y="33"/>
                    <a:pt x="7" y="33"/>
                    <a:pt x="7" y="33"/>
                  </a:cubicBezTo>
                  <a:cubicBezTo>
                    <a:pt x="0" y="33"/>
                    <a:pt x="0" y="33"/>
                    <a:pt x="0" y="33"/>
                  </a:cubicBezTo>
                  <a:cubicBezTo>
                    <a:pt x="0" y="0"/>
                    <a:pt x="0" y="0"/>
                    <a:pt x="0" y="0"/>
                  </a:cubicBezTo>
                  <a:cubicBezTo>
                    <a:pt x="14" y="0"/>
                    <a:pt x="14" y="0"/>
                    <a:pt x="14" y="0"/>
                  </a:cubicBezTo>
                  <a:cubicBezTo>
                    <a:pt x="21" y="0"/>
                    <a:pt x="25" y="6"/>
                    <a:pt x="25" y="11"/>
                  </a:cubicBezTo>
                  <a:cubicBezTo>
                    <a:pt x="25" y="15"/>
                    <a:pt x="22" y="20"/>
                    <a:pt x="16" y="21"/>
                  </a:cubicBezTo>
                  <a:lnTo>
                    <a:pt x="2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7" name="Rectangle 34"/>
            <p:cNvSpPr>
              <a:spLocks noChangeArrowheads="1"/>
            </p:cNvSpPr>
            <p:nvPr/>
          </p:nvSpPr>
          <p:spPr bwMode="auto">
            <a:xfrm>
              <a:off x="-3962400" y="2182813"/>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8" name="Freeform 35"/>
            <p:cNvSpPr>
              <a:spLocks/>
            </p:cNvSpPr>
            <p:nvPr/>
          </p:nvSpPr>
          <p:spPr bwMode="auto">
            <a:xfrm>
              <a:off x="-3935413" y="2182813"/>
              <a:ext cx="55563" cy="76200"/>
            </a:xfrm>
            <a:custGeom>
              <a:avLst/>
              <a:gdLst>
                <a:gd name="T0" fmla="*/ 7 w 24"/>
                <a:gd name="T1" fmla="*/ 23 h 33"/>
                <a:gd name="T2" fmla="*/ 12 w 24"/>
                <a:gd name="T3" fmla="*/ 27 h 33"/>
                <a:gd name="T4" fmla="*/ 17 w 24"/>
                <a:gd name="T5" fmla="*/ 24 h 33"/>
                <a:gd name="T6" fmla="*/ 13 w 24"/>
                <a:gd name="T7" fmla="*/ 20 h 33"/>
                <a:gd name="T8" fmla="*/ 9 w 24"/>
                <a:gd name="T9" fmla="*/ 19 h 33"/>
                <a:gd name="T10" fmla="*/ 1 w 24"/>
                <a:gd name="T11" fmla="*/ 10 h 33"/>
                <a:gd name="T12" fmla="*/ 12 w 24"/>
                <a:gd name="T13" fmla="*/ 0 h 33"/>
                <a:gd name="T14" fmla="*/ 23 w 24"/>
                <a:gd name="T15" fmla="*/ 10 h 33"/>
                <a:gd name="T16" fmla="*/ 16 w 24"/>
                <a:gd name="T17" fmla="*/ 10 h 33"/>
                <a:gd name="T18" fmla="*/ 12 w 24"/>
                <a:gd name="T19" fmla="*/ 6 h 33"/>
                <a:gd name="T20" fmla="*/ 8 w 24"/>
                <a:gd name="T21" fmla="*/ 9 h 33"/>
                <a:gd name="T22" fmla="*/ 11 w 24"/>
                <a:gd name="T23" fmla="*/ 13 h 33"/>
                <a:gd name="T24" fmla="*/ 15 w 24"/>
                <a:gd name="T25" fmla="*/ 14 h 33"/>
                <a:gd name="T26" fmla="*/ 24 w 24"/>
                <a:gd name="T27" fmla="*/ 24 h 33"/>
                <a:gd name="T28" fmla="*/ 12 w 24"/>
                <a:gd name="T29" fmla="*/ 33 h 33"/>
                <a:gd name="T30" fmla="*/ 0 w 24"/>
                <a:gd name="T31" fmla="*/ 23 h 33"/>
                <a:gd name="T32" fmla="*/ 7 w 24"/>
                <a:gd name="T3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7" y="23"/>
                  </a:moveTo>
                  <a:cubicBezTo>
                    <a:pt x="7" y="25"/>
                    <a:pt x="9" y="27"/>
                    <a:pt x="12" y="27"/>
                  </a:cubicBezTo>
                  <a:cubicBezTo>
                    <a:pt x="15" y="27"/>
                    <a:pt x="17" y="26"/>
                    <a:pt x="17" y="24"/>
                  </a:cubicBezTo>
                  <a:cubicBezTo>
                    <a:pt x="17" y="22"/>
                    <a:pt x="16" y="21"/>
                    <a:pt x="13" y="20"/>
                  </a:cubicBezTo>
                  <a:cubicBezTo>
                    <a:pt x="9" y="19"/>
                    <a:pt x="9" y="19"/>
                    <a:pt x="9" y="19"/>
                  </a:cubicBezTo>
                  <a:cubicBezTo>
                    <a:pt x="2" y="17"/>
                    <a:pt x="1" y="12"/>
                    <a:pt x="1" y="10"/>
                  </a:cubicBezTo>
                  <a:cubicBezTo>
                    <a:pt x="1" y="4"/>
                    <a:pt x="6" y="0"/>
                    <a:pt x="12" y="0"/>
                  </a:cubicBezTo>
                  <a:cubicBezTo>
                    <a:pt x="18" y="0"/>
                    <a:pt x="23" y="4"/>
                    <a:pt x="23" y="10"/>
                  </a:cubicBezTo>
                  <a:cubicBezTo>
                    <a:pt x="16" y="10"/>
                    <a:pt x="16" y="10"/>
                    <a:pt x="16" y="10"/>
                  </a:cubicBezTo>
                  <a:cubicBezTo>
                    <a:pt x="16" y="8"/>
                    <a:pt x="15" y="6"/>
                    <a:pt x="12" y="6"/>
                  </a:cubicBezTo>
                  <a:cubicBezTo>
                    <a:pt x="9" y="6"/>
                    <a:pt x="8" y="7"/>
                    <a:pt x="8" y="9"/>
                  </a:cubicBezTo>
                  <a:cubicBezTo>
                    <a:pt x="8" y="10"/>
                    <a:pt x="8" y="12"/>
                    <a:pt x="11" y="13"/>
                  </a:cubicBezTo>
                  <a:cubicBezTo>
                    <a:pt x="15" y="14"/>
                    <a:pt x="15" y="14"/>
                    <a:pt x="15" y="14"/>
                  </a:cubicBezTo>
                  <a:cubicBezTo>
                    <a:pt x="23" y="16"/>
                    <a:pt x="24" y="21"/>
                    <a:pt x="24" y="24"/>
                  </a:cubicBezTo>
                  <a:cubicBezTo>
                    <a:pt x="24" y="30"/>
                    <a:pt x="18" y="33"/>
                    <a:pt x="12" y="33"/>
                  </a:cubicBezTo>
                  <a:cubicBezTo>
                    <a:pt x="5" y="33"/>
                    <a:pt x="0" y="29"/>
                    <a:pt x="0" y="23"/>
                  </a:cubicBezTo>
                  <a:lnTo>
                    <a:pt x="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19" name="Freeform 36"/>
            <p:cNvSpPr>
              <a:spLocks/>
            </p:cNvSpPr>
            <p:nvPr/>
          </p:nvSpPr>
          <p:spPr bwMode="auto">
            <a:xfrm>
              <a:off x="-4189413" y="2301875"/>
              <a:ext cx="57150" cy="76200"/>
            </a:xfrm>
            <a:custGeom>
              <a:avLst/>
              <a:gdLst>
                <a:gd name="T0" fmla="*/ 0 w 36"/>
                <a:gd name="T1" fmla="*/ 0 h 48"/>
                <a:gd name="T2" fmla="*/ 36 w 36"/>
                <a:gd name="T3" fmla="*/ 0 h 48"/>
                <a:gd name="T4" fmla="*/ 36 w 36"/>
                <a:gd name="T5" fmla="*/ 10 h 48"/>
                <a:gd name="T6" fmla="*/ 24 w 36"/>
                <a:gd name="T7" fmla="*/ 10 h 48"/>
                <a:gd name="T8" fmla="*/ 24 w 36"/>
                <a:gd name="T9" fmla="*/ 48 h 48"/>
                <a:gd name="T10" fmla="*/ 14 w 36"/>
                <a:gd name="T11" fmla="*/ 48 h 48"/>
                <a:gd name="T12" fmla="*/ 14 w 36"/>
                <a:gd name="T13" fmla="*/ 10 h 48"/>
                <a:gd name="T14" fmla="*/ 0 w 36"/>
                <a:gd name="T15" fmla="*/ 10 h 48"/>
                <a:gd name="T16" fmla="*/ 0 w 3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8">
                  <a:moveTo>
                    <a:pt x="0" y="0"/>
                  </a:moveTo>
                  <a:lnTo>
                    <a:pt x="36" y="0"/>
                  </a:lnTo>
                  <a:lnTo>
                    <a:pt x="36" y="10"/>
                  </a:lnTo>
                  <a:lnTo>
                    <a:pt x="24" y="10"/>
                  </a:lnTo>
                  <a:lnTo>
                    <a:pt x="24" y="48"/>
                  </a:lnTo>
                  <a:lnTo>
                    <a:pt x="14" y="48"/>
                  </a:lnTo>
                  <a:lnTo>
                    <a:pt x="14" y="10"/>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0" name="Freeform 37"/>
            <p:cNvSpPr>
              <a:spLocks/>
            </p:cNvSpPr>
            <p:nvPr/>
          </p:nvSpPr>
          <p:spPr bwMode="auto">
            <a:xfrm>
              <a:off x="-4121150" y="2301875"/>
              <a:ext cx="60325" cy="76200"/>
            </a:xfrm>
            <a:custGeom>
              <a:avLst/>
              <a:gdLst>
                <a:gd name="T0" fmla="*/ 19 w 26"/>
                <a:gd name="T1" fmla="*/ 21 h 33"/>
                <a:gd name="T2" fmla="*/ 19 w 26"/>
                <a:gd name="T3" fmla="*/ 0 h 33"/>
                <a:gd name="T4" fmla="*/ 26 w 26"/>
                <a:gd name="T5" fmla="*/ 0 h 33"/>
                <a:gd name="T6" fmla="*/ 26 w 26"/>
                <a:gd name="T7" fmla="*/ 21 h 33"/>
                <a:gd name="T8" fmla="*/ 13 w 26"/>
                <a:gd name="T9" fmla="*/ 33 h 33"/>
                <a:gd name="T10" fmla="*/ 0 w 26"/>
                <a:gd name="T11" fmla="*/ 21 h 33"/>
                <a:gd name="T12" fmla="*/ 0 w 26"/>
                <a:gd name="T13" fmla="*/ 0 h 33"/>
                <a:gd name="T14" fmla="*/ 7 w 26"/>
                <a:gd name="T15" fmla="*/ 0 h 33"/>
                <a:gd name="T16" fmla="*/ 7 w 26"/>
                <a:gd name="T17" fmla="*/ 21 h 33"/>
                <a:gd name="T18" fmla="*/ 13 w 26"/>
                <a:gd name="T19" fmla="*/ 27 h 33"/>
                <a:gd name="T20" fmla="*/ 19 w 26"/>
                <a:gd name="T21"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9" y="21"/>
                  </a:moveTo>
                  <a:cubicBezTo>
                    <a:pt x="19" y="0"/>
                    <a:pt x="19" y="0"/>
                    <a:pt x="19" y="0"/>
                  </a:cubicBezTo>
                  <a:cubicBezTo>
                    <a:pt x="26" y="0"/>
                    <a:pt x="26" y="0"/>
                    <a:pt x="26" y="0"/>
                  </a:cubicBezTo>
                  <a:cubicBezTo>
                    <a:pt x="26" y="21"/>
                    <a:pt x="26" y="21"/>
                    <a:pt x="26" y="21"/>
                  </a:cubicBezTo>
                  <a:cubicBezTo>
                    <a:pt x="26" y="29"/>
                    <a:pt x="20" y="33"/>
                    <a:pt x="13" y="33"/>
                  </a:cubicBezTo>
                  <a:cubicBezTo>
                    <a:pt x="6" y="33"/>
                    <a:pt x="0" y="29"/>
                    <a:pt x="0" y="21"/>
                  </a:cubicBezTo>
                  <a:cubicBezTo>
                    <a:pt x="0" y="0"/>
                    <a:pt x="0" y="0"/>
                    <a:pt x="0" y="0"/>
                  </a:cubicBezTo>
                  <a:cubicBezTo>
                    <a:pt x="7" y="0"/>
                    <a:pt x="7" y="0"/>
                    <a:pt x="7" y="0"/>
                  </a:cubicBezTo>
                  <a:cubicBezTo>
                    <a:pt x="7" y="21"/>
                    <a:pt x="7" y="21"/>
                    <a:pt x="7" y="21"/>
                  </a:cubicBezTo>
                  <a:cubicBezTo>
                    <a:pt x="7" y="25"/>
                    <a:pt x="10" y="27"/>
                    <a:pt x="13" y="27"/>
                  </a:cubicBezTo>
                  <a:cubicBezTo>
                    <a:pt x="16" y="27"/>
                    <a:pt x="19" y="25"/>
                    <a:pt x="19"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1" name="Freeform 38"/>
            <p:cNvSpPr>
              <a:spLocks noEditPoints="1"/>
            </p:cNvSpPr>
            <p:nvPr/>
          </p:nvSpPr>
          <p:spPr bwMode="auto">
            <a:xfrm>
              <a:off x="-4044950" y="2301875"/>
              <a:ext cx="57150" cy="76200"/>
            </a:xfrm>
            <a:custGeom>
              <a:avLst/>
              <a:gdLst>
                <a:gd name="T0" fmla="*/ 7 w 24"/>
                <a:gd name="T1" fmla="*/ 6 h 33"/>
                <a:gd name="T2" fmla="*/ 7 w 24"/>
                <a:gd name="T3" fmla="*/ 16 h 33"/>
                <a:gd name="T4" fmla="*/ 13 w 24"/>
                <a:gd name="T5" fmla="*/ 16 h 33"/>
                <a:gd name="T6" fmla="*/ 17 w 24"/>
                <a:gd name="T7" fmla="*/ 11 h 33"/>
                <a:gd name="T8" fmla="*/ 13 w 24"/>
                <a:gd name="T9" fmla="*/ 6 h 33"/>
                <a:gd name="T10" fmla="*/ 7 w 24"/>
                <a:gd name="T11" fmla="*/ 6 h 33"/>
                <a:gd name="T12" fmla="*/ 24 w 24"/>
                <a:gd name="T13" fmla="*/ 33 h 33"/>
                <a:gd name="T14" fmla="*/ 16 w 24"/>
                <a:gd name="T15" fmla="*/ 33 h 33"/>
                <a:gd name="T16" fmla="*/ 8 w 24"/>
                <a:gd name="T17" fmla="*/ 22 h 33"/>
                <a:gd name="T18" fmla="*/ 7 w 24"/>
                <a:gd name="T19" fmla="*/ 22 h 33"/>
                <a:gd name="T20" fmla="*/ 7 w 24"/>
                <a:gd name="T21" fmla="*/ 33 h 33"/>
                <a:gd name="T22" fmla="*/ 0 w 24"/>
                <a:gd name="T23" fmla="*/ 33 h 33"/>
                <a:gd name="T24" fmla="*/ 0 w 24"/>
                <a:gd name="T25" fmla="*/ 0 h 33"/>
                <a:gd name="T26" fmla="*/ 13 w 24"/>
                <a:gd name="T27" fmla="*/ 0 h 33"/>
                <a:gd name="T28" fmla="*/ 24 w 24"/>
                <a:gd name="T29" fmla="*/ 11 h 33"/>
                <a:gd name="T30" fmla="*/ 16 w 24"/>
                <a:gd name="T31" fmla="*/ 21 h 33"/>
                <a:gd name="T32" fmla="*/ 24 w 24"/>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7" y="6"/>
                  </a:moveTo>
                  <a:cubicBezTo>
                    <a:pt x="7" y="16"/>
                    <a:pt x="7" y="16"/>
                    <a:pt x="7" y="16"/>
                  </a:cubicBezTo>
                  <a:cubicBezTo>
                    <a:pt x="13" y="16"/>
                    <a:pt x="13" y="16"/>
                    <a:pt x="13" y="16"/>
                  </a:cubicBezTo>
                  <a:cubicBezTo>
                    <a:pt x="15" y="16"/>
                    <a:pt x="17" y="13"/>
                    <a:pt x="17" y="11"/>
                  </a:cubicBezTo>
                  <a:cubicBezTo>
                    <a:pt x="17" y="9"/>
                    <a:pt x="15" y="6"/>
                    <a:pt x="13" y="6"/>
                  </a:cubicBezTo>
                  <a:lnTo>
                    <a:pt x="7" y="6"/>
                  </a:lnTo>
                  <a:close/>
                  <a:moveTo>
                    <a:pt x="24" y="33"/>
                  </a:moveTo>
                  <a:cubicBezTo>
                    <a:pt x="16" y="33"/>
                    <a:pt x="16" y="33"/>
                    <a:pt x="16" y="33"/>
                  </a:cubicBezTo>
                  <a:cubicBezTo>
                    <a:pt x="8" y="22"/>
                    <a:pt x="8" y="22"/>
                    <a:pt x="8" y="22"/>
                  </a:cubicBezTo>
                  <a:cubicBezTo>
                    <a:pt x="7" y="22"/>
                    <a:pt x="7" y="22"/>
                    <a:pt x="7" y="22"/>
                  </a:cubicBezTo>
                  <a:cubicBezTo>
                    <a:pt x="7" y="33"/>
                    <a:pt x="7" y="33"/>
                    <a:pt x="7" y="33"/>
                  </a:cubicBezTo>
                  <a:cubicBezTo>
                    <a:pt x="0" y="33"/>
                    <a:pt x="0" y="33"/>
                    <a:pt x="0" y="33"/>
                  </a:cubicBezTo>
                  <a:cubicBezTo>
                    <a:pt x="0" y="0"/>
                    <a:pt x="0" y="0"/>
                    <a:pt x="0" y="0"/>
                  </a:cubicBezTo>
                  <a:cubicBezTo>
                    <a:pt x="13" y="0"/>
                    <a:pt x="13" y="0"/>
                    <a:pt x="13" y="0"/>
                  </a:cubicBezTo>
                  <a:cubicBezTo>
                    <a:pt x="21" y="0"/>
                    <a:pt x="24" y="6"/>
                    <a:pt x="24" y="11"/>
                  </a:cubicBezTo>
                  <a:cubicBezTo>
                    <a:pt x="24" y="16"/>
                    <a:pt x="21" y="20"/>
                    <a:pt x="16" y="21"/>
                  </a:cubicBezTo>
                  <a:lnTo>
                    <a:pt x="2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2" name="Rectangle 39"/>
            <p:cNvSpPr>
              <a:spLocks noChangeArrowheads="1"/>
            </p:cNvSpPr>
            <p:nvPr/>
          </p:nvSpPr>
          <p:spPr bwMode="auto">
            <a:xfrm>
              <a:off x="-3975100" y="2301875"/>
              <a:ext cx="17463"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3" name="Freeform 40"/>
            <p:cNvSpPr>
              <a:spLocks/>
            </p:cNvSpPr>
            <p:nvPr/>
          </p:nvSpPr>
          <p:spPr bwMode="auto">
            <a:xfrm>
              <a:off x="-3940175" y="2301875"/>
              <a:ext cx="57150" cy="76200"/>
            </a:xfrm>
            <a:custGeom>
              <a:avLst/>
              <a:gdLst>
                <a:gd name="T0" fmla="*/ 36 w 36"/>
                <a:gd name="T1" fmla="*/ 48 h 48"/>
                <a:gd name="T2" fmla="*/ 27 w 36"/>
                <a:gd name="T3" fmla="*/ 48 h 48"/>
                <a:gd name="T4" fmla="*/ 9 w 36"/>
                <a:gd name="T5" fmla="*/ 19 h 48"/>
                <a:gd name="T6" fmla="*/ 9 w 36"/>
                <a:gd name="T7" fmla="*/ 48 h 48"/>
                <a:gd name="T8" fmla="*/ 0 w 36"/>
                <a:gd name="T9" fmla="*/ 48 h 48"/>
                <a:gd name="T10" fmla="*/ 0 w 36"/>
                <a:gd name="T11" fmla="*/ 0 h 48"/>
                <a:gd name="T12" fmla="*/ 9 w 36"/>
                <a:gd name="T13" fmla="*/ 0 h 48"/>
                <a:gd name="T14" fmla="*/ 25 w 36"/>
                <a:gd name="T15" fmla="*/ 29 h 48"/>
                <a:gd name="T16" fmla="*/ 25 w 36"/>
                <a:gd name="T17" fmla="*/ 0 h 48"/>
                <a:gd name="T18" fmla="*/ 36 w 36"/>
                <a:gd name="T19" fmla="*/ 0 h 48"/>
                <a:gd name="T20" fmla="*/ 36 w 36"/>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8">
                  <a:moveTo>
                    <a:pt x="36" y="48"/>
                  </a:moveTo>
                  <a:lnTo>
                    <a:pt x="27" y="48"/>
                  </a:lnTo>
                  <a:lnTo>
                    <a:pt x="9" y="19"/>
                  </a:lnTo>
                  <a:lnTo>
                    <a:pt x="9" y="48"/>
                  </a:lnTo>
                  <a:lnTo>
                    <a:pt x="0" y="48"/>
                  </a:lnTo>
                  <a:lnTo>
                    <a:pt x="0" y="0"/>
                  </a:lnTo>
                  <a:lnTo>
                    <a:pt x="9" y="0"/>
                  </a:lnTo>
                  <a:lnTo>
                    <a:pt x="25" y="29"/>
                  </a:lnTo>
                  <a:lnTo>
                    <a:pt x="25" y="0"/>
                  </a:lnTo>
                  <a:lnTo>
                    <a:pt x="36" y="0"/>
                  </a:lnTo>
                  <a:lnTo>
                    <a:pt x="3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4" name="Freeform 41"/>
            <p:cNvSpPr>
              <a:spLocks/>
            </p:cNvSpPr>
            <p:nvPr/>
          </p:nvSpPr>
          <p:spPr bwMode="auto">
            <a:xfrm>
              <a:off x="-4341813" y="2422525"/>
              <a:ext cx="96838" cy="74613"/>
            </a:xfrm>
            <a:custGeom>
              <a:avLst/>
              <a:gdLst>
                <a:gd name="T0" fmla="*/ 34 w 42"/>
                <a:gd name="T1" fmla="*/ 0 h 32"/>
                <a:gd name="T2" fmla="*/ 42 w 42"/>
                <a:gd name="T3" fmla="*/ 0 h 32"/>
                <a:gd name="T4" fmla="*/ 31 w 42"/>
                <a:gd name="T5" fmla="*/ 32 h 32"/>
                <a:gd name="T6" fmla="*/ 25 w 42"/>
                <a:gd name="T7" fmla="*/ 32 h 32"/>
                <a:gd name="T8" fmla="*/ 21 w 42"/>
                <a:gd name="T9" fmla="*/ 15 h 32"/>
                <a:gd name="T10" fmla="*/ 16 w 42"/>
                <a:gd name="T11" fmla="*/ 32 h 32"/>
                <a:gd name="T12" fmla="*/ 11 w 42"/>
                <a:gd name="T13" fmla="*/ 32 h 32"/>
                <a:gd name="T14" fmla="*/ 0 w 42"/>
                <a:gd name="T15" fmla="*/ 0 h 32"/>
                <a:gd name="T16" fmla="*/ 7 w 42"/>
                <a:gd name="T17" fmla="*/ 0 h 32"/>
                <a:gd name="T18" fmla="*/ 14 w 42"/>
                <a:gd name="T19" fmla="*/ 20 h 32"/>
                <a:gd name="T20" fmla="*/ 18 w 42"/>
                <a:gd name="T21" fmla="*/ 4 h 32"/>
                <a:gd name="T22" fmla="*/ 24 w 42"/>
                <a:gd name="T23" fmla="*/ 4 h 32"/>
                <a:gd name="T24" fmla="*/ 28 w 42"/>
                <a:gd name="T25" fmla="*/ 20 h 32"/>
                <a:gd name="T26" fmla="*/ 34 w 4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2">
                  <a:moveTo>
                    <a:pt x="34" y="0"/>
                  </a:moveTo>
                  <a:cubicBezTo>
                    <a:pt x="42" y="0"/>
                    <a:pt x="42" y="0"/>
                    <a:pt x="42" y="0"/>
                  </a:cubicBezTo>
                  <a:cubicBezTo>
                    <a:pt x="31" y="32"/>
                    <a:pt x="31" y="32"/>
                    <a:pt x="31" y="32"/>
                  </a:cubicBezTo>
                  <a:cubicBezTo>
                    <a:pt x="25" y="32"/>
                    <a:pt x="25" y="32"/>
                    <a:pt x="25" y="32"/>
                  </a:cubicBezTo>
                  <a:cubicBezTo>
                    <a:pt x="21" y="15"/>
                    <a:pt x="21" y="15"/>
                    <a:pt x="21" y="15"/>
                  </a:cubicBezTo>
                  <a:cubicBezTo>
                    <a:pt x="16" y="32"/>
                    <a:pt x="16" y="32"/>
                    <a:pt x="16" y="32"/>
                  </a:cubicBezTo>
                  <a:cubicBezTo>
                    <a:pt x="11" y="32"/>
                    <a:pt x="11" y="32"/>
                    <a:pt x="11" y="32"/>
                  </a:cubicBezTo>
                  <a:cubicBezTo>
                    <a:pt x="0" y="0"/>
                    <a:pt x="0" y="0"/>
                    <a:pt x="0" y="0"/>
                  </a:cubicBezTo>
                  <a:cubicBezTo>
                    <a:pt x="7" y="0"/>
                    <a:pt x="7" y="0"/>
                    <a:pt x="7" y="0"/>
                  </a:cubicBezTo>
                  <a:cubicBezTo>
                    <a:pt x="14" y="20"/>
                    <a:pt x="14" y="20"/>
                    <a:pt x="14" y="20"/>
                  </a:cubicBezTo>
                  <a:cubicBezTo>
                    <a:pt x="15" y="15"/>
                    <a:pt x="16" y="9"/>
                    <a:pt x="18" y="4"/>
                  </a:cubicBezTo>
                  <a:cubicBezTo>
                    <a:pt x="24" y="4"/>
                    <a:pt x="24" y="4"/>
                    <a:pt x="24" y="4"/>
                  </a:cubicBezTo>
                  <a:cubicBezTo>
                    <a:pt x="28" y="20"/>
                    <a:pt x="28" y="20"/>
                    <a:pt x="28" y="2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5" name="Freeform 42"/>
            <p:cNvSpPr>
              <a:spLocks noEditPoints="1"/>
            </p:cNvSpPr>
            <p:nvPr/>
          </p:nvSpPr>
          <p:spPr bwMode="auto">
            <a:xfrm>
              <a:off x="-4249738" y="2422525"/>
              <a:ext cx="74613" cy="74613"/>
            </a:xfrm>
            <a:custGeom>
              <a:avLst/>
              <a:gdLst>
                <a:gd name="T0" fmla="*/ 28 w 47"/>
                <a:gd name="T1" fmla="*/ 26 h 47"/>
                <a:gd name="T2" fmla="*/ 24 w 47"/>
                <a:gd name="T3" fmla="*/ 10 h 47"/>
                <a:gd name="T4" fmla="*/ 19 w 47"/>
                <a:gd name="T5" fmla="*/ 26 h 47"/>
                <a:gd name="T6" fmla="*/ 28 w 47"/>
                <a:gd name="T7" fmla="*/ 26 h 47"/>
                <a:gd name="T8" fmla="*/ 15 w 47"/>
                <a:gd name="T9" fmla="*/ 35 h 47"/>
                <a:gd name="T10" fmla="*/ 11 w 47"/>
                <a:gd name="T11" fmla="*/ 47 h 47"/>
                <a:gd name="T12" fmla="*/ 0 w 47"/>
                <a:gd name="T13" fmla="*/ 47 h 47"/>
                <a:gd name="T14" fmla="*/ 18 w 47"/>
                <a:gd name="T15" fmla="*/ 0 h 47"/>
                <a:gd name="T16" fmla="*/ 30 w 47"/>
                <a:gd name="T17" fmla="*/ 0 h 47"/>
                <a:gd name="T18" fmla="*/ 47 w 47"/>
                <a:gd name="T19" fmla="*/ 47 h 47"/>
                <a:gd name="T20" fmla="*/ 36 w 47"/>
                <a:gd name="T21" fmla="*/ 47 h 47"/>
                <a:gd name="T22" fmla="*/ 33 w 47"/>
                <a:gd name="T23" fmla="*/ 35 h 47"/>
                <a:gd name="T24" fmla="*/ 15 w 47"/>
                <a:gd name="T2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28" y="26"/>
                  </a:moveTo>
                  <a:lnTo>
                    <a:pt x="24" y="10"/>
                  </a:lnTo>
                  <a:lnTo>
                    <a:pt x="19" y="26"/>
                  </a:lnTo>
                  <a:lnTo>
                    <a:pt x="28" y="26"/>
                  </a:lnTo>
                  <a:close/>
                  <a:moveTo>
                    <a:pt x="15" y="35"/>
                  </a:moveTo>
                  <a:lnTo>
                    <a:pt x="11" y="47"/>
                  </a:lnTo>
                  <a:lnTo>
                    <a:pt x="0" y="47"/>
                  </a:lnTo>
                  <a:lnTo>
                    <a:pt x="18" y="0"/>
                  </a:lnTo>
                  <a:lnTo>
                    <a:pt x="30" y="0"/>
                  </a:lnTo>
                  <a:lnTo>
                    <a:pt x="47" y="47"/>
                  </a:lnTo>
                  <a:lnTo>
                    <a:pt x="36" y="47"/>
                  </a:lnTo>
                  <a:lnTo>
                    <a:pt x="33" y="35"/>
                  </a:lnTo>
                  <a:lnTo>
                    <a:pt x="1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6" name="Freeform 43"/>
            <p:cNvSpPr>
              <a:spLocks noEditPoints="1"/>
            </p:cNvSpPr>
            <p:nvPr/>
          </p:nvSpPr>
          <p:spPr bwMode="auto">
            <a:xfrm>
              <a:off x="-4167188" y="2422525"/>
              <a:ext cx="55563" cy="74613"/>
            </a:xfrm>
            <a:custGeom>
              <a:avLst/>
              <a:gdLst>
                <a:gd name="T0" fmla="*/ 7 w 24"/>
                <a:gd name="T1" fmla="*/ 6 h 32"/>
                <a:gd name="T2" fmla="*/ 7 w 24"/>
                <a:gd name="T3" fmla="*/ 15 h 32"/>
                <a:gd name="T4" fmla="*/ 13 w 24"/>
                <a:gd name="T5" fmla="*/ 15 h 32"/>
                <a:gd name="T6" fmla="*/ 17 w 24"/>
                <a:gd name="T7" fmla="*/ 10 h 32"/>
                <a:gd name="T8" fmla="*/ 13 w 24"/>
                <a:gd name="T9" fmla="*/ 6 h 32"/>
                <a:gd name="T10" fmla="*/ 7 w 24"/>
                <a:gd name="T11" fmla="*/ 6 h 32"/>
                <a:gd name="T12" fmla="*/ 24 w 24"/>
                <a:gd name="T13" fmla="*/ 32 h 32"/>
                <a:gd name="T14" fmla="*/ 16 w 24"/>
                <a:gd name="T15" fmla="*/ 32 h 32"/>
                <a:gd name="T16" fmla="*/ 9 w 24"/>
                <a:gd name="T17" fmla="*/ 21 h 32"/>
                <a:gd name="T18" fmla="*/ 7 w 24"/>
                <a:gd name="T19" fmla="*/ 21 h 32"/>
                <a:gd name="T20" fmla="*/ 7 w 24"/>
                <a:gd name="T21" fmla="*/ 32 h 32"/>
                <a:gd name="T22" fmla="*/ 0 w 24"/>
                <a:gd name="T23" fmla="*/ 32 h 32"/>
                <a:gd name="T24" fmla="*/ 0 w 24"/>
                <a:gd name="T25" fmla="*/ 0 h 32"/>
                <a:gd name="T26" fmla="*/ 14 w 24"/>
                <a:gd name="T27" fmla="*/ 0 h 32"/>
                <a:gd name="T28" fmla="*/ 24 w 24"/>
                <a:gd name="T29" fmla="*/ 10 h 32"/>
                <a:gd name="T30" fmla="*/ 16 w 24"/>
                <a:gd name="T31" fmla="*/ 21 h 32"/>
                <a:gd name="T32" fmla="*/ 24 w 24"/>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7" y="6"/>
                  </a:moveTo>
                  <a:cubicBezTo>
                    <a:pt x="7" y="15"/>
                    <a:pt x="7" y="15"/>
                    <a:pt x="7" y="15"/>
                  </a:cubicBezTo>
                  <a:cubicBezTo>
                    <a:pt x="13" y="15"/>
                    <a:pt x="13" y="15"/>
                    <a:pt x="13" y="15"/>
                  </a:cubicBezTo>
                  <a:cubicBezTo>
                    <a:pt x="16" y="15"/>
                    <a:pt x="17" y="12"/>
                    <a:pt x="17" y="10"/>
                  </a:cubicBezTo>
                  <a:cubicBezTo>
                    <a:pt x="17" y="8"/>
                    <a:pt x="16" y="6"/>
                    <a:pt x="13" y="6"/>
                  </a:cubicBezTo>
                  <a:lnTo>
                    <a:pt x="7" y="6"/>
                  </a:lnTo>
                  <a:close/>
                  <a:moveTo>
                    <a:pt x="24" y="32"/>
                  </a:moveTo>
                  <a:cubicBezTo>
                    <a:pt x="16" y="32"/>
                    <a:pt x="16" y="32"/>
                    <a:pt x="16" y="32"/>
                  </a:cubicBezTo>
                  <a:cubicBezTo>
                    <a:pt x="9" y="21"/>
                    <a:pt x="9" y="21"/>
                    <a:pt x="9" y="21"/>
                  </a:cubicBezTo>
                  <a:cubicBezTo>
                    <a:pt x="7" y="21"/>
                    <a:pt x="7" y="21"/>
                    <a:pt x="7" y="21"/>
                  </a:cubicBezTo>
                  <a:cubicBezTo>
                    <a:pt x="7" y="32"/>
                    <a:pt x="7" y="32"/>
                    <a:pt x="7" y="32"/>
                  </a:cubicBezTo>
                  <a:cubicBezTo>
                    <a:pt x="0" y="32"/>
                    <a:pt x="0" y="32"/>
                    <a:pt x="0" y="32"/>
                  </a:cubicBezTo>
                  <a:cubicBezTo>
                    <a:pt x="0" y="0"/>
                    <a:pt x="0" y="0"/>
                    <a:pt x="0" y="0"/>
                  </a:cubicBezTo>
                  <a:cubicBezTo>
                    <a:pt x="14" y="0"/>
                    <a:pt x="14" y="0"/>
                    <a:pt x="14" y="0"/>
                  </a:cubicBezTo>
                  <a:cubicBezTo>
                    <a:pt x="21" y="0"/>
                    <a:pt x="24" y="5"/>
                    <a:pt x="24" y="10"/>
                  </a:cubicBezTo>
                  <a:cubicBezTo>
                    <a:pt x="24" y="15"/>
                    <a:pt x="22" y="19"/>
                    <a:pt x="16" y="21"/>
                  </a:cubicBezTo>
                  <a:lnTo>
                    <a:pt x="2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7" name="Freeform 44"/>
            <p:cNvSpPr>
              <a:spLocks/>
            </p:cNvSpPr>
            <p:nvPr/>
          </p:nvSpPr>
          <p:spPr bwMode="auto">
            <a:xfrm>
              <a:off x="-4100513" y="2419350"/>
              <a:ext cx="53975" cy="79375"/>
            </a:xfrm>
            <a:custGeom>
              <a:avLst/>
              <a:gdLst>
                <a:gd name="T0" fmla="*/ 7 w 23"/>
                <a:gd name="T1" fmla="*/ 24 h 34"/>
                <a:gd name="T2" fmla="*/ 12 w 23"/>
                <a:gd name="T3" fmla="*/ 28 h 34"/>
                <a:gd name="T4" fmla="*/ 16 w 23"/>
                <a:gd name="T5" fmla="*/ 24 h 34"/>
                <a:gd name="T6" fmla="*/ 12 w 23"/>
                <a:gd name="T7" fmla="*/ 20 h 34"/>
                <a:gd name="T8" fmla="*/ 8 w 23"/>
                <a:gd name="T9" fmla="*/ 19 h 34"/>
                <a:gd name="T10" fmla="*/ 0 w 23"/>
                <a:gd name="T11" fmla="*/ 10 h 34"/>
                <a:gd name="T12" fmla="*/ 11 w 23"/>
                <a:gd name="T13" fmla="*/ 0 h 34"/>
                <a:gd name="T14" fmla="*/ 22 w 23"/>
                <a:gd name="T15" fmla="*/ 10 h 34"/>
                <a:gd name="T16" fmla="*/ 15 w 23"/>
                <a:gd name="T17" fmla="*/ 10 h 34"/>
                <a:gd name="T18" fmla="*/ 11 w 23"/>
                <a:gd name="T19" fmla="*/ 7 h 34"/>
                <a:gd name="T20" fmla="*/ 7 w 23"/>
                <a:gd name="T21" fmla="*/ 10 h 34"/>
                <a:gd name="T22" fmla="*/ 10 w 23"/>
                <a:gd name="T23" fmla="*/ 13 h 34"/>
                <a:gd name="T24" fmla="*/ 14 w 23"/>
                <a:gd name="T25" fmla="*/ 14 h 34"/>
                <a:gd name="T26" fmla="*/ 23 w 23"/>
                <a:gd name="T27" fmla="*/ 24 h 34"/>
                <a:gd name="T28" fmla="*/ 12 w 23"/>
                <a:gd name="T29" fmla="*/ 34 h 34"/>
                <a:gd name="T30" fmla="*/ 0 w 23"/>
                <a:gd name="T31" fmla="*/ 24 h 34"/>
                <a:gd name="T32" fmla="*/ 7 w 23"/>
                <a:gd name="T3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4">
                  <a:moveTo>
                    <a:pt x="7" y="24"/>
                  </a:moveTo>
                  <a:cubicBezTo>
                    <a:pt x="7" y="26"/>
                    <a:pt x="8" y="28"/>
                    <a:pt x="12" y="28"/>
                  </a:cubicBezTo>
                  <a:cubicBezTo>
                    <a:pt x="14" y="28"/>
                    <a:pt x="16" y="26"/>
                    <a:pt x="16" y="24"/>
                  </a:cubicBezTo>
                  <a:cubicBezTo>
                    <a:pt x="16" y="23"/>
                    <a:pt x="16" y="21"/>
                    <a:pt x="12" y="20"/>
                  </a:cubicBezTo>
                  <a:cubicBezTo>
                    <a:pt x="8" y="19"/>
                    <a:pt x="8" y="19"/>
                    <a:pt x="8" y="19"/>
                  </a:cubicBezTo>
                  <a:cubicBezTo>
                    <a:pt x="1" y="17"/>
                    <a:pt x="0" y="13"/>
                    <a:pt x="0" y="10"/>
                  </a:cubicBezTo>
                  <a:cubicBezTo>
                    <a:pt x="0" y="4"/>
                    <a:pt x="5" y="0"/>
                    <a:pt x="11" y="0"/>
                  </a:cubicBezTo>
                  <a:cubicBezTo>
                    <a:pt x="18" y="0"/>
                    <a:pt x="22" y="4"/>
                    <a:pt x="22" y="10"/>
                  </a:cubicBezTo>
                  <a:cubicBezTo>
                    <a:pt x="15" y="10"/>
                    <a:pt x="15" y="10"/>
                    <a:pt x="15" y="10"/>
                  </a:cubicBezTo>
                  <a:cubicBezTo>
                    <a:pt x="15" y="8"/>
                    <a:pt x="14" y="7"/>
                    <a:pt x="11" y="7"/>
                  </a:cubicBezTo>
                  <a:cubicBezTo>
                    <a:pt x="9" y="7"/>
                    <a:pt x="7" y="8"/>
                    <a:pt x="7" y="10"/>
                  </a:cubicBezTo>
                  <a:cubicBezTo>
                    <a:pt x="7" y="11"/>
                    <a:pt x="7" y="12"/>
                    <a:pt x="10" y="13"/>
                  </a:cubicBezTo>
                  <a:cubicBezTo>
                    <a:pt x="14" y="14"/>
                    <a:pt x="14" y="14"/>
                    <a:pt x="14" y="14"/>
                  </a:cubicBezTo>
                  <a:cubicBezTo>
                    <a:pt x="22" y="17"/>
                    <a:pt x="23" y="21"/>
                    <a:pt x="23" y="24"/>
                  </a:cubicBezTo>
                  <a:cubicBezTo>
                    <a:pt x="23" y="31"/>
                    <a:pt x="17" y="34"/>
                    <a:pt x="12" y="34"/>
                  </a:cubicBezTo>
                  <a:cubicBezTo>
                    <a:pt x="4" y="34"/>
                    <a:pt x="0" y="29"/>
                    <a:pt x="0" y="24"/>
                  </a:cubicBez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8" name="Freeform 45"/>
            <p:cNvSpPr>
              <a:spLocks noEditPoints="1"/>
            </p:cNvSpPr>
            <p:nvPr/>
          </p:nvSpPr>
          <p:spPr bwMode="auto">
            <a:xfrm>
              <a:off x="-4041775" y="2422525"/>
              <a:ext cx="74613" cy="74613"/>
            </a:xfrm>
            <a:custGeom>
              <a:avLst/>
              <a:gdLst>
                <a:gd name="T0" fmla="*/ 28 w 47"/>
                <a:gd name="T1" fmla="*/ 26 h 47"/>
                <a:gd name="T2" fmla="*/ 23 w 47"/>
                <a:gd name="T3" fmla="*/ 10 h 47"/>
                <a:gd name="T4" fmla="*/ 17 w 47"/>
                <a:gd name="T5" fmla="*/ 26 h 47"/>
                <a:gd name="T6" fmla="*/ 28 w 47"/>
                <a:gd name="T7" fmla="*/ 26 h 47"/>
                <a:gd name="T8" fmla="*/ 14 w 47"/>
                <a:gd name="T9" fmla="*/ 35 h 47"/>
                <a:gd name="T10" fmla="*/ 10 w 47"/>
                <a:gd name="T11" fmla="*/ 47 h 47"/>
                <a:gd name="T12" fmla="*/ 0 w 47"/>
                <a:gd name="T13" fmla="*/ 47 h 47"/>
                <a:gd name="T14" fmla="*/ 17 w 47"/>
                <a:gd name="T15" fmla="*/ 0 h 47"/>
                <a:gd name="T16" fmla="*/ 28 w 47"/>
                <a:gd name="T17" fmla="*/ 0 h 47"/>
                <a:gd name="T18" fmla="*/ 47 w 47"/>
                <a:gd name="T19" fmla="*/ 47 h 47"/>
                <a:gd name="T20" fmla="*/ 35 w 47"/>
                <a:gd name="T21" fmla="*/ 47 h 47"/>
                <a:gd name="T22" fmla="*/ 31 w 47"/>
                <a:gd name="T23" fmla="*/ 35 h 47"/>
                <a:gd name="T24" fmla="*/ 14 w 47"/>
                <a:gd name="T2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28" y="26"/>
                  </a:moveTo>
                  <a:lnTo>
                    <a:pt x="23" y="10"/>
                  </a:lnTo>
                  <a:lnTo>
                    <a:pt x="17" y="26"/>
                  </a:lnTo>
                  <a:lnTo>
                    <a:pt x="28" y="26"/>
                  </a:lnTo>
                  <a:close/>
                  <a:moveTo>
                    <a:pt x="14" y="35"/>
                  </a:moveTo>
                  <a:lnTo>
                    <a:pt x="10" y="47"/>
                  </a:lnTo>
                  <a:lnTo>
                    <a:pt x="0" y="47"/>
                  </a:lnTo>
                  <a:lnTo>
                    <a:pt x="17" y="0"/>
                  </a:lnTo>
                  <a:lnTo>
                    <a:pt x="28" y="0"/>
                  </a:lnTo>
                  <a:lnTo>
                    <a:pt x="47" y="47"/>
                  </a:lnTo>
                  <a:lnTo>
                    <a:pt x="35" y="47"/>
                  </a:lnTo>
                  <a:lnTo>
                    <a:pt x="31" y="35"/>
                  </a:lnTo>
                  <a:lnTo>
                    <a:pt x="1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sp>
          <p:nvSpPr>
            <p:cNvPr id="129" name="Freeform 46"/>
            <p:cNvSpPr>
              <a:spLocks/>
            </p:cNvSpPr>
            <p:nvPr/>
          </p:nvSpPr>
          <p:spPr bwMode="auto">
            <a:xfrm>
              <a:off x="-3971925" y="2422525"/>
              <a:ext cx="96838" cy="74613"/>
            </a:xfrm>
            <a:custGeom>
              <a:avLst/>
              <a:gdLst>
                <a:gd name="T0" fmla="*/ 34 w 42"/>
                <a:gd name="T1" fmla="*/ 0 h 32"/>
                <a:gd name="T2" fmla="*/ 42 w 42"/>
                <a:gd name="T3" fmla="*/ 0 h 32"/>
                <a:gd name="T4" fmla="*/ 31 w 42"/>
                <a:gd name="T5" fmla="*/ 32 h 32"/>
                <a:gd name="T6" fmla="*/ 25 w 42"/>
                <a:gd name="T7" fmla="*/ 32 h 32"/>
                <a:gd name="T8" fmla="*/ 21 w 42"/>
                <a:gd name="T9" fmla="*/ 15 h 32"/>
                <a:gd name="T10" fmla="*/ 16 w 42"/>
                <a:gd name="T11" fmla="*/ 32 h 32"/>
                <a:gd name="T12" fmla="*/ 11 w 42"/>
                <a:gd name="T13" fmla="*/ 32 h 32"/>
                <a:gd name="T14" fmla="*/ 0 w 42"/>
                <a:gd name="T15" fmla="*/ 0 h 32"/>
                <a:gd name="T16" fmla="*/ 7 w 42"/>
                <a:gd name="T17" fmla="*/ 0 h 32"/>
                <a:gd name="T18" fmla="*/ 14 w 42"/>
                <a:gd name="T19" fmla="*/ 20 h 32"/>
                <a:gd name="T20" fmla="*/ 18 w 42"/>
                <a:gd name="T21" fmla="*/ 4 h 32"/>
                <a:gd name="T22" fmla="*/ 24 w 42"/>
                <a:gd name="T23" fmla="*/ 4 h 32"/>
                <a:gd name="T24" fmla="*/ 28 w 42"/>
                <a:gd name="T25" fmla="*/ 20 h 32"/>
                <a:gd name="T26" fmla="*/ 34 w 4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2">
                  <a:moveTo>
                    <a:pt x="34" y="0"/>
                  </a:moveTo>
                  <a:cubicBezTo>
                    <a:pt x="42" y="0"/>
                    <a:pt x="42" y="0"/>
                    <a:pt x="42" y="0"/>
                  </a:cubicBezTo>
                  <a:cubicBezTo>
                    <a:pt x="31" y="32"/>
                    <a:pt x="31" y="32"/>
                    <a:pt x="31" y="32"/>
                  </a:cubicBezTo>
                  <a:cubicBezTo>
                    <a:pt x="25" y="32"/>
                    <a:pt x="25" y="32"/>
                    <a:pt x="25" y="32"/>
                  </a:cubicBezTo>
                  <a:cubicBezTo>
                    <a:pt x="21" y="15"/>
                    <a:pt x="21" y="15"/>
                    <a:pt x="21" y="15"/>
                  </a:cubicBezTo>
                  <a:cubicBezTo>
                    <a:pt x="16" y="32"/>
                    <a:pt x="16" y="32"/>
                    <a:pt x="16" y="32"/>
                  </a:cubicBezTo>
                  <a:cubicBezTo>
                    <a:pt x="11" y="32"/>
                    <a:pt x="11" y="32"/>
                    <a:pt x="11" y="32"/>
                  </a:cubicBezTo>
                  <a:cubicBezTo>
                    <a:pt x="0" y="0"/>
                    <a:pt x="0" y="0"/>
                    <a:pt x="0" y="0"/>
                  </a:cubicBezTo>
                  <a:cubicBezTo>
                    <a:pt x="7" y="0"/>
                    <a:pt x="7" y="0"/>
                    <a:pt x="7" y="0"/>
                  </a:cubicBezTo>
                  <a:cubicBezTo>
                    <a:pt x="14" y="20"/>
                    <a:pt x="14" y="20"/>
                    <a:pt x="14" y="20"/>
                  </a:cubicBezTo>
                  <a:cubicBezTo>
                    <a:pt x="15" y="15"/>
                    <a:pt x="17" y="9"/>
                    <a:pt x="18" y="4"/>
                  </a:cubicBezTo>
                  <a:cubicBezTo>
                    <a:pt x="24" y="4"/>
                    <a:pt x="24" y="4"/>
                    <a:pt x="24" y="4"/>
                  </a:cubicBezTo>
                  <a:cubicBezTo>
                    <a:pt x="28" y="20"/>
                    <a:pt x="28" y="20"/>
                    <a:pt x="28" y="2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C385B"/>
                </a:solidFill>
                <a:latin typeface="Gill Sans Normal" charset="0"/>
              </a:endParaRPr>
            </a:p>
          </p:txBody>
        </p:sp>
      </p:grpSp>
    </p:spTree>
    <p:extLst>
      <p:ext uri="{BB962C8B-B14F-4D97-AF65-F5344CB8AC3E}">
        <p14:creationId xmlns:p14="http://schemas.microsoft.com/office/powerpoint/2010/main" val="216092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amp; Graph">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011238456"/>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666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Picture Placeholder 14"/>
          <p:cNvSpPr>
            <a:spLocks noGrp="1"/>
          </p:cNvSpPr>
          <p:nvPr>
            <p:ph type="pic" sz="quarter" idx="16" hasCustomPrompt="1"/>
          </p:nvPr>
        </p:nvSpPr>
        <p:spPr>
          <a:xfrm>
            <a:off x="192882" y="269081"/>
            <a:ext cx="4083844" cy="6329364"/>
          </a:xfrm>
          <a:prstGeom prst="rect">
            <a:avLst/>
          </a:prstGeom>
          <a:solidFill>
            <a:srgbClr val="B2B2B2"/>
          </a:solidFill>
          <a:ln>
            <a:noFill/>
          </a:ln>
          <a:extLst>
            <a:ext uri="{91240B29-F687-4F45-9708-019B960494DF}">
              <a14:hiddenLine xmlns:a14="http://schemas.microsoft.com/office/drawing/2010/main">
                <a:solidFill>
                  <a:srgbClr val="FFFFFF"/>
                </a:solidFill>
              </a14:hiddenLine>
            </a:ext>
          </a:extLst>
        </p:spPr>
        <p:txBody>
          <a:bodyPr anchor="ctr"/>
          <a:lstStyle>
            <a:lvl1pPr algn="ctr">
              <a:defRPr sz="2800" b="0" i="0">
                <a:latin typeface="Gill Sans Normal" charset="0"/>
              </a:defRPr>
            </a:lvl1pPr>
          </a:lstStyle>
          <a:p>
            <a:r>
              <a:rPr lang="en-GB" dirty="0" err="1" smtClean="0"/>
              <a:t>visuel</a:t>
            </a:r>
            <a:endParaRPr lang="en-GB" dirty="0"/>
          </a:p>
        </p:txBody>
      </p:sp>
      <p:sp>
        <p:nvSpPr>
          <p:cNvPr id="15" name="Title 1"/>
          <p:cNvSpPr>
            <a:spLocks noGrp="1"/>
          </p:cNvSpPr>
          <p:nvPr>
            <p:ph type="title" hasCustomPrompt="1"/>
          </p:nvPr>
        </p:nvSpPr>
        <p:spPr>
          <a:xfrm>
            <a:off x="4572000" y="755423"/>
            <a:ext cx="4158855" cy="625331"/>
          </a:xfrm>
        </p:spPr>
        <p:txBody>
          <a:bodyPr/>
          <a:lstStyle>
            <a:lvl1pPr>
              <a:defRPr/>
            </a:lvl1pPr>
          </a:lstStyle>
          <a:p>
            <a:r>
              <a:rPr lang="en-GB" smtClean="0"/>
              <a:t>Title</a:t>
            </a:r>
            <a:endParaRPr lang="en-GB" noProof="0" dirty="0"/>
          </a:p>
        </p:txBody>
      </p:sp>
      <p:sp>
        <p:nvSpPr>
          <p:cNvPr id="16" name="Text Placeholder 6"/>
          <p:cNvSpPr>
            <a:spLocks noGrp="1"/>
          </p:cNvSpPr>
          <p:nvPr>
            <p:ph type="body" sz="quarter" idx="10" hasCustomPrompt="1"/>
          </p:nvPr>
        </p:nvSpPr>
        <p:spPr>
          <a:xfrm>
            <a:off x="4572000" y="1380754"/>
            <a:ext cx="4158855" cy="492647"/>
          </a:xfrm>
        </p:spPr>
        <p:txBody>
          <a:bodyPr/>
          <a:lstStyle>
            <a:lvl1pPr>
              <a:defRPr sz="3200" b="0" i="0">
                <a:latin typeface="Gill Sans Normal" charset="0"/>
              </a:defRPr>
            </a:lvl1pPr>
          </a:lstStyle>
          <a:p>
            <a:pPr lvl="0"/>
            <a:r>
              <a:rPr lang="en-GB" dirty="0" smtClean="0"/>
              <a:t>Subtitle 1</a:t>
            </a:r>
          </a:p>
        </p:txBody>
      </p:sp>
      <p:sp>
        <p:nvSpPr>
          <p:cNvPr id="17" name="Text Placeholder 8"/>
          <p:cNvSpPr>
            <a:spLocks noGrp="1"/>
          </p:cNvSpPr>
          <p:nvPr>
            <p:ph type="body" sz="quarter" idx="11" hasCustomPrompt="1"/>
          </p:nvPr>
        </p:nvSpPr>
        <p:spPr>
          <a:xfrm>
            <a:off x="4572000" y="1873400"/>
            <a:ext cx="4158855" cy="325438"/>
          </a:xfrm>
        </p:spPr>
        <p:txBody>
          <a:bodyPr/>
          <a:lstStyle>
            <a:lvl1pPr>
              <a:defRPr sz="2100" b="0" i="0">
                <a:latin typeface="Gill Sans Fin" charset="0"/>
              </a:defRPr>
            </a:lvl1pPr>
            <a:lvl2pPr>
              <a:defRPr/>
            </a:lvl2pPr>
          </a:lstStyle>
          <a:p>
            <a:pPr lvl="0"/>
            <a:r>
              <a:rPr lang="en-GB" dirty="0" smtClean="0"/>
              <a:t>Subtitle 2</a:t>
            </a:r>
          </a:p>
        </p:txBody>
      </p:sp>
      <p:sp>
        <p:nvSpPr>
          <p:cNvPr id="3" name="Content Placeholder 2"/>
          <p:cNvSpPr>
            <a:spLocks noGrp="1"/>
          </p:cNvSpPr>
          <p:nvPr>
            <p:ph sz="quarter" idx="17"/>
          </p:nvPr>
        </p:nvSpPr>
        <p:spPr>
          <a:xfrm>
            <a:off x="4572001" y="2388410"/>
            <a:ext cx="4158854" cy="3129741"/>
          </a:xfrm>
        </p:spPr>
        <p:txBody>
          <a:bodyPr/>
          <a:lstStyle>
            <a:lvl1pPr>
              <a:defRPr kumimoji="0" lang="en-US" sz="1400" b="1" i="0" u="none" strike="noStrike" kern="1200" cap="none" spc="0" normalizeH="0" baseline="0" noProof="0" dirty="0" smtClean="0">
                <a:ln>
                  <a:noFill/>
                </a:ln>
                <a:solidFill>
                  <a:srgbClr val="1C385B"/>
                </a:solidFill>
                <a:effectLst/>
                <a:uLnTx/>
                <a:uFillTx/>
                <a:latin typeface="Gill Sans Semi-gras" charset="0"/>
                <a:ea typeface="+mn-ea"/>
                <a:cs typeface="+mn-cs"/>
              </a:defRPr>
            </a:lvl1pPr>
            <a:lvl2pPr>
              <a:defRPr kumimoji="0" lang="en-US" sz="1400" b="0" i="0" u="none" strike="noStrike" kern="1200" cap="none" spc="0" normalizeH="0" baseline="0" noProof="0" dirty="0" smtClean="0">
                <a:ln>
                  <a:noFill/>
                </a:ln>
                <a:solidFill>
                  <a:srgbClr val="1C385B"/>
                </a:solidFill>
                <a:effectLst/>
                <a:uLnTx/>
                <a:uFillTx/>
                <a:latin typeface="Gill Sans Fin" charset="0"/>
                <a:ea typeface="+mn-ea"/>
                <a:cs typeface="+mn-cs"/>
              </a:defRPr>
            </a:lvl2pPr>
            <a:lvl3pPr>
              <a:defRPr sz="1400"/>
            </a:lvl3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259271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amp; 2 Imag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573540790"/>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769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Picture Placeholder 14"/>
          <p:cNvSpPr>
            <a:spLocks noGrp="1"/>
          </p:cNvSpPr>
          <p:nvPr>
            <p:ph type="pic" sz="quarter" idx="16" hasCustomPrompt="1"/>
          </p:nvPr>
        </p:nvSpPr>
        <p:spPr>
          <a:xfrm>
            <a:off x="192882" y="269081"/>
            <a:ext cx="4079210" cy="3164400"/>
          </a:xfrm>
          <a:prstGeom prst="rect">
            <a:avLst/>
          </a:prstGeom>
          <a:solidFill>
            <a:srgbClr val="B2B2B2"/>
          </a:solidFill>
          <a:ln>
            <a:noFill/>
          </a:ln>
          <a:extLst>
            <a:ext uri="{91240B29-F687-4F45-9708-019B960494DF}">
              <a14:hiddenLine xmlns:a14="http://schemas.microsoft.com/office/drawing/2010/main">
                <a:solidFill>
                  <a:srgbClr val="FFFFFF"/>
                </a:solidFill>
              </a14:hiddenLine>
            </a:ext>
          </a:extLst>
        </p:spPr>
        <p:txBody>
          <a:bodyPr anchor="ctr"/>
          <a:lstStyle>
            <a:lvl1pPr algn="ctr">
              <a:defRPr sz="2800" b="0" i="0">
                <a:latin typeface="Gill Sans Normal" charset="0"/>
              </a:defRPr>
            </a:lvl1pPr>
          </a:lstStyle>
          <a:p>
            <a:r>
              <a:rPr lang="en-GB" dirty="0" err="1" smtClean="0"/>
              <a:t>visuel</a:t>
            </a:r>
            <a:endParaRPr lang="en-GB" dirty="0"/>
          </a:p>
        </p:txBody>
      </p:sp>
      <p:sp>
        <p:nvSpPr>
          <p:cNvPr id="11" name="Picture Placeholder 14"/>
          <p:cNvSpPr>
            <a:spLocks noGrp="1"/>
          </p:cNvSpPr>
          <p:nvPr>
            <p:ph type="pic" sz="quarter" idx="17" hasCustomPrompt="1"/>
          </p:nvPr>
        </p:nvSpPr>
        <p:spPr>
          <a:xfrm>
            <a:off x="192882" y="3433481"/>
            <a:ext cx="4079210" cy="3164964"/>
          </a:xfrm>
          <a:prstGeom prst="rect">
            <a:avLst/>
          </a:prstGeom>
          <a:solidFill>
            <a:schemeClr val="bg1">
              <a:lumMod val="75000"/>
            </a:schemeClr>
          </a:solidFill>
          <a:ln>
            <a:noFill/>
          </a:ln>
          <a:extLst>
            <a:ext uri="{91240B29-F687-4F45-9708-019B960494DF}">
              <a14:hiddenLine xmlns:a14="http://schemas.microsoft.com/office/drawing/2010/main">
                <a:solidFill>
                  <a:srgbClr val="FFFFFF"/>
                </a:solidFill>
              </a14:hiddenLine>
            </a:ext>
          </a:extLst>
        </p:spPr>
        <p:txBody>
          <a:bodyPr anchor="ctr"/>
          <a:lstStyle>
            <a:lvl1pPr algn="ctr">
              <a:defRPr sz="2800" b="0" i="0">
                <a:latin typeface="Gill Sans Normal" charset="0"/>
              </a:defRPr>
            </a:lvl1pPr>
          </a:lstStyle>
          <a:p>
            <a:r>
              <a:rPr lang="en-GB" dirty="0" err="1" smtClean="0"/>
              <a:t>visuel</a:t>
            </a:r>
            <a:endParaRPr lang="en-GB" dirty="0"/>
          </a:p>
        </p:txBody>
      </p:sp>
      <p:sp>
        <p:nvSpPr>
          <p:cNvPr id="10" name="Title 1"/>
          <p:cNvSpPr>
            <a:spLocks noGrp="1"/>
          </p:cNvSpPr>
          <p:nvPr>
            <p:ph type="title" hasCustomPrompt="1"/>
          </p:nvPr>
        </p:nvSpPr>
        <p:spPr>
          <a:xfrm>
            <a:off x="4572000" y="755423"/>
            <a:ext cx="4158855" cy="625331"/>
          </a:xfrm>
        </p:spPr>
        <p:txBody>
          <a:bodyPr/>
          <a:lstStyle>
            <a:lvl1pPr>
              <a:defRPr/>
            </a:lvl1pPr>
          </a:lstStyle>
          <a:p>
            <a:r>
              <a:rPr lang="en-GB" smtClean="0"/>
              <a:t>Title</a:t>
            </a:r>
            <a:endParaRPr lang="en-GB" noProof="0" dirty="0"/>
          </a:p>
        </p:txBody>
      </p:sp>
      <p:sp>
        <p:nvSpPr>
          <p:cNvPr id="12" name="Text Placeholder 6"/>
          <p:cNvSpPr>
            <a:spLocks noGrp="1"/>
          </p:cNvSpPr>
          <p:nvPr>
            <p:ph type="body" sz="quarter" idx="10" hasCustomPrompt="1"/>
          </p:nvPr>
        </p:nvSpPr>
        <p:spPr>
          <a:xfrm>
            <a:off x="4572000" y="1380754"/>
            <a:ext cx="4158855" cy="492647"/>
          </a:xfrm>
        </p:spPr>
        <p:txBody>
          <a:bodyPr/>
          <a:lstStyle>
            <a:lvl1pPr>
              <a:defRPr sz="3200" b="0" i="0">
                <a:latin typeface="Gill Sans Normal" charset="0"/>
              </a:defRPr>
            </a:lvl1pPr>
          </a:lstStyle>
          <a:p>
            <a:pPr lvl="0"/>
            <a:r>
              <a:rPr lang="en-GB" dirty="0" smtClean="0"/>
              <a:t>Subtitle 1</a:t>
            </a:r>
          </a:p>
        </p:txBody>
      </p:sp>
      <p:sp>
        <p:nvSpPr>
          <p:cNvPr id="13" name="Text Placeholder 8"/>
          <p:cNvSpPr>
            <a:spLocks noGrp="1"/>
          </p:cNvSpPr>
          <p:nvPr>
            <p:ph type="body" sz="quarter" idx="11" hasCustomPrompt="1"/>
          </p:nvPr>
        </p:nvSpPr>
        <p:spPr>
          <a:xfrm>
            <a:off x="4572000" y="1873400"/>
            <a:ext cx="4158855" cy="325438"/>
          </a:xfrm>
        </p:spPr>
        <p:txBody>
          <a:bodyPr/>
          <a:lstStyle>
            <a:lvl1pPr>
              <a:defRPr sz="2100" b="0" i="0">
                <a:latin typeface="Gill Sans Fin" charset="0"/>
              </a:defRPr>
            </a:lvl1pPr>
            <a:lvl2pPr>
              <a:defRPr/>
            </a:lvl2pPr>
          </a:lstStyle>
          <a:p>
            <a:pPr lvl="0"/>
            <a:r>
              <a:rPr lang="en-GB" dirty="0" smtClean="0"/>
              <a:t>Subtitle 2</a:t>
            </a:r>
          </a:p>
        </p:txBody>
      </p:sp>
      <p:sp>
        <p:nvSpPr>
          <p:cNvPr id="14" name="Content Placeholder 2"/>
          <p:cNvSpPr>
            <a:spLocks noGrp="1"/>
          </p:cNvSpPr>
          <p:nvPr>
            <p:ph sz="quarter" idx="18"/>
          </p:nvPr>
        </p:nvSpPr>
        <p:spPr>
          <a:xfrm>
            <a:off x="4572001" y="2388410"/>
            <a:ext cx="4158854" cy="3129741"/>
          </a:xfrm>
        </p:spPr>
        <p:txBody>
          <a:bodyPr/>
          <a:lstStyle>
            <a:lvl1pPr>
              <a:defRPr kumimoji="0" lang="en-US" sz="1400" b="1" i="0" u="none" strike="noStrike" kern="1200" cap="none" spc="0" normalizeH="0" baseline="0" noProof="0" dirty="0" smtClean="0">
                <a:ln>
                  <a:noFill/>
                </a:ln>
                <a:solidFill>
                  <a:srgbClr val="1C385B"/>
                </a:solidFill>
                <a:effectLst/>
                <a:uLnTx/>
                <a:uFillTx/>
                <a:latin typeface="Gill Sans Semi-gras" charset="0"/>
                <a:ea typeface="+mn-ea"/>
                <a:cs typeface="+mn-cs"/>
              </a:defRPr>
            </a:lvl1pPr>
            <a:lvl2pPr>
              <a:defRPr kumimoji="0" lang="en-US" sz="1400" b="0" i="0" u="none" strike="noStrike" kern="1200" cap="none" spc="0" normalizeH="0" baseline="0" noProof="0" dirty="0" smtClean="0">
                <a:ln>
                  <a:noFill/>
                </a:ln>
                <a:solidFill>
                  <a:srgbClr val="1C385B"/>
                </a:solidFill>
                <a:effectLst/>
                <a:uLnTx/>
                <a:uFillTx/>
                <a:latin typeface="Gill Sans Fin" charset="0"/>
                <a:ea typeface="+mn-ea"/>
                <a:cs typeface="+mn-cs"/>
              </a:defRPr>
            </a:lvl2pPr>
            <a:lvl3pPr>
              <a:defRPr sz="1400"/>
            </a:lvl3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275322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amp; 1 Imag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410954626"/>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871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Chart Placeholder 18"/>
          <p:cNvSpPr>
            <a:spLocks noGrp="1"/>
          </p:cNvSpPr>
          <p:nvPr>
            <p:ph type="chart" sz="quarter" idx="17" hasCustomPrompt="1"/>
          </p:nvPr>
        </p:nvSpPr>
        <p:spPr>
          <a:xfrm>
            <a:off x="192882" y="269081"/>
            <a:ext cx="4083844" cy="6329364"/>
          </a:xfrm>
          <a:solidFill>
            <a:srgbClr val="B2B2B2"/>
          </a:solidFill>
          <a:ln/>
        </p:spPr>
        <p:txBody>
          <a:bodyPr anchor="ctr"/>
          <a:lstStyle>
            <a:lvl1pPr algn="ctr">
              <a:defRPr/>
            </a:lvl1pPr>
          </a:lstStyle>
          <a:p>
            <a:r>
              <a:rPr lang="en-GB" smtClean="0"/>
              <a:t>Graphique</a:t>
            </a:r>
            <a:endParaRPr lang="en-GB" dirty="0"/>
          </a:p>
        </p:txBody>
      </p:sp>
      <p:sp>
        <p:nvSpPr>
          <p:cNvPr id="12" name="Title 1"/>
          <p:cNvSpPr>
            <a:spLocks noGrp="1"/>
          </p:cNvSpPr>
          <p:nvPr>
            <p:ph type="title" hasCustomPrompt="1"/>
          </p:nvPr>
        </p:nvSpPr>
        <p:spPr>
          <a:xfrm>
            <a:off x="4572000" y="755423"/>
            <a:ext cx="4158855" cy="625331"/>
          </a:xfrm>
        </p:spPr>
        <p:txBody>
          <a:bodyPr/>
          <a:lstStyle>
            <a:lvl1pPr>
              <a:defRPr/>
            </a:lvl1pPr>
          </a:lstStyle>
          <a:p>
            <a:r>
              <a:rPr lang="en-GB" smtClean="0"/>
              <a:t>Title</a:t>
            </a:r>
            <a:endParaRPr lang="en-GB" noProof="0" dirty="0"/>
          </a:p>
        </p:txBody>
      </p:sp>
      <p:sp>
        <p:nvSpPr>
          <p:cNvPr id="14" name="Text Placeholder 6"/>
          <p:cNvSpPr>
            <a:spLocks noGrp="1"/>
          </p:cNvSpPr>
          <p:nvPr>
            <p:ph type="body" sz="quarter" idx="10" hasCustomPrompt="1"/>
          </p:nvPr>
        </p:nvSpPr>
        <p:spPr>
          <a:xfrm>
            <a:off x="4572000" y="1380754"/>
            <a:ext cx="4158855" cy="492647"/>
          </a:xfrm>
        </p:spPr>
        <p:txBody>
          <a:bodyPr/>
          <a:lstStyle>
            <a:lvl1pPr>
              <a:defRPr sz="3200" b="0" i="0">
                <a:latin typeface="Gill Sans Normal" charset="0"/>
              </a:defRPr>
            </a:lvl1pPr>
          </a:lstStyle>
          <a:p>
            <a:pPr lvl="0"/>
            <a:r>
              <a:rPr lang="en-GB" dirty="0" smtClean="0"/>
              <a:t>Subtitle 1</a:t>
            </a:r>
          </a:p>
        </p:txBody>
      </p:sp>
      <p:sp>
        <p:nvSpPr>
          <p:cNvPr id="15" name="Text Placeholder 8"/>
          <p:cNvSpPr>
            <a:spLocks noGrp="1"/>
          </p:cNvSpPr>
          <p:nvPr>
            <p:ph type="body" sz="quarter" idx="11" hasCustomPrompt="1"/>
          </p:nvPr>
        </p:nvSpPr>
        <p:spPr>
          <a:xfrm>
            <a:off x="4572000" y="1873400"/>
            <a:ext cx="4158855" cy="325438"/>
          </a:xfrm>
        </p:spPr>
        <p:txBody>
          <a:bodyPr/>
          <a:lstStyle>
            <a:lvl1pPr>
              <a:defRPr sz="2100" b="0" i="0">
                <a:latin typeface="Gill Sans Fin" charset="0"/>
              </a:defRPr>
            </a:lvl1pPr>
            <a:lvl2pPr>
              <a:defRPr/>
            </a:lvl2pPr>
          </a:lstStyle>
          <a:p>
            <a:pPr lvl="0"/>
            <a:r>
              <a:rPr lang="en-GB" dirty="0" smtClean="0"/>
              <a:t>Subtitle 2</a:t>
            </a:r>
          </a:p>
        </p:txBody>
      </p:sp>
      <p:sp>
        <p:nvSpPr>
          <p:cNvPr id="10" name="Content Placeholder 2"/>
          <p:cNvSpPr>
            <a:spLocks noGrp="1"/>
          </p:cNvSpPr>
          <p:nvPr>
            <p:ph sz="quarter" idx="18"/>
          </p:nvPr>
        </p:nvSpPr>
        <p:spPr>
          <a:xfrm>
            <a:off x="4572001" y="2388410"/>
            <a:ext cx="4158854" cy="3129741"/>
          </a:xfrm>
        </p:spPr>
        <p:txBody>
          <a:bodyPr/>
          <a:lstStyle>
            <a:lvl1pPr>
              <a:defRPr kumimoji="0" lang="en-US" sz="1400" b="1" i="0" u="none" strike="noStrike" kern="1200" cap="none" spc="0" normalizeH="0" baseline="0" noProof="0" dirty="0" smtClean="0">
                <a:ln>
                  <a:noFill/>
                </a:ln>
                <a:solidFill>
                  <a:srgbClr val="1C385B"/>
                </a:solidFill>
                <a:effectLst/>
                <a:uLnTx/>
                <a:uFillTx/>
                <a:latin typeface="Gill Sans Semi-gras" charset="0"/>
                <a:ea typeface="+mn-ea"/>
                <a:cs typeface="+mn-cs"/>
              </a:defRPr>
            </a:lvl1pPr>
            <a:lvl2pPr>
              <a:defRPr kumimoji="0" lang="en-US" sz="1400" b="0" i="0" u="none" strike="noStrike" kern="1200" cap="none" spc="0" normalizeH="0" baseline="0" noProof="0" dirty="0" smtClean="0">
                <a:ln>
                  <a:noFill/>
                </a:ln>
                <a:solidFill>
                  <a:srgbClr val="1C385B"/>
                </a:solidFill>
                <a:effectLst/>
                <a:uLnTx/>
                <a:uFillTx/>
                <a:latin typeface="Gill Sans Fin" charset="0"/>
                <a:ea typeface="+mn-ea"/>
                <a:cs typeface="+mn-cs"/>
              </a:defRPr>
            </a:lvl2pPr>
            <a:lvl3pPr>
              <a:defRPr sz="1400"/>
            </a:lvl3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294441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und Bildfoli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90" y="1591"/>
          <a:ext cx="1587" cy="1587"/>
        </p:xfrm>
        <a:graphic>
          <a:graphicData uri="http://schemas.openxmlformats.org/presentationml/2006/ole">
            <mc:AlternateContent xmlns:mc="http://schemas.openxmlformats.org/markup-compatibility/2006">
              <mc:Choice xmlns:v="urn:schemas-microsoft-com:vml" Requires="v">
                <p:oleObj spid="_x0000_s34858"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90" y="1591"/>
                        <a:ext cx="1587" cy="1587"/>
                      </a:xfrm>
                      <a:prstGeom prst="rect">
                        <a:avLst/>
                      </a:prstGeom>
                    </p:spPr>
                  </p:pic>
                </p:oleObj>
              </mc:Fallback>
            </mc:AlternateContent>
          </a:graphicData>
        </a:graphic>
      </p:graphicFrame>
      <p:sp>
        <p:nvSpPr>
          <p:cNvPr id="9" name="Rechteck 8"/>
          <p:cNvSpPr/>
          <p:nvPr userDrawn="1"/>
        </p:nvSpPr>
        <p:spPr>
          <a:xfrm>
            <a:off x="0" y="257615"/>
            <a:ext cx="9144000" cy="867130"/>
          </a:xfrm>
          <a:prstGeom prst="rect">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5813"/>
            <a:endParaRPr lang="de-DE">
              <a:solidFill>
                <a:prstClr val="white"/>
              </a:solidFill>
            </a:endParaRPr>
          </a:p>
        </p:txBody>
      </p:sp>
      <p:pic>
        <p:nvPicPr>
          <p:cNvPr id="10" name="Picture 2" descr="K:\ESCP\_ressourcen\logo_escp\ESCP Europe JPEG\ESCP EUROPE BS_RVB.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43379" y="120827"/>
            <a:ext cx="1426316" cy="948779"/>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7807" y="487995"/>
            <a:ext cx="1152127" cy="367489"/>
          </a:xfrm>
          <a:prstGeom prst="rect">
            <a:avLst/>
          </a:prstGeom>
        </p:spPr>
      </p:pic>
      <p:sp>
        <p:nvSpPr>
          <p:cNvPr id="12" name="Textplatzhalter 19"/>
          <p:cNvSpPr>
            <a:spLocks noGrp="1"/>
          </p:cNvSpPr>
          <p:nvPr>
            <p:ph type="body" sz="quarter" idx="10" hasCustomPrompt="1"/>
          </p:nvPr>
        </p:nvSpPr>
        <p:spPr>
          <a:xfrm>
            <a:off x="932585" y="303437"/>
            <a:ext cx="3311525" cy="736600"/>
          </a:xfrm>
          <a:prstGeom prst="rect">
            <a:avLst/>
          </a:prstGeom>
        </p:spPr>
        <p:txBody>
          <a:bodyPr anchor="ctr"/>
          <a:lstStyle>
            <a:lvl1pPr marL="0" indent="0">
              <a:buNone/>
              <a:defRPr sz="2400" b="1" cap="all" baseline="0">
                <a:solidFill>
                  <a:srgbClr val="1C3A6B"/>
                </a:solidFill>
                <a:latin typeface="Century Gothic" panose="020B0502020202020204" pitchFamily="34" charset="0"/>
              </a:defRPr>
            </a:lvl1pPr>
          </a:lstStyle>
          <a:p>
            <a:pPr lvl="0"/>
            <a:r>
              <a:rPr lang="de-DE" dirty="0" err="1"/>
              <a:t>titLE</a:t>
            </a:r>
            <a:endParaRPr lang="de-DE" dirty="0"/>
          </a:p>
        </p:txBody>
      </p:sp>
      <p:sp>
        <p:nvSpPr>
          <p:cNvPr id="13" name="Titel 20"/>
          <p:cNvSpPr>
            <a:spLocks noGrp="1"/>
          </p:cNvSpPr>
          <p:nvPr>
            <p:ph type="title" hasCustomPrompt="1"/>
          </p:nvPr>
        </p:nvSpPr>
        <p:spPr>
          <a:xfrm>
            <a:off x="971551" y="1585118"/>
            <a:ext cx="7416801" cy="619746"/>
          </a:xfrm>
          <a:prstGeom prst="rect">
            <a:avLst/>
          </a:prstGeom>
        </p:spPr>
        <p:txBody>
          <a:bodyPr lIns="0" tIns="0" rIns="0" bIns="0">
            <a:normAutofit/>
          </a:bodyPr>
          <a:lstStyle>
            <a:lvl1pPr algn="l">
              <a:defRPr sz="1800">
                <a:solidFill>
                  <a:srgbClr val="4C75B9"/>
                </a:solidFill>
                <a:latin typeface="Century Gothic" panose="020B0502020202020204" pitchFamily="34" charset="0"/>
                <a:ea typeface="Verdana" panose="020B0604030504040204" pitchFamily="34" charset="0"/>
                <a:cs typeface="Verdana" panose="020B0604030504040204" pitchFamily="34" charset="0"/>
              </a:defRPr>
            </a:lvl1pPr>
          </a:lstStyle>
          <a:p>
            <a:r>
              <a:rPr lang="de-DE" dirty="0"/>
              <a:t>Click </a:t>
            </a:r>
            <a:r>
              <a:rPr lang="de-DE" dirty="0" err="1"/>
              <a:t>to</a:t>
            </a:r>
            <a:r>
              <a:rPr lang="de-DE" dirty="0"/>
              <a:t> </a:t>
            </a:r>
            <a:r>
              <a:rPr lang="de-DE" dirty="0" err="1"/>
              <a:t>add</a:t>
            </a:r>
            <a:r>
              <a:rPr lang="de-DE" dirty="0"/>
              <a:t> </a:t>
            </a:r>
            <a:r>
              <a:rPr lang="de-DE" dirty="0" err="1"/>
              <a:t>subtitle</a:t>
            </a:r>
            <a:endParaRPr lang="de-DE" dirty="0"/>
          </a:p>
        </p:txBody>
      </p:sp>
      <p:pic>
        <p:nvPicPr>
          <p:cNvPr id="15" name="Grafik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8431200" y="6218295"/>
            <a:ext cx="1414155" cy="451067"/>
          </a:xfrm>
          <a:prstGeom prst="rect">
            <a:avLst/>
          </a:prstGeom>
        </p:spPr>
      </p:pic>
      <p:sp>
        <p:nvSpPr>
          <p:cNvPr id="20" name="Textplatzhalter 2"/>
          <p:cNvSpPr>
            <a:spLocks noGrp="1"/>
          </p:cNvSpPr>
          <p:nvPr>
            <p:ph type="body" sz="quarter" idx="16" hasCustomPrompt="1"/>
          </p:nvPr>
        </p:nvSpPr>
        <p:spPr>
          <a:xfrm>
            <a:off x="961248" y="2348880"/>
            <a:ext cx="3394728" cy="3240360"/>
          </a:xfrm>
          <a:prstGeom prst="rect">
            <a:avLst/>
          </a:prstGeom>
        </p:spPr>
        <p:txBody>
          <a:bodyPr/>
          <a:lstStyle>
            <a:lvl1pPr marL="285743" indent="-285743">
              <a:buFontTx/>
              <a:buBlip>
                <a:blip r:embed="rId5"/>
              </a:buBlip>
              <a:defRPr sz="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a:t>
            </a:r>
          </a:p>
        </p:txBody>
      </p:sp>
      <p:sp>
        <p:nvSpPr>
          <p:cNvPr id="21" name="Bildplatzhalter 3"/>
          <p:cNvSpPr>
            <a:spLocks noGrp="1"/>
          </p:cNvSpPr>
          <p:nvPr>
            <p:ph type="pic" sz="quarter" idx="17"/>
          </p:nvPr>
        </p:nvSpPr>
        <p:spPr>
          <a:xfrm>
            <a:off x="4572002" y="2349501"/>
            <a:ext cx="3744913" cy="3239740"/>
          </a:xfrm>
          <a:prstGeom prst="round1Rect">
            <a:avLst/>
          </a:prstGeom>
          <a:ln w="19050">
            <a:solidFill>
              <a:srgbClr val="4C75B9"/>
            </a:solidFill>
          </a:ln>
        </p:spPr>
        <p:txBody>
          <a:bodyPr/>
          <a:lstStyle>
            <a:lvl1pPr marL="0" indent="0">
              <a:buNone/>
              <a:defRPr sz="14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de-DE" dirty="0"/>
          </a:p>
        </p:txBody>
      </p:sp>
      <p:sp>
        <p:nvSpPr>
          <p:cNvPr id="23" name="Foliennummernplatzhalter 3"/>
          <p:cNvSpPr>
            <a:spLocks noGrp="1"/>
          </p:cNvSpPr>
          <p:nvPr>
            <p:ph type="sldNum" sz="quarter" idx="18"/>
          </p:nvPr>
        </p:nvSpPr>
        <p:spPr>
          <a:xfrm>
            <a:off x="8424465" y="6218292"/>
            <a:ext cx="468016" cy="451068"/>
          </a:xfrm>
          <a:prstGeom prst="rect">
            <a:avLst/>
          </a:prstGeom>
        </p:spPr>
        <p:txBody>
          <a:bodyPr lIns="0" tIns="0" rIns="0" bIns="0" anchor="ctr" anchorCtr="0"/>
          <a:lstStyle>
            <a:lvl1pPr algn="ctr">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515813"/>
            <a:fld id="{36A5BD13-9609-4850-84AB-331C2D48A79C}" type="slidenum">
              <a:rPr lang="de-DE" smtClean="0">
                <a:solidFill>
                  <a:prstClr val="white">
                    <a:lumMod val="50000"/>
                  </a:prstClr>
                </a:solidFill>
              </a:rPr>
              <a:pPr defTabSz="515813"/>
              <a:t>‹N°›</a:t>
            </a:fld>
            <a:endParaRPr lang="de-DE" dirty="0">
              <a:solidFill>
                <a:prstClr val="white">
                  <a:lumMod val="50000"/>
                </a:prstClr>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56177" y="75396"/>
            <a:ext cx="936104" cy="1039636"/>
          </a:xfrm>
          <a:prstGeom prst="rect">
            <a:avLst/>
          </a:prstGeom>
        </p:spPr>
      </p:pic>
    </p:spTree>
    <p:extLst>
      <p:ext uri="{BB962C8B-B14F-4D97-AF65-F5344CB8AC3E}">
        <p14:creationId xmlns:p14="http://schemas.microsoft.com/office/powerpoint/2010/main" val="405165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chelfolie">
    <p:spTree>
      <p:nvGrpSpPr>
        <p:cNvPr id="1" name=""/>
        <p:cNvGrpSpPr/>
        <p:nvPr/>
      </p:nvGrpSpPr>
      <p:grpSpPr>
        <a:xfrm>
          <a:off x="0" y="0"/>
          <a:ext cx="0" cy="0"/>
          <a:chOff x="0" y="0"/>
          <a:chExt cx="0" cy="0"/>
        </a:xfrm>
      </p:grpSpPr>
      <p:sp>
        <p:nvSpPr>
          <p:cNvPr id="9" name="Rechteck 8"/>
          <p:cNvSpPr/>
          <p:nvPr userDrawn="1"/>
        </p:nvSpPr>
        <p:spPr>
          <a:xfrm>
            <a:off x="0" y="257615"/>
            <a:ext cx="9144000" cy="867130"/>
          </a:xfrm>
          <a:prstGeom prst="rect">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5813"/>
            <a:endParaRPr lang="de-DE">
              <a:solidFill>
                <a:prstClr val="white"/>
              </a:solidFill>
            </a:endParaRPr>
          </a:p>
        </p:txBody>
      </p:sp>
      <p:pic>
        <p:nvPicPr>
          <p:cNvPr id="10" name="Picture 2" descr="K:\ESCP\_ressourcen\logo_escp\ESCP Europe JPEG\ESCP EUROPE BS_RV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379" y="120827"/>
            <a:ext cx="1426316" cy="948779"/>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807" y="487995"/>
            <a:ext cx="1152127" cy="367489"/>
          </a:xfrm>
          <a:prstGeom prst="rect">
            <a:avLst/>
          </a:prstGeom>
        </p:spPr>
      </p:pic>
      <p:sp>
        <p:nvSpPr>
          <p:cNvPr id="12" name="Textplatzhalter 19"/>
          <p:cNvSpPr>
            <a:spLocks noGrp="1"/>
          </p:cNvSpPr>
          <p:nvPr>
            <p:ph type="body" sz="quarter" idx="10" hasCustomPrompt="1"/>
          </p:nvPr>
        </p:nvSpPr>
        <p:spPr>
          <a:xfrm>
            <a:off x="932585" y="303437"/>
            <a:ext cx="3311525" cy="736600"/>
          </a:xfrm>
          <a:prstGeom prst="rect">
            <a:avLst/>
          </a:prstGeom>
        </p:spPr>
        <p:txBody>
          <a:bodyPr anchor="ctr"/>
          <a:lstStyle>
            <a:lvl1pPr marL="0" indent="0">
              <a:buNone/>
              <a:defRPr sz="2400" b="1" cap="all" baseline="0">
                <a:solidFill>
                  <a:srgbClr val="1C3A6B"/>
                </a:solidFill>
                <a:latin typeface="Century Gothic" panose="020B0502020202020204" pitchFamily="34" charset="0"/>
              </a:defRPr>
            </a:lvl1pPr>
          </a:lstStyle>
          <a:p>
            <a:pPr lvl="0"/>
            <a:r>
              <a:rPr lang="de-DE" dirty="0" err="1"/>
              <a:t>titLE</a:t>
            </a:r>
            <a:endParaRPr lang="de-DE" dirty="0"/>
          </a:p>
        </p:txBody>
      </p:sp>
      <p:sp>
        <p:nvSpPr>
          <p:cNvPr id="13" name="Titel 20"/>
          <p:cNvSpPr>
            <a:spLocks noGrp="1"/>
          </p:cNvSpPr>
          <p:nvPr>
            <p:ph type="title" hasCustomPrompt="1"/>
          </p:nvPr>
        </p:nvSpPr>
        <p:spPr>
          <a:xfrm>
            <a:off x="971551" y="1585118"/>
            <a:ext cx="7416801" cy="619746"/>
          </a:xfrm>
          <a:prstGeom prst="rect">
            <a:avLst/>
          </a:prstGeom>
        </p:spPr>
        <p:txBody>
          <a:bodyPr lIns="0" tIns="0" rIns="0" bIns="0">
            <a:normAutofit/>
          </a:bodyPr>
          <a:lstStyle>
            <a:lvl1pPr algn="l">
              <a:defRPr sz="1800">
                <a:solidFill>
                  <a:srgbClr val="4C75B9"/>
                </a:solidFill>
                <a:latin typeface="Century Gothic" panose="020B0502020202020204" pitchFamily="34" charset="0"/>
              </a:defRPr>
            </a:lvl1pPr>
          </a:lstStyle>
          <a:p>
            <a:r>
              <a:rPr lang="de-DE" dirty="0" err="1"/>
              <a:t>Subtitle</a:t>
            </a:r>
            <a:endParaRPr lang="de-DE" dirty="0"/>
          </a:p>
        </p:txBody>
      </p:sp>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8431200" y="6218295"/>
            <a:ext cx="1414155" cy="451067"/>
          </a:xfrm>
          <a:prstGeom prst="rect">
            <a:avLst/>
          </a:prstGeom>
        </p:spPr>
      </p:pic>
      <p:sp>
        <p:nvSpPr>
          <p:cNvPr id="2" name="Eine Ecke des Rechtecks abrunden 1"/>
          <p:cNvSpPr/>
          <p:nvPr userDrawn="1"/>
        </p:nvSpPr>
        <p:spPr>
          <a:xfrm flipH="1">
            <a:off x="971598" y="2636840"/>
            <a:ext cx="3597409" cy="1728787"/>
          </a:xfrm>
          <a:prstGeom prst="round1Rect">
            <a:avLst/>
          </a:prstGeom>
          <a:noFill/>
          <a:ln w="19050">
            <a:solidFill>
              <a:srgbClr val="4C75B9"/>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515813"/>
            <a:endParaRPr lang="de-DE">
              <a:solidFill>
                <a:prstClr val="black"/>
              </a:solidFill>
            </a:endParaRPr>
          </a:p>
        </p:txBody>
      </p:sp>
      <p:sp>
        <p:nvSpPr>
          <p:cNvPr id="21" name="Eine Ecke des Rechtecks abrunden 20"/>
          <p:cNvSpPr/>
          <p:nvPr userDrawn="1"/>
        </p:nvSpPr>
        <p:spPr>
          <a:xfrm flipH="1" flipV="1">
            <a:off x="982374" y="4581527"/>
            <a:ext cx="3586633" cy="1727795"/>
          </a:xfrm>
          <a:prstGeom prst="round1Rect">
            <a:avLst/>
          </a:prstGeom>
          <a:noFill/>
          <a:ln w="19050">
            <a:solidFill>
              <a:srgbClr val="4C75B9"/>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515813"/>
            <a:endParaRPr lang="de-DE">
              <a:solidFill>
                <a:prstClr val="black"/>
              </a:solidFill>
            </a:endParaRPr>
          </a:p>
        </p:txBody>
      </p:sp>
      <p:sp>
        <p:nvSpPr>
          <p:cNvPr id="22" name="Eine Ecke des Rechtecks abrunden 21"/>
          <p:cNvSpPr/>
          <p:nvPr userDrawn="1"/>
        </p:nvSpPr>
        <p:spPr>
          <a:xfrm>
            <a:off x="4716018" y="2636838"/>
            <a:ext cx="3600897" cy="1728786"/>
          </a:xfrm>
          <a:prstGeom prst="round1Rect">
            <a:avLst/>
          </a:prstGeom>
          <a:noFill/>
          <a:ln w="19050">
            <a:solidFill>
              <a:srgbClr val="4C75B9"/>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515813"/>
            <a:endParaRPr lang="de-DE">
              <a:solidFill>
                <a:prstClr val="black"/>
              </a:solidFill>
            </a:endParaRPr>
          </a:p>
        </p:txBody>
      </p:sp>
      <p:sp>
        <p:nvSpPr>
          <p:cNvPr id="25" name="Eine Ecke des Rechtecks abrunden 24"/>
          <p:cNvSpPr/>
          <p:nvPr userDrawn="1"/>
        </p:nvSpPr>
        <p:spPr>
          <a:xfrm flipV="1">
            <a:off x="4716018" y="4581526"/>
            <a:ext cx="3600897" cy="1727795"/>
          </a:xfrm>
          <a:prstGeom prst="round1Rect">
            <a:avLst/>
          </a:prstGeom>
          <a:noFill/>
          <a:ln w="19050">
            <a:solidFill>
              <a:srgbClr val="4C75B9"/>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515813"/>
            <a:endParaRPr lang="de-DE">
              <a:solidFill>
                <a:prstClr val="black"/>
              </a:solidFill>
            </a:endParaRPr>
          </a:p>
        </p:txBody>
      </p:sp>
      <p:sp>
        <p:nvSpPr>
          <p:cNvPr id="30" name="Textfeld 29"/>
          <p:cNvSpPr txBox="1"/>
          <p:nvPr userDrawn="1"/>
        </p:nvSpPr>
        <p:spPr>
          <a:xfrm>
            <a:off x="982374" y="2642242"/>
            <a:ext cx="3586633" cy="1723385"/>
          </a:xfrm>
          <a:prstGeom prst="rect">
            <a:avLst/>
          </a:prstGeom>
          <a:noFill/>
        </p:spPr>
        <p:txBody>
          <a:bodyPr wrap="square" lIns="72000" tIns="36000" rIns="72000" bIns="36000" rtlCol="0" anchor="ctr" anchorCtr="0">
            <a:noAutofit/>
          </a:bodyPr>
          <a:lstStyle/>
          <a:p>
            <a:pPr marL="285743" indent="-285743" defTabSz="914378">
              <a:buFontTx/>
              <a:buBlip>
                <a:blip r:embed="rId2"/>
              </a:buBlip>
              <a:defRPr/>
            </a:pPr>
            <a:endParaRPr lang="de-DE" sz="1400" dirty="0">
              <a:solidFill>
                <a:prstClr val="black">
                  <a:lumMod val="75000"/>
                  <a:lumOff val="25000"/>
                </a:prstClr>
              </a:solidFill>
              <a:latin typeface="Univers 45 Light" pitchFamily="34" charset="0"/>
            </a:endParaRPr>
          </a:p>
        </p:txBody>
      </p:sp>
      <p:sp>
        <p:nvSpPr>
          <p:cNvPr id="34" name="Textplatzhalter 2"/>
          <p:cNvSpPr>
            <a:spLocks noGrp="1"/>
          </p:cNvSpPr>
          <p:nvPr>
            <p:ph type="body" sz="quarter" idx="16" hasCustomPrompt="1"/>
          </p:nvPr>
        </p:nvSpPr>
        <p:spPr>
          <a:xfrm>
            <a:off x="982373" y="2636839"/>
            <a:ext cx="3589628" cy="1728787"/>
          </a:xfrm>
          <a:prstGeom prst="rect">
            <a:avLst/>
          </a:prstGeom>
        </p:spPr>
        <p:txBody>
          <a:bodyPr lIns="216000" anchor="ctr" anchorCtr="0"/>
          <a:lstStyle>
            <a:lvl1pPr marL="285743" indent="-285743">
              <a:buFontTx/>
              <a:buBlip>
                <a:blip r:embed="rId2"/>
              </a:buBlip>
              <a:defRPr sz="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a:t>
            </a:r>
          </a:p>
        </p:txBody>
      </p:sp>
      <p:sp>
        <p:nvSpPr>
          <p:cNvPr id="35" name="Textplatzhalter 2"/>
          <p:cNvSpPr>
            <a:spLocks noGrp="1"/>
          </p:cNvSpPr>
          <p:nvPr>
            <p:ph type="body" sz="quarter" idx="17" hasCustomPrompt="1"/>
          </p:nvPr>
        </p:nvSpPr>
        <p:spPr>
          <a:xfrm>
            <a:off x="4715862" y="2636839"/>
            <a:ext cx="3589628" cy="1728787"/>
          </a:xfrm>
          <a:prstGeom prst="rect">
            <a:avLst/>
          </a:prstGeom>
        </p:spPr>
        <p:txBody>
          <a:bodyPr lIns="216000" anchor="ctr" anchorCtr="0"/>
          <a:lstStyle>
            <a:lvl1pPr marL="285743" indent="-285743">
              <a:buFontTx/>
              <a:buBlip>
                <a:blip r:embed="rId2"/>
              </a:buBlip>
              <a:defRPr sz="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a:t>
            </a:r>
          </a:p>
        </p:txBody>
      </p:sp>
      <p:sp>
        <p:nvSpPr>
          <p:cNvPr id="36" name="Textplatzhalter 2"/>
          <p:cNvSpPr>
            <a:spLocks noGrp="1"/>
          </p:cNvSpPr>
          <p:nvPr>
            <p:ph type="body" sz="quarter" idx="18" hasCustomPrompt="1"/>
          </p:nvPr>
        </p:nvSpPr>
        <p:spPr>
          <a:xfrm>
            <a:off x="4718142" y="4581527"/>
            <a:ext cx="3589628" cy="1728787"/>
          </a:xfrm>
          <a:prstGeom prst="rect">
            <a:avLst/>
          </a:prstGeom>
        </p:spPr>
        <p:txBody>
          <a:bodyPr lIns="216000" anchor="ctr" anchorCtr="0"/>
          <a:lstStyle>
            <a:lvl1pPr marL="285743" indent="-285743">
              <a:buFontTx/>
              <a:buBlip>
                <a:blip r:embed="rId2"/>
              </a:buBlip>
              <a:defRPr sz="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Text</a:t>
            </a:r>
          </a:p>
        </p:txBody>
      </p:sp>
      <p:sp>
        <p:nvSpPr>
          <p:cNvPr id="37" name="Textplatzhalter 2"/>
          <p:cNvSpPr>
            <a:spLocks noGrp="1"/>
          </p:cNvSpPr>
          <p:nvPr>
            <p:ph type="body" sz="quarter" idx="19" hasCustomPrompt="1"/>
          </p:nvPr>
        </p:nvSpPr>
        <p:spPr>
          <a:xfrm>
            <a:off x="986933" y="4567894"/>
            <a:ext cx="3589628" cy="1728787"/>
          </a:xfrm>
          <a:prstGeom prst="rect">
            <a:avLst/>
          </a:prstGeom>
        </p:spPr>
        <p:txBody>
          <a:bodyPr lIns="216000" anchor="ctr" anchorCtr="0"/>
          <a:lstStyle>
            <a:lvl1pPr marL="0" marR="0" indent="0" algn="l" defTabSz="914378" rtl="0" eaLnBrk="1" fontAlgn="auto" latinLnBrk="0" hangingPunct="1">
              <a:lnSpc>
                <a:spcPct val="100000"/>
              </a:lnSpc>
              <a:spcBef>
                <a:spcPct val="20000"/>
              </a:spcBef>
              <a:spcAft>
                <a:spcPts val="0"/>
              </a:spcAft>
              <a:buClrTx/>
              <a:buSzTx/>
              <a:buFontTx/>
              <a:buNone/>
              <a:tabLst/>
              <a:defRPr sz="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285743" marR="0" lvl="0" indent="-285743" algn="l" defTabSz="914378" rtl="0" eaLnBrk="1" fontAlgn="auto" latinLnBrk="0" hangingPunct="1">
              <a:lnSpc>
                <a:spcPct val="100000"/>
              </a:lnSpc>
              <a:spcBef>
                <a:spcPct val="20000"/>
              </a:spcBef>
              <a:spcAft>
                <a:spcPts val="0"/>
              </a:spcAft>
              <a:buClrTx/>
              <a:buSzTx/>
              <a:buFontTx/>
              <a:buBlip>
                <a:blip r:embed="rId2"/>
              </a:buBlip>
              <a:tabLst/>
              <a:defRPr/>
            </a:pPr>
            <a:r>
              <a:rPr lang="de-DE" dirty="0"/>
              <a:t>Text</a:t>
            </a:r>
          </a:p>
          <a:p>
            <a:pPr lvl="0"/>
            <a:endParaRPr lang="de-DE" dirty="0"/>
          </a:p>
        </p:txBody>
      </p:sp>
      <p:sp>
        <p:nvSpPr>
          <p:cNvPr id="38" name="Textplatzhalter 2"/>
          <p:cNvSpPr>
            <a:spLocks noGrp="1"/>
          </p:cNvSpPr>
          <p:nvPr>
            <p:ph type="body" sz="quarter" idx="20" hasCustomPrompt="1"/>
          </p:nvPr>
        </p:nvSpPr>
        <p:spPr>
          <a:xfrm>
            <a:off x="1126387" y="2448237"/>
            <a:ext cx="684000" cy="360850"/>
          </a:xfrm>
          <a:prstGeom prst="rect">
            <a:avLst/>
          </a:prstGeom>
          <a:solidFill>
            <a:schemeClr val="bg1"/>
          </a:solidFill>
        </p:spPr>
        <p:txBody>
          <a:bodyPr wrap="square" lIns="72000" tIns="72000" rIns="72000" bIns="72000" anchor="ctr" anchorCtr="0">
            <a:spAutoFit/>
          </a:bodyPr>
          <a:lstStyle>
            <a:lvl1pPr marL="0" indent="0">
              <a:buFontTx/>
              <a:buNone/>
              <a:defRPr sz="1400" cap="all" baseline="0">
                <a:solidFill>
                  <a:srgbClr val="4C75B9"/>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TITLE</a:t>
            </a:r>
          </a:p>
        </p:txBody>
      </p:sp>
      <p:sp>
        <p:nvSpPr>
          <p:cNvPr id="39" name="Textplatzhalter 2"/>
          <p:cNvSpPr>
            <a:spLocks noGrp="1"/>
          </p:cNvSpPr>
          <p:nvPr>
            <p:ph type="body" sz="quarter" idx="21" hasCustomPrompt="1"/>
          </p:nvPr>
        </p:nvSpPr>
        <p:spPr>
          <a:xfrm>
            <a:off x="4815455" y="2448321"/>
            <a:ext cx="684000" cy="360850"/>
          </a:xfrm>
          <a:prstGeom prst="rect">
            <a:avLst/>
          </a:prstGeom>
          <a:solidFill>
            <a:schemeClr val="bg1"/>
          </a:solidFill>
        </p:spPr>
        <p:txBody>
          <a:bodyPr lIns="72000" tIns="72000" rIns="72000" bIns="72000" anchor="ctr" anchorCtr="0">
            <a:spAutoFit/>
          </a:bodyPr>
          <a:lstStyle>
            <a:lvl1pPr marL="0" indent="0">
              <a:buFontTx/>
              <a:buNone/>
              <a:defRPr sz="1400" cap="all" baseline="0">
                <a:solidFill>
                  <a:srgbClr val="4C75B9"/>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title</a:t>
            </a:r>
          </a:p>
        </p:txBody>
      </p:sp>
      <p:sp>
        <p:nvSpPr>
          <p:cNvPr id="40" name="Textplatzhalter 2"/>
          <p:cNvSpPr>
            <a:spLocks noGrp="1"/>
          </p:cNvSpPr>
          <p:nvPr>
            <p:ph type="body" sz="quarter" idx="22" hasCustomPrompt="1"/>
          </p:nvPr>
        </p:nvSpPr>
        <p:spPr>
          <a:xfrm>
            <a:off x="1143047" y="4401681"/>
            <a:ext cx="684000" cy="360850"/>
          </a:xfrm>
          <a:prstGeom prst="rect">
            <a:avLst/>
          </a:prstGeom>
          <a:solidFill>
            <a:schemeClr val="bg1"/>
          </a:solidFill>
        </p:spPr>
        <p:txBody>
          <a:bodyPr lIns="72000" tIns="72000" rIns="72000" bIns="72000" anchor="ctr" anchorCtr="0">
            <a:spAutoFit/>
          </a:bodyPr>
          <a:lstStyle>
            <a:lvl1pPr marL="0" indent="0">
              <a:buFontTx/>
              <a:buNone/>
              <a:defRPr sz="1400" cap="all" baseline="0">
                <a:solidFill>
                  <a:srgbClr val="4C75B9"/>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err="1"/>
              <a:t>TITLe</a:t>
            </a:r>
            <a:endParaRPr lang="de-DE" dirty="0"/>
          </a:p>
        </p:txBody>
      </p:sp>
      <p:sp>
        <p:nvSpPr>
          <p:cNvPr id="41" name="Textplatzhalter 2"/>
          <p:cNvSpPr>
            <a:spLocks noGrp="1"/>
          </p:cNvSpPr>
          <p:nvPr>
            <p:ph type="body" sz="quarter" idx="23" hasCustomPrompt="1"/>
          </p:nvPr>
        </p:nvSpPr>
        <p:spPr>
          <a:xfrm>
            <a:off x="4832116" y="4401764"/>
            <a:ext cx="684000" cy="360850"/>
          </a:xfrm>
          <a:prstGeom prst="rect">
            <a:avLst/>
          </a:prstGeom>
          <a:solidFill>
            <a:schemeClr val="bg1"/>
          </a:solidFill>
        </p:spPr>
        <p:txBody>
          <a:bodyPr lIns="72000" tIns="72000" rIns="72000" bIns="72000" anchor="ctr" anchorCtr="0">
            <a:spAutoFit/>
          </a:bodyPr>
          <a:lstStyle>
            <a:lvl1pPr marL="0" indent="0">
              <a:buFontTx/>
              <a:buNone/>
              <a:defRPr sz="1400" cap="all" baseline="0">
                <a:solidFill>
                  <a:srgbClr val="4C75B9"/>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err="1"/>
              <a:t>TITle</a:t>
            </a:r>
            <a:endParaRPr lang="de-DE" dirty="0"/>
          </a:p>
        </p:txBody>
      </p:sp>
      <p:sp>
        <p:nvSpPr>
          <p:cNvPr id="43" name="Foliennummernplatzhalter 3"/>
          <p:cNvSpPr>
            <a:spLocks noGrp="1"/>
          </p:cNvSpPr>
          <p:nvPr>
            <p:ph type="sldNum" sz="quarter" idx="24"/>
          </p:nvPr>
        </p:nvSpPr>
        <p:spPr>
          <a:xfrm>
            <a:off x="8424465" y="6218292"/>
            <a:ext cx="468016" cy="451068"/>
          </a:xfrm>
          <a:prstGeom prst="rect">
            <a:avLst/>
          </a:prstGeom>
        </p:spPr>
        <p:txBody>
          <a:bodyPr lIns="0" tIns="0" rIns="0" bIns="0" anchor="ctr" anchorCtr="0"/>
          <a:lstStyle>
            <a:lvl1pPr algn="ctr">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515813"/>
            <a:fld id="{36A5BD13-9609-4850-84AB-331C2D48A79C}" type="slidenum">
              <a:rPr lang="de-DE" smtClean="0">
                <a:solidFill>
                  <a:prstClr val="white">
                    <a:lumMod val="50000"/>
                  </a:prstClr>
                </a:solidFill>
              </a:rPr>
              <a:pPr defTabSz="515813"/>
              <a:t>‹N°›</a:t>
            </a:fld>
            <a:endParaRPr lang="de-DE" dirty="0">
              <a:solidFill>
                <a:prstClr val="white">
                  <a:lumMod val="50000"/>
                </a:prstClr>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6177" y="85109"/>
            <a:ext cx="936104" cy="1039636"/>
          </a:xfrm>
          <a:prstGeom prst="rect">
            <a:avLst/>
          </a:prstGeom>
        </p:spPr>
      </p:pic>
    </p:spTree>
    <p:extLst>
      <p:ext uri="{BB962C8B-B14F-4D97-AF65-F5344CB8AC3E}">
        <p14:creationId xmlns:p14="http://schemas.microsoft.com/office/powerpoint/2010/main" val="410725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96324065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413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0" y="-1777"/>
            <a:ext cx="9144000" cy="550457"/>
          </a:xfrm>
        </p:spPr>
        <p:txBody>
          <a:bodyPr/>
          <a:lstStyle>
            <a:lvl1pPr>
              <a:defRPr b="0">
                <a:latin typeface="Arial" panose="020B0604020202020204" pitchFamily="34" charset="0"/>
                <a:cs typeface="Arial" panose="020B0604020202020204" pitchFamily="34" charset="0"/>
              </a:defRPr>
            </a:lvl1pPr>
          </a:lstStyle>
          <a:p>
            <a:r>
              <a:rPr lang="en-GB" dirty="0" smtClean="0"/>
              <a:t>Title</a:t>
            </a:r>
            <a:endParaRPr lang="en-GB" noProof="0" dirty="0"/>
          </a:p>
        </p:txBody>
      </p:sp>
      <p:sp>
        <p:nvSpPr>
          <p:cNvPr id="10" name="Text Placeholder 6"/>
          <p:cNvSpPr>
            <a:spLocks noGrp="1"/>
          </p:cNvSpPr>
          <p:nvPr>
            <p:ph type="body" sz="quarter" idx="10" hasCustomPrompt="1"/>
          </p:nvPr>
        </p:nvSpPr>
        <p:spPr>
          <a:xfrm>
            <a:off x="0" y="607988"/>
            <a:ext cx="9144000" cy="432048"/>
          </a:xfrm>
        </p:spPr>
        <p:txBody>
          <a:bodyPr/>
          <a:lstStyle>
            <a:lvl1pPr marL="444500" indent="0">
              <a:defRPr sz="1900" b="0" i="0">
                <a:latin typeface="Arial" panose="020B0604020202020204" pitchFamily="34" charset="0"/>
                <a:cs typeface="Arial" panose="020B0604020202020204" pitchFamily="34" charset="0"/>
              </a:defRPr>
            </a:lvl1pPr>
          </a:lstStyle>
          <a:p>
            <a:pPr lvl="0"/>
            <a:r>
              <a:rPr lang="en-GB" dirty="0" smtClean="0"/>
              <a:t>Subtitle 1</a:t>
            </a:r>
          </a:p>
        </p:txBody>
      </p:sp>
      <p:sp>
        <p:nvSpPr>
          <p:cNvPr id="11" name="Text Placeholder 8"/>
          <p:cNvSpPr>
            <a:spLocks noGrp="1"/>
          </p:cNvSpPr>
          <p:nvPr>
            <p:ph type="body" sz="quarter" idx="11" hasCustomPrompt="1"/>
          </p:nvPr>
        </p:nvSpPr>
        <p:spPr>
          <a:xfrm>
            <a:off x="408983" y="1196752"/>
            <a:ext cx="8323659" cy="325438"/>
          </a:xfrm>
        </p:spPr>
        <p:txBody>
          <a:bodyPr/>
          <a:lstStyle>
            <a:lvl1pPr>
              <a:defRPr sz="1800" b="1" i="1">
                <a:latin typeface="Arial" panose="020B0604020202020204" pitchFamily="34" charset="0"/>
                <a:cs typeface="Arial" panose="020B0604020202020204" pitchFamily="34" charset="0"/>
              </a:defRPr>
            </a:lvl1pPr>
            <a:lvl2pPr>
              <a:defRPr/>
            </a:lvl2pPr>
          </a:lstStyle>
          <a:p>
            <a:pPr lvl="0"/>
            <a:r>
              <a:rPr lang="en-GB" dirty="0" smtClean="0"/>
              <a:t>Subtitle 2</a:t>
            </a:r>
          </a:p>
        </p:txBody>
      </p:sp>
      <p:sp>
        <p:nvSpPr>
          <p:cNvPr id="12" name="Content Placeholder 2"/>
          <p:cNvSpPr>
            <a:spLocks noGrp="1"/>
          </p:cNvSpPr>
          <p:nvPr>
            <p:ph idx="12"/>
          </p:nvPr>
        </p:nvSpPr>
        <p:spPr>
          <a:xfrm>
            <a:off x="407195" y="1844824"/>
            <a:ext cx="8323658" cy="4104455"/>
          </a:xfrm>
        </p:spPr>
        <p:txBody>
          <a:bodyPr/>
          <a:lstStyle>
            <a:lvl1pPr>
              <a:spcBef>
                <a:spcPts val="600"/>
              </a:spcBef>
              <a:spcAft>
                <a:spcPts val="1200"/>
              </a:spcAft>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spcBef>
                <a:spcPts val="600"/>
              </a:spcBef>
              <a:defRPr sz="1800">
                <a:latin typeface="Arial" panose="020B0604020202020204" pitchFamily="34" charset="0"/>
                <a:cs typeface="Arial" panose="020B0604020202020204" pitchFamily="34" charset="0"/>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40388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793172151"/>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16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0" y="0"/>
            <a:ext cx="9141420" cy="6858000"/>
          </a:xfrm>
          <a:prstGeom prst="rect">
            <a:avLst/>
          </a:prstGeom>
        </p:spPr>
      </p:pic>
      <p:sp>
        <p:nvSpPr>
          <p:cNvPr id="51" name="Rectangle 48"/>
          <p:cNvSpPr>
            <a:spLocks noChangeArrowheads="1"/>
          </p:cNvSpPr>
          <p:nvPr/>
        </p:nvSpPr>
        <p:spPr bwMode="auto">
          <a:xfrm>
            <a:off x="4345553" y="3432805"/>
            <a:ext cx="452895" cy="567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2" name="Title 1"/>
          <p:cNvSpPr>
            <a:spLocks noGrp="1"/>
          </p:cNvSpPr>
          <p:nvPr>
            <p:ph type="ctrTitle" hasCustomPrompt="1"/>
          </p:nvPr>
        </p:nvSpPr>
        <p:spPr>
          <a:xfrm>
            <a:off x="414392" y="1526928"/>
            <a:ext cx="8316462" cy="1470025"/>
          </a:xfrm>
        </p:spPr>
        <p:txBody>
          <a:bodyPr lIns="0" tIns="0" rIns="0" bIns="0" anchor="b">
            <a:noAutofit/>
          </a:bodyPr>
          <a:lstStyle>
            <a:lvl1pPr algn="ctr">
              <a:defRPr sz="4000" b="1" i="0" baseline="0">
                <a:solidFill>
                  <a:srgbClr val="FFFFFF"/>
                </a:solidFill>
                <a:latin typeface="Gill Sans Semi-gras" charset="0"/>
              </a:defRPr>
            </a:lvl1pPr>
          </a:lstStyle>
          <a:p>
            <a:r>
              <a:rPr lang="en-GB" dirty="0" smtClean="0"/>
              <a:t>Presentation title</a:t>
            </a:r>
            <a:endParaRPr lang="en-GB" dirty="0"/>
          </a:p>
        </p:txBody>
      </p:sp>
      <p:sp>
        <p:nvSpPr>
          <p:cNvPr id="3" name="Subtitle 2"/>
          <p:cNvSpPr>
            <a:spLocks noGrp="1"/>
          </p:cNvSpPr>
          <p:nvPr>
            <p:ph type="subTitle" idx="1" hasCustomPrompt="1"/>
          </p:nvPr>
        </p:nvSpPr>
        <p:spPr>
          <a:xfrm>
            <a:off x="414392" y="3861048"/>
            <a:ext cx="8316463" cy="1373698"/>
          </a:xfrm>
        </p:spPr>
        <p:txBody>
          <a:bodyPr lIns="0" tIns="0" rIns="0" bIns="0">
            <a:noAutofit/>
          </a:bodyPr>
          <a:lstStyle>
            <a:lvl1pPr marL="0" indent="0" algn="ctr">
              <a:buNone/>
              <a:defRPr sz="4400" b="0" i="0">
                <a:solidFill>
                  <a:srgbClr val="FFFFFF"/>
                </a:solidFill>
                <a:latin typeface="Gill Sans Norm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a:t>
            </a:r>
            <a:endParaRPr lang="en-GB" dirty="0"/>
          </a:p>
        </p:txBody>
      </p:sp>
      <p:sp>
        <p:nvSpPr>
          <p:cNvPr id="38" name="TextBox 37"/>
          <p:cNvSpPr txBox="1"/>
          <p:nvPr/>
        </p:nvSpPr>
        <p:spPr>
          <a:xfrm>
            <a:off x="8599294" y="6030667"/>
            <a:ext cx="212522" cy="430887"/>
          </a:xfrm>
          <a:prstGeom prst="rect">
            <a:avLst/>
          </a:prstGeom>
          <a:noFill/>
        </p:spPr>
        <p:txBody>
          <a:bodyPr wrap="square" lIns="0" tIns="0" rIns="0" bIns="0" rtlCol="0" anchor="ctr">
            <a:spAutoFit/>
          </a:bodyPr>
          <a:lstStyle/>
          <a:p>
            <a:pPr algn="ctr"/>
            <a:fld id="{6A895693-0027-4F28-9367-92E39A51F51C}" type="slidenum">
              <a:rPr lang="en-GB" sz="1400">
                <a:solidFill>
                  <a:srgbClr val="FFFFFF"/>
                </a:solidFill>
                <a:latin typeface="Gill Sans Normal" charset="0"/>
              </a:rPr>
              <a:pPr algn="ctr"/>
              <a:t>‹N°›</a:t>
            </a:fld>
            <a:endParaRPr lang="en-GB" sz="1200" dirty="0">
              <a:solidFill>
                <a:srgbClr val="FFFFFF"/>
              </a:solidFill>
              <a:latin typeface="Gill Sans Normal" charset="0"/>
            </a:endParaRPr>
          </a:p>
        </p:txBody>
      </p:sp>
      <p:grpSp>
        <p:nvGrpSpPr>
          <p:cNvPr id="23" name="Group 22"/>
          <p:cNvGrpSpPr/>
          <p:nvPr/>
        </p:nvGrpSpPr>
        <p:grpSpPr>
          <a:xfrm>
            <a:off x="409576" y="5883754"/>
            <a:ext cx="866776" cy="440847"/>
            <a:chOff x="800100" y="1576388"/>
            <a:chExt cx="2857501" cy="1100138"/>
          </a:xfrm>
          <a:solidFill>
            <a:srgbClr val="1C385B"/>
          </a:solidFill>
        </p:grpSpPr>
        <p:sp>
          <p:nvSpPr>
            <p:cNvPr id="24" name="Freeform 5"/>
            <p:cNvSpPr>
              <a:spLocks noEditPoints="1"/>
            </p:cNvSpPr>
            <p:nvPr/>
          </p:nvSpPr>
          <p:spPr bwMode="auto">
            <a:xfrm>
              <a:off x="800100" y="1581150"/>
              <a:ext cx="1493838" cy="484188"/>
            </a:xfrm>
            <a:custGeom>
              <a:avLst/>
              <a:gdLst>
                <a:gd name="T0" fmla="*/ 80 w 397"/>
                <a:gd name="T1" fmla="*/ 110 h 128"/>
                <a:gd name="T2" fmla="*/ 19 w 397"/>
                <a:gd name="T3" fmla="*/ 110 h 128"/>
                <a:gd name="T4" fmla="*/ 19 w 397"/>
                <a:gd name="T5" fmla="*/ 72 h 128"/>
                <a:gd name="T6" fmla="*/ 71 w 397"/>
                <a:gd name="T7" fmla="*/ 72 h 128"/>
                <a:gd name="T8" fmla="*/ 71 w 397"/>
                <a:gd name="T9" fmla="*/ 55 h 128"/>
                <a:gd name="T10" fmla="*/ 19 w 397"/>
                <a:gd name="T11" fmla="*/ 55 h 128"/>
                <a:gd name="T12" fmla="*/ 19 w 397"/>
                <a:gd name="T13" fmla="*/ 18 h 128"/>
                <a:gd name="T14" fmla="*/ 80 w 397"/>
                <a:gd name="T15" fmla="*/ 18 h 128"/>
                <a:gd name="T16" fmla="*/ 80 w 397"/>
                <a:gd name="T17" fmla="*/ 1 h 128"/>
                <a:gd name="T18" fmla="*/ 0 w 397"/>
                <a:gd name="T19" fmla="*/ 1 h 128"/>
                <a:gd name="T20" fmla="*/ 0 w 397"/>
                <a:gd name="T21" fmla="*/ 127 h 128"/>
                <a:gd name="T22" fmla="*/ 80 w 397"/>
                <a:gd name="T23" fmla="*/ 127 h 128"/>
                <a:gd name="T24" fmla="*/ 80 w 397"/>
                <a:gd name="T25" fmla="*/ 110 h 128"/>
                <a:gd name="T26" fmla="*/ 288 w 397"/>
                <a:gd name="T27" fmla="*/ 89 h 128"/>
                <a:gd name="T28" fmla="*/ 269 w 397"/>
                <a:gd name="T29" fmla="*/ 89 h 128"/>
                <a:gd name="T30" fmla="*/ 243 w 397"/>
                <a:gd name="T31" fmla="*/ 111 h 128"/>
                <a:gd name="T32" fmla="*/ 225 w 397"/>
                <a:gd name="T33" fmla="*/ 103 h 128"/>
                <a:gd name="T34" fmla="*/ 217 w 397"/>
                <a:gd name="T35" fmla="*/ 64 h 128"/>
                <a:gd name="T36" fmla="*/ 225 w 397"/>
                <a:gd name="T37" fmla="*/ 25 h 128"/>
                <a:gd name="T38" fmla="*/ 243 w 397"/>
                <a:gd name="T39" fmla="*/ 17 h 128"/>
                <a:gd name="T40" fmla="*/ 268 w 397"/>
                <a:gd name="T41" fmla="*/ 39 h 128"/>
                <a:gd name="T42" fmla="*/ 288 w 397"/>
                <a:gd name="T43" fmla="*/ 39 h 128"/>
                <a:gd name="T44" fmla="*/ 243 w 397"/>
                <a:gd name="T45" fmla="*/ 0 h 128"/>
                <a:gd name="T46" fmla="*/ 210 w 397"/>
                <a:gd name="T47" fmla="*/ 13 h 128"/>
                <a:gd name="T48" fmla="*/ 198 w 397"/>
                <a:gd name="T49" fmla="*/ 64 h 128"/>
                <a:gd name="T50" fmla="*/ 210 w 397"/>
                <a:gd name="T51" fmla="*/ 115 h 128"/>
                <a:gd name="T52" fmla="*/ 243 w 397"/>
                <a:gd name="T53" fmla="*/ 128 h 128"/>
                <a:gd name="T54" fmla="*/ 288 w 397"/>
                <a:gd name="T55" fmla="*/ 89 h 128"/>
                <a:gd name="T56" fmla="*/ 357 w 397"/>
                <a:gd name="T57" fmla="*/ 1 h 128"/>
                <a:gd name="T58" fmla="*/ 310 w 397"/>
                <a:gd name="T59" fmla="*/ 1 h 128"/>
                <a:gd name="T60" fmla="*/ 310 w 397"/>
                <a:gd name="T61" fmla="*/ 127 h 128"/>
                <a:gd name="T62" fmla="*/ 329 w 397"/>
                <a:gd name="T63" fmla="*/ 127 h 128"/>
                <a:gd name="T64" fmla="*/ 329 w 397"/>
                <a:gd name="T65" fmla="*/ 78 h 128"/>
                <a:gd name="T66" fmla="*/ 357 w 397"/>
                <a:gd name="T67" fmla="*/ 78 h 128"/>
                <a:gd name="T68" fmla="*/ 397 w 397"/>
                <a:gd name="T69" fmla="*/ 39 h 128"/>
                <a:gd name="T70" fmla="*/ 357 w 397"/>
                <a:gd name="T71" fmla="*/ 1 h 128"/>
                <a:gd name="T72" fmla="*/ 356 w 397"/>
                <a:gd name="T73" fmla="*/ 60 h 128"/>
                <a:gd name="T74" fmla="*/ 329 w 397"/>
                <a:gd name="T75" fmla="*/ 60 h 128"/>
                <a:gd name="T76" fmla="*/ 329 w 397"/>
                <a:gd name="T77" fmla="*/ 18 h 128"/>
                <a:gd name="T78" fmla="*/ 356 w 397"/>
                <a:gd name="T79" fmla="*/ 18 h 128"/>
                <a:gd name="T80" fmla="*/ 378 w 397"/>
                <a:gd name="T81" fmla="*/ 39 h 128"/>
                <a:gd name="T82" fmla="*/ 356 w 397"/>
                <a:gd name="T83" fmla="*/ 60 h 128"/>
                <a:gd name="T84" fmla="*/ 170 w 397"/>
                <a:gd name="T85" fmla="*/ 65 h 128"/>
                <a:gd name="T86" fmla="*/ 147 w 397"/>
                <a:gd name="T87" fmla="*/ 56 h 128"/>
                <a:gd name="T88" fmla="*/ 133 w 397"/>
                <a:gd name="T89" fmla="*/ 54 h 128"/>
                <a:gd name="T90" fmla="*/ 119 w 397"/>
                <a:gd name="T91" fmla="*/ 48 h 128"/>
                <a:gd name="T92" fmla="*/ 114 w 397"/>
                <a:gd name="T93" fmla="*/ 36 h 128"/>
                <a:gd name="T94" fmla="*/ 137 w 397"/>
                <a:gd name="T95" fmla="*/ 16 h 128"/>
                <a:gd name="T96" fmla="*/ 164 w 397"/>
                <a:gd name="T97" fmla="*/ 26 h 128"/>
                <a:gd name="T98" fmla="*/ 176 w 397"/>
                <a:gd name="T99" fmla="*/ 14 h 128"/>
                <a:gd name="T100" fmla="*/ 137 w 397"/>
                <a:gd name="T101" fmla="*/ 0 h 128"/>
                <a:gd name="T102" fmla="*/ 95 w 397"/>
                <a:gd name="T103" fmla="*/ 37 h 128"/>
                <a:gd name="T104" fmla="*/ 105 w 397"/>
                <a:gd name="T105" fmla="*/ 61 h 128"/>
                <a:gd name="T106" fmla="*/ 128 w 397"/>
                <a:gd name="T107" fmla="*/ 71 h 128"/>
                <a:gd name="T108" fmla="*/ 143 w 397"/>
                <a:gd name="T109" fmla="*/ 73 h 128"/>
                <a:gd name="T110" fmla="*/ 157 w 397"/>
                <a:gd name="T111" fmla="*/ 79 h 128"/>
                <a:gd name="T112" fmla="*/ 162 w 397"/>
                <a:gd name="T113" fmla="*/ 92 h 128"/>
                <a:gd name="T114" fmla="*/ 136 w 397"/>
                <a:gd name="T115" fmla="*/ 111 h 128"/>
                <a:gd name="T116" fmla="*/ 104 w 397"/>
                <a:gd name="T117" fmla="*/ 99 h 128"/>
                <a:gd name="T118" fmla="*/ 91 w 397"/>
                <a:gd name="T119" fmla="*/ 112 h 128"/>
                <a:gd name="T120" fmla="*/ 136 w 397"/>
                <a:gd name="T121" fmla="*/ 128 h 128"/>
                <a:gd name="T122" fmla="*/ 181 w 397"/>
                <a:gd name="T123" fmla="*/ 91 h 128"/>
                <a:gd name="T124" fmla="*/ 170 w 397"/>
                <a:gd name="T12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128">
                  <a:moveTo>
                    <a:pt x="80" y="110"/>
                  </a:moveTo>
                  <a:cubicBezTo>
                    <a:pt x="19" y="110"/>
                    <a:pt x="19" y="110"/>
                    <a:pt x="19" y="110"/>
                  </a:cubicBezTo>
                  <a:cubicBezTo>
                    <a:pt x="19" y="72"/>
                    <a:pt x="19" y="72"/>
                    <a:pt x="19" y="72"/>
                  </a:cubicBezTo>
                  <a:cubicBezTo>
                    <a:pt x="71" y="72"/>
                    <a:pt x="71" y="72"/>
                    <a:pt x="71" y="72"/>
                  </a:cubicBezTo>
                  <a:cubicBezTo>
                    <a:pt x="71" y="55"/>
                    <a:pt x="71" y="55"/>
                    <a:pt x="71" y="55"/>
                  </a:cubicBezTo>
                  <a:cubicBezTo>
                    <a:pt x="19" y="55"/>
                    <a:pt x="19" y="55"/>
                    <a:pt x="19" y="55"/>
                  </a:cubicBezTo>
                  <a:cubicBezTo>
                    <a:pt x="19" y="18"/>
                    <a:pt x="19" y="18"/>
                    <a:pt x="19" y="18"/>
                  </a:cubicBezTo>
                  <a:cubicBezTo>
                    <a:pt x="80" y="18"/>
                    <a:pt x="80" y="18"/>
                    <a:pt x="80" y="18"/>
                  </a:cubicBezTo>
                  <a:cubicBezTo>
                    <a:pt x="80" y="1"/>
                    <a:pt x="80" y="1"/>
                    <a:pt x="80" y="1"/>
                  </a:cubicBezTo>
                  <a:cubicBezTo>
                    <a:pt x="0" y="1"/>
                    <a:pt x="0" y="1"/>
                    <a:pt x="0" y="1"/>
                  </a:cubicBezTo>
                  <a:cubicBezTo>
                    <a:pt x="0" y="127"/>
                    <a:pt x="0" y="127"/>
                    <a:pt x="0" y="127"/>
                  </a:cubicBezTo>
                  <a:cubicBezTo>
                    <a:pt x="80" y="127"/>
                    <a:pt x="80" y="127"/>
                    <a:pt x="80" y="127"/>
                  </a:cubicBezTo>
                  <a:lnTo>
                    <a:pt x="80" y="110"/>
                  </a:lnTo>
                  <a:close/>
                  <a:moveTo>
                    <a:pt x="288" y="89"/>
                  </a:moveTo>
                  <a:cubicBezTo>
                    <a:pt x="269" y="89"/>
                    <a:pt x="269" y="89"/>
                    <a:pt x="269" y="89"/>
                  </a:cubicBezTo>
                  <a:cubicBezTo>
                    <a:pt x="266" y="102"/>
                    <a:pt x="257" y="111"/>
                    <a:pt x="243" y="111"/>
                  </a:cubicBezTo>
                  <a:cubicBezTo>
                    <a:pt x="236" y="111"/>
                    <a:pt x="229" y="108"/>
                    <a:pt x="225" y="103"/>
                  </a:cubicBezTo>
                  <a:cubicBezTo>
                    <a:pt x="218" y="97"/>
                    <a:pt x="217" y="89"/>
                    <a:pt x="217" y="64"/>
                  </a:cubicBezTo>
                  <a:cubicBezTo>
                    <a:pt x="217" y="39"/>
                    <a:pt x="218" y="31"/>
                    <a:pt x="225" y="25"/>
                  </a:cubicBezTo>
                  <a:cubicBezTo>
                    <a:pt x="229" y="20"/>
                    <a:pt x="236" y="17"/>
                    <a:pt x="243" y="17"/>
                  </a:cubicBezTo>
                  <a:cubicBezTo>
                    <a:pt x="257" y="17"/>
                    <a:pt x="265" y="26"/>
                    <a:pt x="268" y="39"/>
                  </a:cubicBezTo>
                  <a:cubicBezTo>
                    <a:pt x="288" y="39"/>
                    <a:pt x="288" y="39"/>
                    <a:pt x="288" y="39"/>
                  </a:cubicBezTo>
                  <a:cubicBezTo>
                    <a:pt x="283" y="13"/>
                    <a:pt x="266" y="0"/>
                    <a:pt x="243" y="0"/>
                  </a:cubicBezTo>
                  <a:cubicBezTo>
                    <a:pt x="230" y="0"/>
                    <a:pt x="219" y="4"/>
                    <a:pt x="210" y="13"/>
                  </a:cubicBezTo>
                  <a:cubicBezTo>
                    <a:pt x="198" y="26"/>
                    <a:pt x="198" y="40"/>
                    <a:pt x="198" y="64"/>
                  </a:cubicBezTo>
                  <a:cubicBezTo>
                    <a:pt x="198" y="88"/>
                    <a:pt x="198" y="102"/>
                    <a:pt x="210" y="115"/>
                  </a:cubicBezTo>
                  <a:cubicBezTo>
                    <a:pt x="219" y="124"/>
                    <a:pt x="230" y="128"/>
                    <a:pt x="243" y="128"/>
                  </a:cubicBezTo>
                  <a:cubicBezTo>
                    <a:pt x="266" y="128"/>
                    <a:pt x="284" y="115"/>
                    <a:pt x="288" y="89"/>
                  </a:cubicBezTo>
                  <a:moveTo>
                    <a:pt x="357" y="1"/>
                  </a:moveTo>
                  <a:cubicBezTo>
                    <a:pt x="310" y="1"/>
                    <a:pt x="310" y="1"/>
                    <a:pt x="310" y="1"/>
                  </a:cubicBezTo>
                  <a:cubicBezTo>
                    <a:pt x="310" y="127"/>
                    <a:pt x="310" y="127"/>
                    <a:pt x="310" y="127"/>
                  </a:cubicBezTo>
                  <a:cubicBezTo>
                    <a:pt x="329" y="127"/>
                    <a:pt x="329" y="127"/>
                    <a:pt x="329" y="127"/>
                  </a:cubicBezTo>
                  <a:cubicBezTo>
                    <a:pt x="329" y="78"/>
                    <a:pt x="329" y="78"/>
                    <a:pt x="329" y="78"/>
                  </a:cubicBezTo>
                  <a:cubicBezTo>
                    <a:pt x="357" y="78"/>
                    <a:pt x="357" y="78"/>
                    <a:pt x="357" y="78"/>
                  </a:cubicBezTo>
                  <a:cubicBezTo>
                    <a:pt x="382" y="78"/>
                    <a:pt x="397" y="61"/>
                    <a:pt x="397" y="39"/>
                  </a:cubicBezTo>
                  <a:cubicBezTo>
                    <a:pt x="397" y="17"/>
                    <a:pt x="382" y="1"/>
                    <a:pt x="357" y="1"/>
                  </a:cubicBezTo>
                  <a:moveTo>
                    <a:pt x="356" y="60"/>
                  </a:moveTo>
                  <a:cubicBezTo>
                    <a:pt x="329" y="60"/>
                    <a:pt x="329" y="60"/>
                    <a:pt x="329" y="60"/>
                  </a:cubicBezTo>
                  <a:cubicBezTo>
                    <a:pt x="329" y="18"/>
                    <a:pt x="329" y="18"/>
                    <a:pt x="329" y="18"/>
                  </a:cubicBezTo>
                  <a:cubicBezTo>
                    <a:pt x="356" y="18"/>
                    <a:pt x="356" y="18"/>
                    <a:pt x="356" y="18"/>
                  </a:cubicBezTo>
                  <a:cubicBezTo>
                    <a:pt x="369" y="18"/>
                    <a:pt x="378" y="26"/>
                    <a:pt x="378" y="39"/>
                  </a:cubicBezTo>
                  <a:cubicBezTo>
                    <a:pt x="378" y="52"/>
                    <a:pt x="369" y="60"/>
                    <a:pt x="356" y="60"/>
                  </a:cubicBezTo>
                  <a:moveTo>
                    <a:pt x="170" y="65"/>
                  </a:moveTo>
                  <a:cubicBezTo>
                    <a:pt x="165" y="60"/>
                    <a:pt x="159" y="58"/>
                    <a:pt x="147" y="56"/>
                  </a:cubicBezTo>
                  <a:cubicBezTo>
                    <a:pt x="133" y="54"/>
                    <a:pt x="133" y="54"/>
                    <a:pt x="133" y="54"/>
                  </a:cubicBezTo>
                  <a:cubicBezTo>
                    <a:pt x="127" y="53"/>
                    <a:pt x="122" y="51"/>
                    <a:pt x="119" y="48"/>
                  </a:cubicBezTo>
                  <a:cubicBezTo>
                    <a:pt x="115" y="45"/>
                    <a:pt x="114" y="41"/>
                    <a:pt x="114" y="36"/>
                  </a:cubicBezTo>
                  <a:cubicBezTo>
                    <a:pt x="114" y="25"/>
                    <a:pt x="122" y="16"/>
                    <a:pt x="137" y="16"/>
                  </a:cubicBezTo>
                  <a:cubicBezTo>
                    <a:pt x="147" y="16"/>
                    <a:pt x="156" y="19"/>
                    <a:pt x="164" y="26"/>
                  </a:cubicBezTo>
                  <a:cubicBezTo>
                    <a:pt x="176" y="14"/>
                    <a:pt x="176" y="14"/>
                    <a:pt x="176" y="14"/>
                  </a:cubicBezTo>
                  <a:cubicBezTo>
                    <a:pt x="165" y="4"/>
                    <a:pt x="154" y="0"/>
                    <a:pt x="137" y="0"/>
                  </a:cubicBezTo>
                  <a:cubicBezTo>
                    <a:pt x="111" y="0"/>
                    <a:pt x="95" y="15"/>
                    <a:pt x="95" y="37"/>
                  </a:cubicBezTo>
                  <a:cubicBezTo>
                    <a:pt x="95" y="47"/>
                    <a:pt x="98" y="55"/>
                    <a:pt x="105" y="61"/>
                  </a:cubicBezTo>
                  <a:cubicBezTo>
                    <a:pt x="110" y="66"/>
                    <a:pt x="118" y="70"/>
                    <a:pt x="128" y="71"/>
                  </a:cubicBezTo>
                  <a:cubicBezTo>
                    <a:pt x="143" y="73"/>
                    <a:pt x="143" y="73"/>
                    <a:pt x="143" y="73"/>
                  </a:cubicBezTo>
                  <a:cubicBezTo>
                    <a:pt x="150" y="74"/>
                    <a:pt x="154" y="76"/>
                    <a:pt x="157" y="79"/>
                  </a:cubicBezTo>
                  <a:cubicBezTo>
                    <a:pt x="160" y="82"/>
                    <a:pt x="162" y="86"/>
                    <a:pt x="162" y="92"/>
                  </a:cubicBezTo>
                  <a:cubicBezTo>
                    <a:pt x="162" y="104"/>
                    <a:pt x="152" y="111"/>
                    <a:pt x="136" y="111"/>
                  </a:cubicBezTo>
                  <a:cubicBezTo>
                    <a:pt x="123" y="111"/>
                    <a:pt x="113" y="108"/>
                    <a:pt x="104" y="99"/>
                  </a:cubicBezTo>
                  <a:cubicBezTo>
                    <a:pt x="91" y="112"/>
                    <a:pt x="91" y="112"/>
                    <a:pt x="91" y="112"/>
                  </a:cubicBezTo>
                  <a:cubicBezTo>
                    <a:pt x="103" y="124"/>
                    <a:pt x="117" y="128"/>
                    <a:pt x="136" y="128"/>
                  </a:cubicBezTo>
                  <a:cubicBezTo>
                    <a:pt x="162" y="128"/>
                    <a:pt x="181" y="115"/>
                    <a:pt x="181" y="91"/>
                  </a:cubicBezTo>
                  <a:cubicBezTo>
                    <a:pt x="181" y="80"/>
                    <a:pt x="177" y="71"/>
                    <a:pt x="170" y="65"/>
                  </a:cubicBezTo>
                </a:path>
              </a:pathLst>
            </a:custGeom>
            <a:solidFill>
              <a:srgbClr val="FFFFFF"/>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25" name="Freeform 6"/>
            <p:cNvSpPr>
              <a:spLocks/>
            </p:cNvSpPr>
            <p:nvPr/>
          </p:nvSpPr>
          <p:spPr bwMode="auto">
            <a:xfrm>
              <a:off x="2795588" y="1576388"/>
              <a:ext cx="862013" cy="1100138"/>
            </a:xfrm>
            <a:custGeom>
              <a:avLst/>
              <a:gdLst>
                <a:gd name="T0" fmla="*/ 212 w 229"/>
                <a:gd name="T1" fmla="*/ 39 h 290"/>
                <a:gd name="T2" fmla="*/ 228 w 229"/>
                <a:gd name="T3" fmla="*/ 21 h 290"/>
                <a:gd name="T4" fmla="*/ 228 w 229"/>
                <a:gd name="T5" fmla="*/ 19 h 290"/>
                <a:gd name="T6" fmla="*/ 226 w 229"/>
                <a:gd name="T7" fmla="*/ 18 h 290"/>
                <a:gd name="T8" fmla="*/ 216 w 229"/>
                <a:gd name="T9" fmla="*/ 30 h 290"/>
                <a:gd name="T10" fmla="*/ 128 w 229"/>
                <a:gd name="T11" fmla="*/ 121 h 290"/>
                <a:gd name="T12" fmla="*/ 74 w 229"/>
                <a:gd name="T13" fmla="*/ 35 h 290"/>
                <a:gd name="T14" fmla="*/ 46 w 229"/>
                <a:gd name="T15" fmla="*/ 1 h 290"/>
                <a:gd name="T16" fmla="*/ 48 w 229"/>
                <a:gd name="T17" fmla="*/ 7 h 290"/>
                <a:gd name="T18" fmla="*/ 74 w 229"/>
                <a:gd name="T19" fmla="*/ 59 h 290"/>
                <a:gd name="T20" fmla="*/ 101 w 229"/>
                <a:gd name="T21" fmla="*/ 106 h 290"/>
                <a:gd name="T22" fmla="*/ 95 w 229"/>
                <a:gd name="T23" fmla="*/ 117 h 290"/>
                <a:gd name="T24" fmla="*/ 86 w 229"/>
                <a:gd name="T25" fmla="*/ 119 h 290"/>
                <a:gd name="T26" fmla="*/ 81 w 229"/>
                <a:gd name="T27" fmla="*/ 120 h 290"/>
                <a:gd name="T28" fmla="*/ 58 w 229"/>
                <a:gd name="T29" fmla="*/ 119 h 290"/>
                <a:gd name="T30" fmla="*/ 14 w 229"/>
                <a:gd name="T31" fmla="*/ 122 h 290"/>
                <a:gd name="T32" fmla="*/ 13 w 229"/>
                <a:gd name="T33" fmla="*/ 122 h 290"/>
                <a:gd name="T34" fmla="*/ 0 w 229"/>
                <a:gd name="T35" fmla="*/ 123 h 290"/>
                <a:gd name="T36" fmla="*/ 1 w 229"/>
                <a:gd name="T37" fmla="*/ 125 h 290"/>
                <a:gd name="T38" fmla="*/ 43 w 229"/>
                <a:gd name="T39" fmla="*/ 129 h 290"/>
                <a:gd name="T40" fmla="*/ 70 w 229"/>
                <a:gd name="T41" fmla="*/ 203 h 290"/>
                <a:gd name="T42" fmla="*/ 56 w 229"/>
                <a:gd name="T43" fmla="*/ 252 h 290"/>
                <a:gd name="T44" fmla="*/ 57 w 229"/>
                <a:gd name="T45" fmla="*/ 254 h 290"/>
                <a:gd name="T46" fmla="*/ 60 w 229"/>
                <a:gd name="T47" fmla="*/ 250 h 290"/>
                <a:gd name="T48" fmla="*/ 85 w 229"/>
                <a:gd name="T49" fmla="*/ 206 h 290"/>
                <a:gd name="T50" fmla="*/ 110 w 229"/>
                <a:gd name="T51" fmla="*/ 168 h 290"/>
                <a:gd name="T52" fmla="*/ 119 w 229"/>
                <a:gd name="T53" fmla="*/ 152 h 290"/>
                <a:gd name="T54" fmla="*/ 126 w 229"/>
                <a:gd name="T55" fmla="*/ 143 h 290"/>
                <a:gd name="T56" fmla="*/ 176 w 229"/>
                <a:gd name="T57" fmla="*/ 221 h 290"/>
                <a:gd name="T58" fmla="*/ 223 w 229"/>
                <a:gd name="T59" fmla="*/ 289 h 290"/>
                <a:gd name="T60" fmla="*/ 223 w 229"/>
                <a:gd name="T61" fmla="*/ 289 h 290"/>
                <a:gd name="T62" fmla="*/ 224 w 229"/>
                <a:gd name="T63" fmla="*/ 290 h 290"/>
                <a:gd name="T64" fmla="*/ 226 w 229"/>
                <a:gd name="T65" fmla="*/ 287 h 290"/>
                <a:gd name="T66" fmla="*/ 136 w 229"/>
                <a:gd name="T67" fmla="*/ 135 h 290"/>
                <a:gd name="T68" fmla="*/ 143 w 229"/>
                <a:gd name="T69" fmla="*/ 135 h 290"/>
                <a:gd name="T70" fmla="*/ 144 w 229"/>
                <a:gd name="T71" fmla="*/ 132 h 290"/>
                <a:gd name="T72" fmla="*/ 141 w 229"/>
                <a:gd name="T73" fmla="*/ 130 h 290"/>
                <a:gd name="T74" fmla="*/ 151 w 229"/>
                <a:gd name="T75" fmla="*/ 11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90">
                  <a:moveTo>
                    <a:pt x="182" y="76"/>
                  </a:moveTo>
                  <a:cubicBezTo>
                    <a:pt x="192" y="63"/>
                    <a:pt x="202" y="52"/>
                    <a:pt x="212" y="39"/>
                  </a:cubicBezTo>
                  <a:cubicBezTo>
                    <a:pt x="214" y="37"/>
                    <a:pt x="216" y="35"/>
                    <a:pt x="218" y="32"/>
                  </a:cubicBezTo>
                  <a:cubicBezTo>
                    <a:pt x="221" y="29"/>
                    <a:pt x="225" y="25"/>
                    <a:pt x="228" y="21"/>
                  </a:cubicBezTo>
                  <a:cubicBezTo>
                    <a:pt x="228" y="21"/>
                    <a:pt x="229" y="20"/>
                    <a:pt x="229" y="20"/>
                  </a:cubicBezTo>
                  <a:cubicBezTo>
                    <a:pt x="229" y="19"/>
                    <a:pt x="228" y="19"/>
                    <a:pt x="228" y="19"/>
                  </a:cubicBezTo>
                  <a:cubicBezTo>
                    <a:pt x="228" y="19"/>
                    <a:pt x="228" y="18"/>
                    <a:pt x="227" y="18"/>
                  </a:cubicBezTo>
                  <a:cubicBezTo>
                    <a:pt x="227" y="18"/>
                    <a:pt x="226" y="18"/>
                    <a:pt x="226" y="18"/>
                  </a:cubicBezTo>
                  <a:cubicBezTo>
                    <a:pt x="226" y="19"/>
                    <a:pt x="226" y="19"/>
                    <a:pt x="226" y="19"/>
                  </a:cubicBezTo>
                  <a:cubicBezTo>
                    <a:pt x="222" y="22"/>
                    <a:pt x="219" y="26"/>
                    <a:pt x="216" y="30"/>
                  </a:cubicBezTo>
                  <a:cubicBezTo>
                    <a:pt x="200" y="47"/>
                    <a:pt x="184" y="62"/>
                    <a:pt x="167" y="80"/>
                  </a:cubicBezTo>
                  <a:cubicBezTo>
                    <a:pt x="153" y="94"/>
                    <a:pt x="141" y="107"/>
                    <a:pt x="128" y="121"/>
                  </a:cubicBezTo>
                  <a:cubicBezTo>
                    <a:pt x="114" y="97"/>
                    <a:pt x="100" y="73"/>
                    <a:pt x="84" y="48"/>
                  </a:cubicBezTo>
                  <a:cubicBezTo>
                    <a:pt x="81" y="43"/>
                    <a:pt x="77" y="39"/>
                    <a:pt x="74" y="35"/>
                  </a:cubicBezTo>
                  <a:cubicBezTo>
                    <a:pt x="66" y="24"/>
                    <a:pt x="56" y="11"/>
                    <a:pt x="49" y="1"/>
                  </a:cubicBezTo>
                  <a:cubicBezTo>
                    <a:pt x="48" y="1"/>
                    <a:pt x="47" y="0"/>
                    <a:pt x="46" y="1"/>
                  </a:cubicBezTo>
                  <a:cubicBezTo>
                    <a:pt x="46" y="1"/>
                    <a:pt x="45" y="2"/>
                    <a:pt x="46" y="3"/>
                  </a:cubicBezTo>
                  <a:cubicBezTo>
                    <a:pt x="47" y="5"/>
                    <a:pt x="47" y="6"/>
                    <a:pt x="48" y="7"/>
                  </a:cubicBezTo>
                  <a:cubicBezTo>
                    <a:pt x="47" y="8"/>
                    <a:pt x="47" y="9"/>
                    <a:pt x="48" y="9"/>
                  </a:cubicBezTo>
                  <a:cubicBezTo>
                    <a:pt x="59" y="28"/>
                    <a:pt x="66" y="43"/>
                    <a:pt x="74" y="59"/>
                  </a:cubicBezTo>
                  <a:cubicBezTo>
                    <a:pt x="75" y="61"/>
                    <a:pt x="79" y="66"/>
                    <a:pt x="80" y="68"/>
                  </a:cubicBezTo>
                  <a:cubicBezTo>
                    <a:pt x="87" y="80"/>
                    <a:pt x="93" y="93"/>
                    <a:pt x="101" y="106"/>
                  </a:cubicBezTo>
                  <a:cubicBezTo>
                    <a:pt x="104" y="109"/>
                    <a:pt x="108" y="115"/>
                    <a:pt x="111" y="120"/>
                  </a:cubicBezTo>
                  <a:cubicBezTo>
                    <a:pt x="106" y="119"/>
                    <a:pt x="101" y="118"/>
                    <a:pt x="95" y="117"/>
                  </a:cubicBezTo>
                  <a:cubicBezTo>
                    <a:pt x="91" y="118"/>
                    <a:pt x="88" y="119"/>
                    <a:pt x="86" y="119"/>
                  </a:cubicBezTo>
                  <a:cubicBezTo>
                    <a:pt x="86" y="119"/>
                    <a:pt x="86" y="119"/>
                    <a:pt x="86" y="119"/>
                  </a:cubicBezTo>
                  <a:cubicBezTo>
                    <a:pt x="85" y="119"/>
                    <a:pt x="85" y="119"/>
                    <a:pt x="85" y="119"/>
                  </a:cubicBezTo>
                  <a:cubicBezTo>
                    <a:pt x="84" y="119"/>
                    <a:pt x="83" y="120"/>
                    <a:pt x="81" y="120"/>
                  </a:cubicBezTo>
                  <a:cubicBezTo>
                    <a:pt x="77" y="120"/>
                    <a:pt x="70" y="119"/>
                    <a:pt x="61" y="119"/>
                  </a:cubicBezTo>
                  <a:cubicBezTo>
                    <a:pt x="60" y="119"/>
                    <a:pt x="59" y="119"/>
                    <a:pt x="58" y="119"/>
                  </a:cubicBezTo>
                  <a:cubicBezTo>
                    <a:pt x="50" y="119"/>
                    <a:pt x="43" y="120"/>
                    <a:pt x="36" y="121"/>
                  </a:cubicBezTo>
                  <a:cubicBezTo>
                    <a:pt x="29" y="121"/>
                    <a:pt x="22" y="122"/>
                    <a:pt x="14" y="122"/>
                  </a:cubicBezTo>
                  <a:cubicBezTo>
                    <a:pt x="13" y="122"/>
                    <a:pt x="13" y="122"/>
                    <a:pt x="13" y="122"/>
                  </a:cubicBezTo>
                  <a:cubicBezTo>
                    <a:pt x="13" y="122"/>
                    <a:pt x="13" y="122"/>
                    <a:pt x="13" y="122"/>
                  </a:cubicBezTo>
                  <a:cubicBezTo>
                    <a:pt x="9" y="122"/>
                    <a:pt x="6" y="122"/>
                    <a:pt x="2" y="121"/>
                  </a:cubicBezTo>
                  <a:cubicBezTo>
                    <a:pt x="1" y="121"/>
                    <a:pt x="0" y="122"/>
                    <a:pt x="0" y="123"/>
                  </a:cubicBezTo>
                  <a:cubicBezTo>
                    <a:pt x="0" y="124"/>
                    <a:pt x="0" y="124"/>
                    <a:pt x="1" y="125"/>
                  </a:cubicBezTo>
                  <a:cubicBezTo>
                    <a:pt x="1" y="125"/>
                    <a:pt x="1" y="125"/>
                    <a:pt x="1" y="125"/>
                  </a:cubicBezTo>
                  <a:cubicBezTo>
                    <a:pt x="1" y="125"/>
                    <a:pt x="2" y="125"/>
                    <a:pt x="2" y="125"/>
                  </a:cubicBezTo>
                  <a:cubicBezTo>
                    <a:pt x="16" y="127"/>
                    <a:pt x="29" y="128"/>
                    <a:pt x="43" y="129"/>
                  </a:cubicBezTo>
                  <a:cubicBezTo>
                    <a:pt x="69" y="132"/>
                    <a:pt x="91" y="132"/>
                    <a:pt x="116" y="135"/>
                  </a:cubicBezTo>
                  <a:cubicBezTo>
                    <a:pt x="99" y="156"/>
                    <a:pt x="84" y="177"/>
                    <a:pt x="70" y="203"/>
                  </a:cubicBezTo>
                  <a:cubicBezTo>
                    <a:pt x="68" y="208"/>
                    <a:pt x="67" y="213"/>
                    <a:pt x="65" y="216"/>
                  </a:cubicBezTo>
                  <a:cubicBezTo>
                    <a:pt x="61" y="228"/>
                    <a:pt x="57" y="242"/>
                    <a:pt x="56" y="252"/>
                  </a:cubicBezTo>
                  <a:cubicBezTo>
                    <a:pt x="55" y="253"/>
                    <a:pt x="56" y="254"/>
                    <a:pt x="57" y="254"/>
                  </a:cubicBezTo>
                  <a:cubicBezTo>
                    <a:pt x="57" y="254"/>
                    <a:pt x="57" y="254"/>
                    <a:pt x="57" y="254"/>
                  </a:cubicBezTo>
                  <a:cubicBezTo>
                    <a:pt x="58" y="254"/>
                    <a:pt x="58" y="254"/>
                    <a:pt x="59" y="253"/>
                  </a:cubicBezTo>
                  <a:cubicBezTo>
                    <a:pt x="59" y="252"/>
                    <a:pt x="60" y="251"/>
                    <a:pt x="60" y="250"/>
                  </a:cubicBezTo>
                  <a:cubicBezTo>
                    <a:pt x="61" y="250"/>
                    <a:pt x="62" y="249"/>
                    <a:pt x="62" y="249"/>
                  </a:cubicBezTo>
                  <a:cubicBezTo>
                    <a:pt x="68" y="231"/>
                    <a:pt x="77" y="219"/>
                    <a:pt x="85" y="206"/>
                  </a:cubicBezTo>
                  <a:cubicBezTo>
                    <a:pt x="86" y="205"/>
                    <a:pt x="88" y="200"/>
                    <a:pt x="89" y="199"/>
                  </a:cubicBezTo>
                  <a:cubicBezTo>
                    <a:pt x="95" y="189"/>
                    <a:pt x="103" y="180"/>
                    <a:pt x="110" y="168"/>
                  </a:cubicBezTo>
                  <a:cubicBezTo>
                    <a:pt x="114" y="162"/>
                    <a:pt x="115" y="158"/>
                    <a:pt x="119" y="152"/>
                  </a:cubicBezTo>
                  <a:cubicBezTo>
                    <a:pt x="119" y="152"/>
                    <a:pt x="119" y="152"/>
                    <a:pt x="119" y="152"/>
                  </a:cubicBezTo>
                  <a:cubicBezTo>
                    <a:pt x="119" y="152"/>
                    <a:pt x="119" y="152"/>
                    <a:pt x="119" y="151"/>
                  </a:cubicBezTo>
                  <a:cubicBezTo>
                    <a:pt x="121" y="149"/>
                    <a:pt x="123" y="146"/>
                    <a:pt x="126" y="143"/>
                  </a:cubicBezTo>
                  <a:cubicBezTo>
                    <a:pt x="130" y="149"/>
                    <a:pt x="136" y="159"/>
                    <a:pt x="144" y="173"/>
                  </a:cubicBezTo>
                  <a:cubicBezTo>
                    <a:pt x="154" y="190"/>
                    <a:pt x="167" y="207"/>
                    <a:pt x="176" y="221"/>
                  </a:cubicBezTo>
                  <a:cubicBezTo>
                    <a:pt x="187" y="236"/>
                    <a:pt x="197" y="250"/>
                    <a:pt x="208" y="265"/>
                  </a:cubicBezTo>
                  <a:cubicBezTo>
                    <a:pt x="213" y="273"/>
                    <a:pt x="218" y="281"/>
                    <a:pt x="223" y="289"/>
                  </a:cubicBezTo>
                  <a:cubicBezTo>
                    <a:pt x="223" y="289"/>
                    <a:pt x="223" y="289"/>
                    <a:pt x="223" y="289"/>
                  </a:cubicBezTo>
                  <a:cubicBezTo>
                    <a:pt x="223" y="289"/>
                    <a:pt x="223" y="289"/>
                    <a:pt x="223" y="289"/>
                  </a:cubicBezTo>
                  <a:cubicBezTo>
                    <a:pt x="223" y="289"/>
                    <a:pt x="223" y="289"/>
                    <a:pt x="223" y="289"/>
                  </a:cubicBezTo>
                  <a:cubicBezTo>
                    <a:pt x="223" y="289"/>
                    <a:pt x="224" y="290"/>
                    <a:pt x="224" y="290"/>
                  </a:cubicBezTo>
                  <a:cubicBezTo>
                    <a:pt x="225" y="290"/>
                    <a:pt x="225" y="290"/>
                    <a:pt x="225" y="289"/>
                  </a:cubicBezTo>
                  <a:cubicBezTo>
                    <a:pt x="226" y="289"/>
                    <a:pt x="226" y="288"/>
                    <a:pt x="226" y="287"/>
                  </a:cubicBezTo>
                  <a:cubicBezTo>
                    <a:pt x="208" y="258"/>
                    <a:pt x="192" y="233"/>
                    <a:pt x="175" y="203"/>
                  </a:cubicBezTo>
                  <a:cubicBezTo>
                    <a:pt x="162" y="180"/>
                    <a:pt x="149" y="157"/>
                    <a:pt x="136" y="135"/>
                  </a:cubicBezTo>
                  <a:cubicBezTo>
                    <a:pt x="137" y="135"/>
                    <a:pt x="138" y="135"/>
                    <a:pt x="139" y="135"/>
                  </a:cubicBezTo>
                  <a:cubicBezTo>
                    <a:pt x="140" y="135"/>
                    <a:pt x="142" y="135"/>
                    <a:pt x="143" y="135"/>
                  </a:cubicBezTo>
                  <a:cubicBezTo>
                    <a:pt x="144" y="135"/>
                    <a:pt x="145" y="134"/>
                    <a:pt x="145" y="134"/>
                  </a:cubicBezTo>
                  <a:cubicBezTo>
                    <a:pt x="145" y="133"/>
                    <a:pt x="145" y="132"/>
                    <a:pt x="144" y="132"/>
                  </a:cubicBezTo>
                  <a:cubicBezTo>
                    <a:pt x="143" y="131"/>
                    <a:pt x="143" y="131"/>
                    <a:pt x="143" y="131"/>
                  </a:cubicBezTo>
                  <a:cubicBezTo>
                    <a:pt x="143" y="130"/>
                    <a:pt x="142" y="130"/>
                    <a:pt x="141" y="130"/>
                  </a:cubicBezTo>
                  <a:cubicBezTo>
                    <a:pt x="140" y="129"/>
                    <a:pt x="139" y="129"/>
                    <a:pt x="138" y="128"/>
                  </a:cubicBezTo>
                  <a:cubicBezTo>
                    <a:pt x="142" y="124"/>
                    <a:pt x="146" y="119"/>
                    <a:pt x="151" y="114"/>
                  </a:cubicBezTo>
                  <a:cubicBezTo>
                    <a:pt x="162" y="102"/>
                    <a:pt x="173" y="87"/>
                    <a:pt x="182" y="76"/>
                  </a:cubicBezTo>
                </a:path>
              </a:pathLst>
            </a:custGeom>
            <a:solidFill>
              <a:srgbClr val="FFFFFF"/>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26" name="Freeform 7"/>
            <p:cNvSpPr>
              <a:spLocks noEditPoints="1"/>
            </p:cNvSpPr>
            <p:nvPr/>
          </p:nvSpPr>
          <p:spPr bwMode="auto">
            <a:xfrm>
              <a:off x="800100" y="2171700"/>
              <a:ext cx="1493838" cy="273050"/>
            </a:xfrm>
            <a:custGeom>
              <a:avLst/>
              <a:gdLst>
                <a:gd name="T0" fmla="*/ 44 w 397"/>
                <a:gd name="T1" fmla="*/ 71 h 72"/>
                <a:gd name="T2" fmla="*/ 10 w 397"/>
                <a:gd name="T3" fmla="*/ 62 h 72"/>
                <a:gd name="T4" fmla="*/ 39 w 397"/>
                <a:gd name="T5" fmla="*/ 41 h 72"/>
                <a:gd name="T6" fmla="*/ 10 w 397"/>
                <a:gd name="T7" fmla="*/ 31 h 72"/>
                <a:gd name="T8" fmla="*/ 44 w 397"/>
                <a:gd name="T9" fmla="*/ 11 h 72"/>
                <a:gd name="T10" fmla="*/ 0 w 397"/>
                <a:gd name="T11" fmla="*/ 1 h 72"/>
                <a:gd name="T12" fmla="*/ 105 w 397"/>
                <a:gd name="T13" fmla="*/ 47 h 72"/>
                <a:gd name="T14" fmla="*/ 76 w 397"/>
                <a:gd name="T15" fmla="*/ 47 h 72"/>
                <a:gd name="T16" fmla="*/ 65 w 397"/>
                <a:gd name="T17" fmla="*/ 1 h 72"/>
                <a:gd name="T18" fmla="*/ 90 w 397"/>
                <a:gd name="T19" fmla="*/ 72 h 72"/>
                <a:gd name="T20" fmla="*/ 115 w 397"/>
                <a:gd name="T21" fmla="*/ 1 h 72"/>
                <a:gd name="T22" fmla="*/ 105 w 397"/>
                <a:gd name="T23" fmla="*/ 47 h 72"/>
                <a:gd name="T24" fmla="*/ 167 w 397"/>
                <a:gd name="T25" fmla="*/ 1 h 72"/>
                <a:gd name="T26" fmla="*/ 140 w 397"/>
                <a:gd name="T27" fmla="*/ 71 h 72"/>
                <a:gd name="T28" fmla="*/ 151 w 397"/>
                <a:gd name="T29" fmla="*/ 42 h 72"/>
                <a:gd name="T30" fmla="*/ 179 w 397"/>
                <a:gd name="T31" fmla="*/ 71 h 72"/>
                <a:gd name="T32" fmla="*/ 175 w 397"/>
                <a:gd name="T33" fmla="*/ 40 h 72"/>
                <a:gd name="T34" fmla="*/ 151 w 397"/>
                <a:gd name="T35" fmla="*/ 33 h 72"/>
                <a:gd name="T36" fmla="*/ 167 w 397"/>
                <a:gd name="T37" fmla="*/ 11 h 72"/>
                <a:gd name="T38" fmla="*/ 167 w 397"/>
                <a:gd name="T39" fmla="*/ 33 h 72"/>
                <a:gd name="T40" fmla="*/ 353 w 397"/>
                <a:gd name="T41" fmla="*/ 71 h 72"/>
                <a:gd name="T42" fmla="*/ 397 w 397"/>
                <a:gd name="T43" fmla="*/ 62 h 72"/>
                <a:gd name="T44" fmla="*/ 363 w 397"/>
                <a:gd name="T45" fmla="*/ 41 h 72"/>
                <a:gd name="T46" fmla="*/ 392 w 397"/>
                <a:gd name="T47" fmla="*/ 31 h 72"/>
                <a:gd name="T48" fmla="*/ 363 w 397"/>
                <a:gd name="T49" fmla="*/ 11 h 72"/>
                <a:gd name="T50" fmla="*/ 397 w 397"/>
                <a:gd name="T51" fmla="*/ 1 h 72"/>
                <a:gd name="T52" fmla="*/ 353 w 397"/>
                <a:gd name="T53" fmla="*/ 71 h 72"/>
                <a:gd name="T54" fmla="*/ 283 w 397"/>
                <a:gd name="T55" fmla="*/ 1 h 72"/>
                <a:gd name="T56" fmla="*/ 294 w 397"/>
                <a:gd name="T57" fmla="*/ 71 h 72"/>
                <a:gd name="T58" fmla="*/ 310 w 397"/>
                <a:gd name="T59" fmla="*/ 44 h 72"/>
                <a:gd name="T60" fmla="*/ 310 w 397"/>
                <a:gd name="T61" fmla="*/ 1 h 72"/>
                <a:gd name="T62" fmla="*/ 294 w 397"/>
                <a:gd name="T63" fmla="*/ 34 h 72"/>
                <a:gd name="T64" fmla="*/ 309 w 397"/>
                <a:gd name="T65" fmla="*/ 11 h 72"/>
                <a:gd name="T66" fmla="*/ 309 w 397"/>
                <a:gd name="T67" fmla="*/ 34 h 72"/>
                <a:gd name="T68" fmla="*/ 217 w 397"/>
                <a:gd name="T69" fmla="*/ 8 h 72"/>
                <a:gd name="T70" fmla="*/ 217 w 397"/>
                <a:gd name="T71" fmla="*/ 65 h 72"/>
                <a:gd name="T72" fmla="*/ 253 w 397"/>
                <a:gd name="T73" fmla="*/ 65 h 72"/>
                <a:gd name="T74" fmla="*/ 253 w 397"/>
                <a:gd name="T75" fmla="*/ 8 h 72"/>
                <a:gd name="T76" fmla="*/ 245 w 397"/>
                <a:gd name="T77" fmla="*/ 58 h 72"/>
                <a:gd name="T78" fmla="*/ 224 w 397"/>
                <a:gd name="T79" fmla="*/ 58 h 72"/>
                <a:gd name="T80" fmla="*/ 224 w 397"/>
                <a:gd name="T81" fmla="*/ 14 h 72"/>
                <a:gd name="T82" fmla="*/ 245 w 397"/>
                <a:gd name="T83" fmla="*/ 14 h 72"/>
                <a:gd name="T84" fmla="*/ 245 w 397"/>
                <a:gd name="T8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72">
                  <a:moveTo>
                    <a:pt x="0" y="71"/>
                  </a:moveTo>
                  <a:cubicBezTo>
                    <a:pt x="44" y="71"/>
                    <a:pt x="44" y="71"/>
                    <a:pt x="44" y="71"/>
                  </a:cubicBezTo>
                  <a:cubicBezTo>
                    <a:pt x="44" y="62"/>
                    <a:pt x="44" y="62"/>
                    <a:pt x="44" y="62"/>
                  </a:cubicBezTo>
                  <a:cubicBezTo>
                    <a:pt x="10" y="62"/>
                    <a:pt x="10" y="62"/>
                    <a:pt x="10" y="62"/>
                  </a:cubicBezTo>
                  <a:cubicBezTo>
                    <a:pt x="10" y="41"/>
                    <a:pt x="10" y="41"/>
                    <a:pt x="10" y="41"/>
                  </a:cubicBezTo>
                  <a:cubicBezTo>
                    <a:pt x="39" y="41"/>
                    <a:pt x="39" y="41"/>
                    <a:pt x="39" y="41"/>
                  </a:cubicBezTo>
                  <a:cubicBezTo>
                    <a:pt x="39" y="31"/>
                    <a:pt x="39" y="31"/>
                    <a:pt x="39" y="31"/>
                  </a:cubicBezTo>
                  <a:cubicBezTo>
                    <a:pt x="10" y="31"/>
                    <a:pt x="10" y="31"/>
                    <a:pt x="10" y="31"/>
                  </a:cubicBezTo>
                  <a:cubicBezTo>
                    <a:pt x="10" y="11"/>
                    <a:pt x="10" y="11"/>
                    <a:pt x="10" y="11"/>
                  </a:cubicBezTo>
                  <a:cubicBezTo>
                    <a:pt x="44" y="11"/>
                    <a:pt x="44" y="11"/>
                    <a:pt x="44" y="11"/>
                  </a:cubicBezTo>
                  <a:cubicBezTo>
                    <a:pt x="44" y="1"/>
                    <a:pt x="44" y="1"/>
                    <a:pt x="44" y="1"/>
                  </a:cubicBezTo>
                  <a:cubicBezTo>
                    <a:pt x="0" y="1"/>
                    <a:pt x="0" y="1"/>
                    <a:pt x="0" y="1"/>
                  </a:cubicBezTo>
                  <a:lnTo>
                    <a:pt x="0" y="71"/>
                  </a:lnTo>
                  <a:close/>
                  <a:moveTo>
                    <a:pt x="105" y="47"/>
                  </a:moveTo>
                  <a:cubicBezTo>
                    <a:pt x="105" y="57"/>
                    <a:pt x="99" y="62"/>
                    <a:pt x="90" y="62"/>
                  </a:cubicBezTo>
                  <a:cubicBezTo>
                    <a:pt x="82" y="62"/>
                    <a:pt x="76" y="57"/>
                    <a:pt x="76" y="47"/>
                  </a:cubicBezTo>
                  <a:cubicBezTo>
                    <a:pt x="76" y="1"/>
                    <a:pt x="76" y="1"/>
                    <a:pt x="76" y="1"/>
                  </a:cubicBezTo>
                  <a:cubicBezTo>
                    <a:pt x="65" y="1"/>
                    <a:pt x="65" y="1"/>
                    <a:pt x="65" y="1"/>
                  </a:cubicBezTo>
                  <a:cubicBezTo>
                    <a:pt x="65" y="48"/>
                    <a:pt x="65" y="48"/>
                    <a:pt x="65" y="48"/>
                  </a:cubicBezTo>
                  <a:cubicBezTo>
                    <a:pt x="65" y="62"/>
                    <a:pt x="76" y="72"/>
                    <a:pt x="90" y="72"/>
                  </a:cubicBezTo>
                  <a:cubicBezTo>
                    <a:pt x="105" y="72"/>
                    <a:pt x="115" y="62"/>
                    <a:pt x="115" y="48"/>
                  </a:cubicBezTo>
                  <a:cubicBezTo>
                    <a:pt x="115" y="1"/>
                    <a:pt x="115" y="1"/>
                    <a:pt x="115" y="1"/>
                  </a:cubicBezTo>
                  <a:cubicBezTo>
                    <a:pt x="105" y="1"/>
                    <a:pt x="105" y="1"/>
                    <a:pt x="105" y="1"/>
                  </a:cubicBezTo>
                  <a:lnTo>
                    <a:pt x="105" y="47"/>
                  </a:lnTo>
                  <a:close/>
                  <a:moveTo>
                    <a:pt x="189" y="22"/>
                  </a:moveTo>
                  <a:cubicBezTo>
                    <a:pt x="189" y="10"/>
                    <a:pt x="181" y="1"/>
                    <a:pt x="167" y="1"/>
                  </a:cubicBezTo>
                  <a:cubicBezTo>
                    <a:pt x="140" y="1"/>
                    <a:pt x="140" y="1"/>
                    <a:pt x="140" y="1"/>
                  </a:cubicBezTo>
                  <a:cubicBezTo>
                    <a:pt x="140" y="71"/>
                    <a:pt x="140" y="71"/>
                    <a:pt x="140" y="71"/>
                  </a:cubicBezTo>
                  <a:cubicBezTo>
                    <a:pt x="151" y="71"/>
                    <a:pt x="151" y="71"/>
                    <a:pt x="151" y="71"/>
                  </a:cubicBezTo>
                  <a:cubicBezTo>
                    <a:pt x="151" y="42"/>
                    <a:pt x="151" y="42"/>
                    <a:pt x="151" y="42"/>
                  </a:cubicBezTo>
                  <a:cubicBezTo>
                    <a:pt x="164" y="42"/>
                    <a:pt x="164" y="42"/>
                    <a:pt x="164" y="42"/>
                  </a:cubicBezTo>
                  <a:cubicBezTo>
                    <a:pt x="179" y="71"/>
                    <a:pt x="179" y="71"/>
                    <a:pt x="179" y="71"/>
                  </a:cubicBezTo>
                  <a:cubicBezTo>
                    <a:pt x="191" y="71"/>
                    <a:pt x="191" y="71"/>
                    <a:pt x="191" y="71"/>
                  </a:cubicBezTo>
                  <a:cubicBezTo>
                    <a:pt x="175" y="40"/>
                    <a:pt x="175" y="40"/>
                    <a:pt x="175" y="40"/>
                  </a:cubicBezTo>
                  <a:cubicBezTo>
                    <a:pt x="183" y="38"/>
                    <a:pt x="189" y="32"/>
                    <a:pt x="189" y="22"/>
                  </a:cubicBezTo>
                  <a:moveTo>
                    <a:pt x="151" y="33"/>
                  </a:moveTo>
                  <a:cubicBezTo>
                    <a:pt x="151" y="11"/>
                    <a:pt x="151" y="11"/>
                    <a:pt x="151" y="11"/>
                  </a:cubicBezTo>
                  <a:cubicBezTo>
                    <a:pt x="167" y="11"/>
                    <a:pt x="167" y="11"/>
                    <a:pt x="167" y="11"/>
                  </a:cubicBezTo>
                  <a:cubicBezTo>
                    <a:pt x="174" y="11"/>
                    <a:pt x="178" y="15"/>
                    <a:pt x="178" y="22"/>
                  </a:cubicBezTo>
                  <a:cubicBezTo>
                    <a:pt x="178" y="29"/>
                    <a:pt x="174" y="33"/>
                    <a:pt x="167" y="33"/>
                  </a:cubicBezTo>
                  <a:lnTo>
                    <a:pt x="151" y="33"/>
                  </a:lnTo>
                  <a:close/>
                  <a:moveTo>
                    <a:pt x="353" y="71"/>
                  </a:moveTo>
                  <a:cubicBezTo>
                    <a:pt x="397" y="71"/>
                    <a:pt x="397" y="71"/>
                    <a:pt x="397" y="71"/>
                  </a:cubicBezTo>
                  <a:cubicBezTo>
                    <a:pt x="397" y="62"/>
                    <a:pt x="397" y="62"/>
                    <a:pt x="397" y="62"/>
                  </a:cubicBezTo>
                  <a:cubicBezTo>
                    <a:pt x="363" y="62"/>
                    <a:pt x="363" y="62"/>
                    <a:pt x="363" y="62"/>
                  </a:cubicBezTo>
                  <a:cubicBezTo>
                    <a:pt x="363" y="41"/>
                    <a:pt x="363" y="41"/>
                    <a:pt x="363" y="41"/>
                  </a:cubicBezTo>
                  <a:cubicBezTo>
                    <a:pt x="392" y="41"/>
                    <a:pt x="392" y="41"/>
                    <a:pt x="392" y="41"/>
                  </a:cubicBezTo>
                  <a:cubicBezTo>
                    <a:pt x="392" y="31"/>
                    <a:pt x="392" y="31"/>
                    <a:pt x="392" y="31"/>
                  </a:cubicBezTo>
                  <a:cubicBezTo>
                    <a:pt x="363" y="31"/>
                    <a:pt x="363" y="31"/>
                    <a:pt x="363" y="31"/>
                  </a:cubicBezTo>
                  <a:cubicBezTo>
                    <a:pt x="363" y="11"/>
                    <a:pt x="363" y="11"/>
                    <a:pt x="363" y="11"/>
                  </a:cubicBezTo>
                  <a:cubicBezTo>
                    <a:pt x="397" y="11"/>
                    <a:pt x="397" y="11"/>
                    <a:pt x="397" y="11"/>
                  </a:cubicBezTo>
                  <a:cubicBezTo>
                    <a:pt x="397" y="1"/>
                    <a:pt x="397" y="1"/>
                    <a:pt x="397" y="1"/>
                  </a:cubicBezTo>
                  <a:cubicBezTo>
                    <a:pt x="353" y="1"/>
                    <a:pt x="353" y="1"/>
                    <a:pt x="353" y="1"/>
                  </a:cubicBezTo>
                  <a:lnTo>
                    <a:pt x="353" y="71"/>
                  </a:lnTo>
                  <a:close/>
                  <a:moveTo>
                    <a:pt x="310" y="1"/>
                  </a:moveTo>
                  <a:cubicBezTo>
                    <a:pt x="283" y="1"/>
                    <a:pt x="283" y="1"/>
                    <a:pt x="283" y="1"/>
                  </a:cubicBezTo>
                  <a:cubicBezTo>
                    <a:pt x="283" y="71"/>
                    <a:pt x="283" y="71"/>
                    <a:pt x="283" y="71"/>
                  </a:cubicBezTo>
                  <a:cubicBezTo>
                    <a:pt x="294" y="71"/>
                    <a:pt x="294" y="71"/>
                    <a:pt x="294" y="71"/>
                  </a:cubicBezTo>
                  <a:cubicBezTo>
                    <a:pt x="294" y="44"/>
                    <a:pt x="294" y="44"/>
                    <a:pt x="294" y="44"/>
                  </a:cubicBezTo>
                  <a:cubicBezTo>
                    <a:pt x="310" y="44"/>
                    <a:pt x="310" y="44"/>
                    <a:pt x="310" y="44"/>
                  </a:cubicBezTo>
                  <a:cubicBezTo>
                    <a:pt x="323" y="44"/>
                    <a:pt x="332" y="35"/>
                    <a:pt x="332" y="22"/>
                  </a:cubicBezTo>
                  <a:cubicBezTo>
                    <a:pt x="332" y="10"/>
                    <a:pt x="323" y="1"/>
                    <a:pt x="310" y="1"/>
                  </a:cubicBezTo>
                  <a:moveTo>
                    <a:pt x="309" y="34"/>
                  </a:moveTo>
                  <a:cubicBezTo>
                    <a:pt x="294" y="34"/>
                    <a:pt x="294" y="34"/>
                    <a:pt x="294" y="34"/>
                  </a:cubicBezTo>
                  <a:cubicBezTo>
                    <a:pt x="294" y="11"/>
                    <a:pt x="294" y="11"/>
                    <a:pt x="294" y="11"/>
                  </a:cubicBezTo>
                  <a:cubicBezTo>
                    <a:pt x="309" y="11"/>
                    <a:pt x="309" y="11"/>
                    <a:pt x="309" y="11"/>
                  </a:cubicBezTo>
                  <a:cubicBezTo>
                    <a:pt x="317" y="11"/>
                    <a:pt x="322" y="15"/>
                    <a:pt x="322" y="22"/>
                  </a:cubicBezTo>
                  <a:cubicBezTo>
                    <a:pt x="322" y="30"/>
                    <a:pt x="317" y="34"/>
                    <a:pt x="309" y="34"/>
                  </a:cubicBezTo>
                  <a:moveTo>
                    <a:pt x="235" y="0"/>
                  </a:moveTo>
                  <a:cubicBezTo>
                    <a:pt x="227" y="0"/>
                    <a:pt x="221" y="3"/>
                    <a:pt x="217" y="8"/>
                  </a:cubicBezTo>
                  <a:cubicBezTo>
                    <a:pt x="210" y="15"/>
                    <a:pt x="210" y="23"/>
                    <a:pt x="210" y="36"/>
                  </a:cubicBezTo>
                  <a:cubicBezTo>
                    <a:pt x="210" y="50"/>
                    <a:pt x="210" y="58"/>
                    <a:pt x="217" y="65"/>
                  </a:cubicBezTo>
                  <a:cubicBezTo>
                    <a:pt x="221" y="69"/>
                    <a:pt x="227" y="72"/>
                    <a:pt x="235" y="72"/>
                  </a:cubicBezTo>
                  <a:cubicBezTo>
                    <a:pt x="242" y="72"/>
                    <a:pt x="248" y="69"/>
                    <a:pt x="253" y="65"/>
                  </a:cubicBezTo>
                  <a:cubicBezTo>
                    <a:pt x="260" y="58"/>
                    <a:pt x="260" y="50"/>
                    <a:pt x="260" y="36"/>
                  </a:cubicBezTo>
                  <a:cubicBezTo>
                    <a:pt x="260" y="23"/>
                    <a:pt x="260" y="15"/>
                    <a:pt x="253" y="8"/>
                  </a:cubicBezTo>
                  <a:cubicBezTo>
                    <a:pt x="248" y="3"/>
                    <a:pt x="242" y="0"/>
                    <a:pt x="235" y="0"/>
                  </a:cubicBezTo>
                  <a:moveTo>
                    <a:pt x="245" y="58"/>
                  </a:moveTo>
                  <a:cubicBezTo>
                    <a:pt x="243" y="61"/>
                    <a:pt x="239" y="62"/>
                    <a:pt x="235" y="62"/>
                  </a:cubicBezTo>
                  <a:cubicBezTo>
                    <a:pt x="231" y="62"/>
                    <a:pt x="227" y="61"/>
                    <a:pt x="224" y="58"/>
                  </a:cubicBezTo>
                  <a:cubicBezTo>
                    <a:pt x="221" y="54"/>
                    <a:pt x="220" y="50"/>
                    <a:pt x="220" y="36"/>
                  </a:cubicBezTo>
                  <a:cubicBezTo>
                    <a:pt x="220" y="22"/>
                    <a:pt x="221" y="18"/>
                    <a:pt x="224" y="14"/>
                  </a:cubicBezTo>
                  <a:cubicBezTo>
                    <a:pt x="227" y="12"/>
                    <a:pt x="231" y="10"/>
                    <a:pt x="235" y="10"/>
                  </a:cubicBezTo>
                  <a:cubicBezTo>
                    <a:pt x="239" y="10"/>
                    <a:pt x="243" y="12"/>
                    <a:pt x="245" y="14"/>
                  </a:cubicBezTo>
                  <a:cubicBezTo>
                    <a:pt x="249" y="18"/>
                    <a:pt x="249" y="22"/>
                    <a:pt x="249" y="36"/>
                  </a:cubicBezTo>
                  <a:cubicBezTo>
                    <a:pt x="249" y="50"/>
                    <a:pt x="249" y="54"/>
                    <a:pt x="245" y="58"/>
                  </a:cubicBezTo>
                </a:path>
              </a:pathLst>
            </a:custGeom>
            <a:solidFill>
              <a:srgbClr val="FFFFFF"/>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27" name="Freeform 8"/>
            <p:cNvSpPr>
              <a:spLocks noEditPoints="1"/>
            </p:cNvSpPr>
            <p:nvPr/>
          </p:nvSpPr>
          <p:spPr bwMode="auto">
            <a:xfrm>
              <a:off x="815975" y="2547938"/>
              <a:ext cx="1466850" cy="120650"/>
            </a:xfrm>
            <a:custGeom>
              <a:avLst/>
              <a:gdLst>
                <a:gd name="T0" fmla="*/ 0 w 390"/>
                <a:gd name="T1" fmla="*/ 0 h 32"/>
                <a:gd name="T2" fmla="*/ 21 w 390"/>
                <a:gd name="T3" fmla="*/ 23 h 32"/>
                <a:gd name="T4" fmla="*/ 3 w 390"/>
                <a:gd name="T5" fmla="*/ 13 h 32"/>
                <a:gd name="T6" fmla="*/ 16 w 390"/>
                <a:gd name="T7" fmla="*/ 8 h 32"/>
                <a:gd name="T8" fmla="*/ 12 w 390"/>
                <a:gd name="T9" fmla="*/ 16 h 32"/>
                <a:gd name="T10" fmla="*/ 3 w 390"/>
                <a:gd name="T11" fmla="*/ 28 h 32"/>
                <a:gd name="T12" fmla="*/ 38 w 390"/>
                <a:gd name="T13" fmla="*/ 29 h 32"/>
                <a:gd name="T14" fmla="*/ 28 w 390"/>
                <a:gd name="T15" fmla="*/ 0 h 32"/>
                <a:gd name="T16" fmla="*/ 49 w 390"/>
                <a:gd name="T17" fmla="*/ 21 h 32"/>
                <a:gd name="T18" fmla="*/ 46 w 390"/>
                <a:gd name="T19" fmla="*/ 21 h 32"/>
                <a:gd name="T20" fmla="*/ 56 w 390"/>
                <a:gd name="T21" fmla="*/ 22 h 32"/>
                <a:gd name="T22" fmla="*/ 69 w 390"/>
                <a:gd name="T23" fmla="*/ 14 h 32"/>
                <a:gd name="T24" fmla="*/ 66 w 390"/>
                <a:gd name="T25" fmla="*/ 3 h 32"/>
                <a:gd name="T26" fmla="*/ 66 w 390"/>
                <a:gd name="T27" fmla="*/ 0 h 32"/>
                <a:gd name="T28" fmla="*/ 68 w 390"/>
                <a:gd name="T29" fmla="*/ 17 h 32"/>
                <a:gd name="T30" fmla="*/ 59 w 390"/>
                <a:gd name="T31" fmla="*/ 22 h 32"/>
                <a:gd name="T32" fmla="*/ 84 w 390"/>
                <a:gd name="T33" fmla="*/ 31 h 32"/>
                <a:gd name="T34" fmla="*/ 118 w 390"/>
                <a:gd name="T35" fmla="*/ 31 h 32"/>
                <a:gd name="T36" fmla="*/ 115 w 390"/>
                <a:gd name="T37" fmla="*/ 26 h 32"/>
                <a:gd name="T38" fmla="*/ 96 w 390"/>
                <a:gd name="T39" fmla="*/ 31 h 32"/>
                <a:gd name="T40" fmla="*/ 115 w 390"/>
                <a:gd name="T41" fmla="*/ 31 h 32"/>
                <a:gd name="T42" fmla="*/ 127 w 390"/>
                <a:gd name="T43" fmla="*/ 31 h 32"/>
                <a:gd name="T44" fmla="*/ 130 w 390"/>
                <a:gd name="T45" fmla="*/ 28 h 32"/>
                <a:gd name="T46" fmla="*/ 143 w 390"/>
                <a:gd name="T47" fmla="*/ 15 h 32"/>
                <a:gd name="T48" fmla="*/ 144 w 390"/>
                <a:gd name="T49" fmla="*/ 3 h 32"/>
                <a:gd name="T50" fmla="*/ 153 w 390"/>
                <a:gd name="T51" fmla="*/ 22 h 32"/>
                <a:gd name="T52" fmla="*/ 170 w 390"/>
                <a:gd name="T53" fmla="*/ 24 h 32"/>
                <a:gd name="T54" fmla="*/ 153 w 390"/>
                <a:gd name="T55" fmla="*/ 8 h 32"/>
                <a:gd name="T56" fmla="*/ 169 w 390"/>
                <a:gd name="T57" fmla="*/ 9 h 32"/>
                <a:gd name="T58" fmla="*/ 157 w 390"/>
                <a:gd name="T59" fmla="*/ 16 h 32"/>
                <a:gd name="T60" fmla="*/ 160 w 390"/>
                <a:gd name="T61" fmla="*/ 29 h 32"/>
                <a:gd name="T62" fmla="*/ 175 w 390"/>
                <a:gd name="T63" fmla="*/ 22 h 32"/>
                <a:gd name="T64" fmla="*/ 188 w 390"/>
                <a:gd name="T65" fmla="*/ 14 h 32"/>
                <a:gd name="T66" fmla="*/ 185 w 390"/>
                <a:gd name="T67" fmla="*/ 3 h 32"/>
                <a:gd name="T68" fmla="*/ 185 w 390"/>
                <a:gd name="T69" fmla="*/ 0 h 32"/>
                <a:gd name="T70" fmla="*/ 187 w 390"/>
                <a:gd name="T71" fmla="*/ 17 h 32"/>
                <a:gd name="T72" fmla="*/ 178 w 390"/>
                <a:gd name="T73" fmla="*/ 22 h 32"/>
                <a:gd name="T74" fmla="*/ 223 w 390"/>
                <a:gd name="T75" fmla="*/ 32 h 32"/>
                <a:gd name="T76" fmla="*/ 221 w 390"/>
                <a:gd name="T77" fmla="*/ 13 h 32"/>
                <a:gd name="T78" fmla="*/ 230 w 390"/>
                <a:gd name="T79" fmla="*/ 9 h 32"/>
                <a:gd name="T80" fmla="*/ 213 w 390"/>
                <a:gd name="T81" fmla="*/ 8 h 32"/>
                <a:gd name="T82" fmla="*/ 231 w 390"/>
                <a:gd name="T83" fmla="*/ 24 h 32"/>
                <a:gd name="T84" fmla="*/ 262 w 390"/>
                <a:gd name="T85" fmla="*/ 25 h 32"/>
                <a:gd name="T86" fmla="*/ 254 w 390"/>
                <a:gd name="T87" fmla="*/ 3 h 32"/>
                <a:gd name="T88" fmla="*/ 254 w 390"/>
                <a:gd name="T89" fmla="*/ 0 h 32"/>
                <a:gd name="T90" fmla="*/ 264 w 390"/>
                <a:gd name="T91" fmla="*/ 27 h 32"/>
                <a:gd name="T92" fmla="*/ 290 w 390"/>
                <a:gd name="T93" fmla="*/ 0 h 32"/>
                <a:gd name="T94" fmla="*/ 274 w 390"/>
                <a:gd name="T95" fmla="*/ 0 h 32"/>
                <a:gd name="T96" fmla="*/ 274 w 390"/>
                <a:gd name="T97" fmla="*/ 31 h 32"/>
                <a:gd name="T98" fmla="*/ 290 w 390"/>
                <a:gd name="T99" fmla="*/ 31 h 32"/>
                <a:gd name="T100" fmla="*/ 301 w 390"/>
                <a:gd name="T101" fmla="*/ 16 h 32"/>
                <a:gd name="T102" fmla="*/ 316 w 390"/>
                <a:gd name="T103" fmla="*/ 0 h 32"/>
                <a:gd name="T104" fmla="*/ 316 w 390"/>
                <a:gd name="T105" fmla="*/ 3 h 32"/>
                <a:gd name="T106" fmla="*/ 303 w 390"/>
                <a:gd name="T107" fmla="*/ 16 h 32"/>
                <a:gd name="T108" fmla="*/ 367 w 390"/>
                <a:gd name="T109" fmla="*/ 16 h 32"/>
                <a:gd name="T110" fmla="*/ 339 w 390"/>
                <a:gd name="T111" fmla="*/ 16 h 32"/>
                <a:gd name="T112" fmla="*/ 352 w 390"/>
                <a:gd name="T113" fmla="*/ 29 h 32"/>
                <a:gd name="T114" fmla="*/ 374 w 390"/>
                <a:gd name="T115" fmla="*/ 31 h 32"/>
                <a:gd name="T116" fmla="*/ 377 w 390"/>
                <a:gd name="T1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32">
                  <a:moveTo>
                    <a:pt x="19" y="8"/>
                  </a:moveTo>
                  <a:cubicBezTo>
                    <a:pt x="19" y="3"/>
                    <a:pt x="16" y="0"/>
                    <a:pt x="11" y="0"/>
                  </a:cubicBezTo>
                  <a:cubicBezTo>
                    <a:pt x="0" y="0"/>
                    <a:pt x="0" y="0"/>
                    <a:pt x="0" y="0"/>
                  </a:cubicBezTo>
                  <a:cubicBezTo>
                    <a:pt x="0" y="31"/>
                    <a:pt x="0" y="31"/>
                    <a:pt x="0" y="31"/>
                  </a:cubicBezTo>
                  <a:cubicBezTo>
                    <a:pt x="12" y="31"/>
                    <a:pt x="12" y="31"/>
                    <a:pt x="12" y="31"/>
                  </a:cubicBezTo>
                  <a:cubicBezTo>
                    <a:pt x="18" y="31"/>
                    <a:pt x="21" y="27"/>
                    <a:pt x="21" y="23"/>
                  </a:cubicBezTo>
                  <a:cubicBezTo>
                    <a:pt x="21" y="19"/>
                    <a:pt x="18" y="15"/>
                    <a:pt x="15" y="15"/>
                  </a:cubicBezTo>
                  <a:cubicBezTo>
                    <a:pt x="18" y="14"/>
                    <a:pt x="19" y="11"/>
                    <a:pt x="19" y="8"/>
                  </a:cubicBezTo>
                  <a:moveTo>
                    <a:pt x="3" y="13"/>
                  </a:moveTo>
                  <a:cubicBezTo>
                    <a:pt x="3" y="3"/>
                    <a:pt x="3" y="3"/>
                    <a:pt x="3" y="3"/>
                  </a:cubicBezTo>
                  <a:cubicBezTo>
                    <a:pt x="11" y="3"/>
                    <a:pt x="11" y="3"/>
                    <a:pt x="11" y="3"/>
                  </a:cubicBezTo>
                  <a:cubicBezTo>
                    <a:pt x="14" y="3"/>
                    <a:pt x="16" y="5"/>
                    <a:pt x="16" y="8"/>
                  </a:cubicBezTo>
                  <a:cubicBezTo>
                    <a:pt x="16" y="11"/>
                    <a:pt x="15" y="13"/>
                    <a:pt x="12" y="13"/>
                  </a:cubicBezTo>
                  <a:lnTo>
                    <a:pt x="3" y="13"/>
                  </a:lnTo>
                  <a:close/>
                  <a:moveTo>
                    <a:pt x="12" y="16"/>
                  </a:moveTo>
                  <a:cubicBezTo>
                    <a:pt x="15" y="16"/>
                    <a:pt x="18" y="20"/>
                    <a:pt x="18" y="23"/>
                  </a:cubicBezTo>
                  <a:cubicBezTo>
                    <a:pt x="18" y="26"/>
                    <a:pt x="16" y="28"/>
                    <a:pt x="12" y="28"/>
                  </a:cubicBezTo>
                  <a:cubicBezTo>
                    <a:pt x="3" y="28"/>
                    <a:pt x="3" y="28"/>
                    <a:pt x="3" y="28"/>
                  </a:cubicBezTo>
                  <a:cubicBezTo>
                    <a:pt x="3" y="16"/>
                    <a:pt x="3" y="16"/>
                    <a:pt x="3" y="16"/>
                  </a:cubicBezTo>
                  <a:lnTo>
                    <a:pt x="12" y="16"/>
                  </a:lnTo>
                  <a:close/>
                  <a:moveTo>
                    <a:pt x="38" y="29"/>
                  </a:moveTo>
                  <a:cubicBezTo>
                    <a:pt x="34" y="29"/>
                    <a:pt x="31" y="26"/>
                    <a:pt x="31" y="21"/>
                  </a:cubicBezTo>
                  <a:cubicBezTo>
                    <a:pt x="31" y="0"/>
                    <a:pt x="31" y="0"/>
                    <a:pt x="31" y="0"/>
                  </a:cubicBezTo>
                  <a:cubicBezTo>
                    <a:pt x="28" y="0"/>
                    <a:pt x="28" y="0"/>
                    <a:pt x="28" y="0"/>
                  </a:cubicBezTo>
                  <a:cubicBezTo>
                    <a:pt x="28" y="21"/>
                    <a:pt x="28" y="21"/>
                    <a:pt x="28" y="21"/>
                  </a:cubicBezTo>
                  <a:cubicBezTo>
                    <a:pt x="28" y="27"/>
                    <a:pt x="33" y="32"/>
                    <a:pt x="38" y="32"/>
                  </a:cubicBezTo>
                  <a:cubicBezTo>
                    <a:pt x="44" y="32"/>
                    <a:pt x="49" y="27"/>
                    <a:pt x="49" y="21"/>
                  </a:cubicBezTo>
                  <a:cubicBezTo>
                    <a:pt x="49" y="0"/>
                    <a:pt x="49" y="0"/>
                    <a:pt x="49" y="0"/>
                  </a:cubicBezTo>
                  <a:cubicBezTo>
                    <a:pt x="46" y="0"/>
                    <a:pt x="46" y="0"/>
                    <a:pt x="46" y="0"/>
                  </a:cubicBezTo>
                  <a:cubicBezTo>
                    <a:pt x="46" y="21"/>
                    <a:pt x="46" y="21"/>
                    <a:pt x="46" y="21"/>
                  </a:cubicBezTo>
                  <a:cubicBezTo>
                    <a:pt x="46" y="26"/>
                    <a:pt x="43" y="29"/>
                    <a:pt x="38" y="29"/>
                  </a:cubicBezTo>
                  <a:moveTo>
                    <a:pt x="59" y="22"/>
                  </a:moveTo>
                  <a:cubicBezTo>
                    <a:pt x="56" y="22"/>
                    <a:pt x="56" y="22"/>
                    <a:pt x="56" y="22"/>
                  </a:cubicBezTo>
                  <a:cubicBezTo>
                    <a:pt x="56" y="27"/>
                    <a:pt x="60" y="32"/>
                    <a:pt x="66" y="32"/>
                  </a:cubicBezTo>
                  <a:cubicBezTo>
                    <a:pt x="73" y="32"/>
                    <a:pt x="76" y="28"/>
                    <a:pt x="77" y="24"/>
                  </a:cubicBezTo>
                  <a:cubicBezTo>
                    <a:pt x="78" y="18"/>
                    <a:pt x="74" y="15"/>
                    <a:pt x="69" y="14"/>
                  </a:cubicBezTo>
                  <a:cubicBezTo>
                    <a:pt x="64" y="13"/>
                    <a:pt x="64" y="13"/>
                    <a:pt x="64" y="13"/>
                  </a:cubicBezTo>
                  <a:cubicBezTo>
                    <a:pt x="60" y="12"/>
                    <a:pt x="60" y="10"/>
                    <a:pt x="60" y="8"/>
                  </a:cubicBezTo>
                  <a:cubicBezTo>
                    <a:pt x="60" y="5"/>
                    <a:pt x="63" y="3"/>
                    <a:pt x="66" y="3"/>
                  </a:cubicBezTo>
                  <a:cubicBezTo>
                    <a:pt x="70" y="3"/>
                    <a:pt x="73" y="5"/>
                    <a:pt x="73" y="9"/>
                  </a:cubicBezTo>
                  <a:cubicBezTo>
                    <a:pt x="76" y="9"/>
                    <a:pt x="76" y="9"/>
                    <a:pt x="76" y="9"/>
                  </a:cubicBezTo>
                  <a:cubicBezTo>
                    <a:pt x="76" y="3"/>
                    <a:pt x="72" y="0"/>
                    <a:pt x="66" y="0"/>
                  </a:cubicBezTo>
                  <a:cubicBezTo>
                    <a:pt x="61" y="0"/>
                    <a:pt x="57" y="3"/>
                    <a:pt x="57" y="8"/>
                  </a:cubicBezTo>
                  <a:cubicBezTo>
                    <a:pt x="57" y="11"/>
                    <a:pt x="58" y="15"/>
                    <a:pt x="64" y="16"/>
                  </a:cubicBezTo>
                  <a:cubicBezTo>
                    <a:pt x="68" y="17"/>
                    <a:pt x="68" y="17"/>
                    <a:pt x="68" y="17"/>
                  </a:cubicBezTo>
                  <a:cubicBezTo>
                    <a:pt x="71" y="18"/>
                    <a:pt x="74" y="20"/>
                    <a:pt x="74" y="24"/>
                  </a:cubicBezTo>
                  <a:cubicBezTo>
                    <a:pt x="73" y="26"/>
                    <a:pt x="71" y="29"/>
                    <a:pt x="66" y="29"/>
                  </a:cubicBezTo>
                  <a:cubicBezTo>
                    <a:pt x="62" y="29"/>
                    <a:pt x="59" y="25"/>
                    <a:pt x="59" y="22"/>
                  </a:cubicBezTo>
                  <a:moveTo>
                    <a:pt x="87" y="0"/>
                  </a:moveTo>
                  <a:cubicBezTo>
                    <a:pt x="84" y="0"/>
                    <a:pt x="84" y="0"/>
                    <a:pt x="84" y="0"/>
                  </a:cubicBezTo>
                  <a:cubicBezTo>
                    <a:pt x="84" y="31"/>
                    <a:pt x="84" y="31"/>
                    <a:pt x="84" y="31"/>
                  </a:cubicBezTo>
                  <a:cubicBezTo>
                    <a:pt x="87" y="31"/>
                    <a:pt x="87" y="31"/>
                    <a:pt x="87" y="31"/>
                  </a:cubicBezTo>
                  <a:lnTo>
                    <a:pt x="87" y="0"/>
                  </a:lnTo>
                  <a:close/>
                  <a:moveTo>
                    <a:pt x="118" y="31"/>
                  </a:moveTo>
                  <a:cubicBezTo>
                    <a:pt x="118" y="0"/>
                    <a:pt x="118" y="0"/>
                    <a:pt x="118" y="0"/>
                  </a:cubicBezTo>
                  <a:cubicBezTo>
                    <a:pt x="115" y="0"/>
                    <a:pt x="115" y="0"/>
                    <a:pt x="115" y="0"/>
                  </a:cubicBezTo>
                  <a:cubicBezTo>
                    <a:pt x="115" y="26"/>
                    <a:pt x="115" y="26"/>
                    <a:pt x="115" y="26"/>
                  </a:cubicBezTo>
                  <a:cubicBezTo>
                    <a:pt x="99" y="0"/>
                    <a:pt x="99" y="0"/>
                    <a:pt x="99" y="0"/>
                  </a:cubicBezTo>
                  <a:cubicBezTo>
                    <a:pt x="96" y="0"/>
                    <a:pt x="96" y="0"/>
                    <a:pt x="96" y="0"/>
                  </a:cubicBezTo>
                  <a:cubicBezTo>
                    <a:pt x="96" y="31"/>
                    <a:pt x="96" y="31"/>
                    <a:pt x="96" y="31"/>
                  </a:cubicBezTo>
                  <a:cubicBezTo>
                    <a:pt x="99" y="31"/>
                    <a:pt x="99" y="31"/>
                    <a:pt x="99" y="31"/>
                  </a:cubicBezTo>
                  <a:cubicBezTo>
                    <a:pt x="99" y="5"/>
                    <a:pt x="99" y="5"/>
                    <a:pt x="99" y="5"/>
                  </a:cubicBezTo>
                  <a:cubicBezTo>
                    <a:pt x="115" y="31"/>
                    <a:pt x="115" y="31"/>
                    <a:pt x="115" y="31"/>
                  </a:cubicBezTo>
                  <a:lnTo>
                    <a:pt x="118" y="31"/>
                  </a:lnTo>
                  <a:close/>
                  <a:moveTo>
                    <a:pt x="127" y="0"/>
                  </a:moveTo>
                  <a:cubicBezTo>
                    <a:pt x="127" y="31"/>
                    <a:pt x="127" y="31"/>
                    <a:pt x="127" y="31"/>
                  </a:cubicBezTo>
                  <a:cubicBezTo>
                    <a:pt x="145" y="31"/>
                    <a:pt x="145" y="31"/>
                    <a:pt x="145" y="31"/>
                  </a:cubicBezTo>
                  <a:cubicBezTo>
                    <a:pt x="145" y="28"/>
                    <a:pt x="145" y="28"/>
                    <a:pt x="145" y="28"/>
                  </a:cubicBezTo>
                  <a:cubicBezTo>
                    <a:pt x="130" y="28"/>
                    <a:pt x="130" y="28"/>
                    <a:pt x="130" y="28"/>
                  </a:cubicBezTo>
                  <a:cubicBezTo>
                    <a:pt x="130" y="18"/>
                    <a:pt x="130" y="18"/>
                    <a:pt x="130" y="18"/>
                  </a:cubicBezTo>
                  <a:cubicBezTo>
                    <a:pt x="143" y="18"/>
                    <a:pt x="143" y="18"/>
                    <a:pt x="143" y="18"/>
                  </a:cubicBezTo>
                  <a:cubicBezTo>
                    <a:pt x="143" y="15"/>
                    <a:pt x="143" y="15"/>
                    <a:pt x="143" y="15"/>
                  </a:cubicBezTo>
                  <a:cubicBezTo>
                    <a:pt x="130" y="15"/>
                    <a:pt x="130" y="15"/>
                    <a:pt x="130" y="15"/>
                  </a:cubicBezTo>
                  <a:cubicBezTo>
                    <a:pt x="130" y="3"/>
                    <a:pt x="130" y="3"/>
                    <a:pt x="130" y="3"/>
                  </a:cubicBezTo>
                  <a:cubicBezTo>
                    <a:pt x="144" y="3"/>
                    <a:pt x="144" y="3"/>
                    <a:pt x="144" y="3"/>
                  </a:cubicBezTo>
                  <a:cubicBezTo>
                    <a:pt x="144" y="0"/>
                    <a:pt x="144" y="0"/>
                    <a:pt x="144" y="0"/>
                  </a:cubicBezTo>
                  <a:lnTo>
                    <a:pt x="127" y="0"/>
                  </a:lnTo>
                  <a:close/>
                  <a:moveTo>
                    <a:pt x="153" y="22"/>
                  </a:moveTo>
                  <a:cubicBezTo>
                    <a:pt x="150" y="22"/>
                    <a:pt x="150" y="22"/>
                    <a:pt x="150" y="22"/>
                  </a:cubicBezTo>
                  <a:cubicBezTo>
                    <a:pt x="150" y="27"/>
                    <a:pt x="154" y="32"/>
                    <a:pt x="160" y="32"/>
                  </a:cubicBezTo>
                  <a:cubicBezTo>
                    <a:pt x="166" y="32"/>
                    <a:pt x="169" y="28"/>
                    <a:pt x="170" y="24"/>
                  </a:cubicBezTo>
                  <a:cubicBezTo>
                    <a:pt x="171" y="18"/>
                    <a:pt x="167" y="15"/>
                    <a:pt x="162" y="14"/>
                  </a:cubicBezTo>
                  <a:cubicBezTo>
                    <a:pt x="158" y="13"/>
                    <a:pt x="158" y="13"/>
                    <a:pt x="158" y="13"/>
                  </a:cubicBezTo>
                  <a:cubicBezTo>
                    <a:pt x="153" y="12"/>
                    <a:pt x="153" y="10"/>
                    <a:pt x="153" y="8"/>
                  </a:cubicBezTo>
                  <a:cubicBezTo>
                    <a:pt x="153" y="5"/>
                    <a:pt x="156" y="3"/>
                    <a:pt x="160" y="3"/>
                  </a:cubicBezTo>
                  <a:cubicBezTo>
                    <a:pt x="163" y="3"/>
                    <a:pt x="166" y="5"/>
                    <a:pt x="166" y="9"/>
                  </a:cubicBezTo>
                  <a:cubicBezTo>
                    <a:pt x="169" y="9"/>
                    <a:pt x="169" y="9"/>
                    <a:pt x="169" y="9"/>
                  </a:cubicBezTo>
                  <a:cubicBezTo>
                    <a:pt x="169" y="3"/>
                    <a:pt x="165" y="0"/>
                    <a:pt x="160" y="0"/>
                  </a:cubicBezTo>
                  <a:cubicBezTo>
                    <a:pt x="155" y="0"/>
                    <a:pt x="150" y="3"/>
                    <a:pt x="150" y="8"/>
                  </a:cubicBezTo>
                  <a:cubicBezTo>
                    <a:pt x="150" y="11"/>
                    <a:pt x="151" y="15"/>
                    <a:pt x="157" y="16"/>
                  </a:cubicBezTo>
                  <a:cubicBezTo>
                    <a:pt x="161" y="17"/>
                    <a:pt x="161" y="17"/>
                    <a:pt x="161" y="17"/>
                  </a:cubicBezTo>
                  <a:cubicBezTo>
                    <a:pt x="165" y="18"/>
                    <a:pt x="168" y="20"/>
                    <a:pt x="167" y="24"/>
                  </a:cubicBezTo>
                  <a:cubicBezTo>
                    <a:pt x="167" y="26"/>
                    <a:pt x="164" y="29"/>
                    <a:pt x="160" y="29"/>
                  </a:cubicBezTo>
                  <a:cubicBezTo>
                    <a:pt x="155" y="29"/>
                    <a:pt x="153" y="25"/>
                    <a:pt x="153" y="22"/>
                  </a:cubicBezTo>
                  <a:moveTo>
                    <a:pt x="178" y="22"/>
                  </a:moveTo>
                  <a:cubicBezTo>
                    <a:pt x="175" y="22"/>
                    <a:pt x="175" y="22"/>
                    <a:pt x="175" y="22"/>
                  </a:cubicBezTo>
                  <a:cubicBezTo>
                    <a:pt x="175" y="27"/>
                    <a:pt x="179" y="32"/>
                    <a:pt x="185" y="32"/>
                  </a:cubicBezTo>
                  <a:cubicBezTo>
                    <a:pt x="192" y="32"/>
                    <a:pt x="195" y="28"/>
                    <a:pt x="196" y="24"/>
                  </a:cubicBezTo>
                  <a:cubicBezTo>
                    <a:pt x="197" y="18"/>
                    <a:pt x="192" y="15"/>
                    <a:pt x="188" y="14"/>
                  </a:cubicBezTo>
                  <a:cubicBezTo>
                    <a:pt x="183" y="13"/>
                    <a:pt x="183" y="13"/>
                    <a:pt x="183" y="13"/>
                  </a:cubicBezTo>
                  <a:cubicBezTo>
                    <a:pt x="179" y="12"/>
                    <a:pt x="179" y="10"/>
                    <a:pt x="179" y="8"/>
                  </a:cubicBezTo>
                  <a:cubicBezTo>
                    <a:pt x="179" y="5"/>
                    <a:pt x="182" y="3"/>
                    <a:pt x="185" y="3"/>
                  </a:cubicBezTo>
                  <a:cubicBezTo>
                    <a:pt x="189" y="3"/>
                    <a:pt x="192" y="5"/>
                    <a:pt x="192" y="9"/>
                  </a:cubicBezTo>
                  <a:cubicBezTo>
                    <a:pt x="195" y="9"/>
                    <a:pt x="195" y="9"/>
                    <a:pt x="195" y="9"/>
                  </a:cubicBezTo>
                  <a:cubicBezTo>
                    <a:pt x="195" y="3"/>
                    <a:pt x="191" y="0"/>
                    <a:pt x="185" y="0"/>
                  </a:cubicBezTo>
                  <a:cubicBezTo>
                    <a:pt x="180" y="0"/>
                    <a:pt x="176" y="3"/>
                    <a:pt x="176" y="8"/>
                  </a:cubicBezTo>
                  <a:cubicBezTo>
                    <a:pt x="176" y="11"/>
                    <a:pt x="176" y="15"/>
                    <a:pt x="183" y="16"/>
                  </a:cubicBezTo>
                  <a:cubicBezTo>
                    <a:pt x="187" y="17"/>
                    <a:pt x="187" y="17"/>
                    <a:pt x="187" y="17"/>
                  </a:cubicBezTo>
                  <a:cubicBezTo>
                    <a:pt x="190" y="18"/>
                    <a:pt x="193" y="20"/>
                    <a:pt x="193" y="24"/>
                  </a:cubicBezTo>
                  <a:cubicBezTo>
                    <a:pt x="192" y="26"/>
                    <a:pt x="190" y="29"/>
                    <a:pt x="185" y="29"/>
                  </a:cubicBezTo>
                  <a:cubicBezTo>
                    <a:pt x="181" y="29"/>
                    <a:pt x="178" y="25"/>
                    <a:pt x="178" y="22"/>
                  </a:cubicBezTo>
                  <a:moveTo>
                    <a:pt x="216" y="22"/>
                  </a:moveTo>
                  <a:cubicBezTo>
                    <a:pt x="213" y="22"/>
                    <a:pt x="213" y="22"/>
                    <a:pt x="213" y="22"/>
                  </a:cubicBezTo>
                  <a:cubicBezTo>
                    <a:pt x="213" y="27"/>
                    <a:pt x="217" y="32"/>
                    <a:pt x="223" y="32"/>
                  </a:cubicBezTo>
                  <a:cubicBezTo>
                    <a:pt x="229" y="32"/>
                    <a:pt x="233" y="28"/>
                    <a:pt x="233" y="24"/>
                  </a:cubicBezTo>
                  <a:cubicBezTo>
                    <a:pt x="234" y="18"/>
                    <a:pt x="230" y="15"/>
                    <a:pt x="225" y="14"/>
                  </a:cubicBezTo>
                  <a:cubicBezTo>
                    <a:pt x="221" y="13"/>
                    <a:pt x="221" y="13"/>
                    <a:pt x="221" y="13"/>
                  </a:cubicBezTo>
                  <a:cubicBezTo>
                    <a:pt x="217" y="12"/>
                    <a:pt x="216" y="10"/>
                    <a:pt x="216" y="8"/>
                  </a:cubicBezTo>
                  <a:cubicBezTo>
                    <a:pt x="216" y="5"/>
                    <a:pt x="220" y="3"/>
                    <a:pt x="223" y="3"/>
                  </a:cubicBezTo>
                  <a:cubicBezTo>
                    <a:pt x="227" y="3"/>
                    <a:pt x="230" y="5"/>
                    <a:pt x="230" y="9"/>
                  </a:cubicBezTo>
                  <a:cubicBezTo>
                    <a:pt x="233" y="9"/>
                    <a:pt x="233" y="9"/>
                    <a:pt x="233" y="9"/>
                  </a:cubicBezTo>
                  <a:cubicBezTo>
                    <a:pt x="233" y="3"/>
                    <a:pt x="228" y="0"/>
                    <a:pt x="223" y="0"/>
                  </a:cubicBezTo>
                  <a:cubicBezTo>
                    <a:pt x="218" y="0"/>
                    <a:pt x="213" y="3"/>
                    <a:pt x="213" y="8"/>
                  </a:cubicBezTo>
                  <a:cubicBezTo>
                    <a:pt x="213" y="11"/>
                    <a:pt x="214" y="15"/>
                    <a:pt x="221" y="16"/>
                  </a:cubicBezTo>
                  <a:cubicBezTo>
                    <a:pt x="225" y="17"/>
                    <a:pt x="225" y="17"/>
                    <a:pt x="225" y="17"/>
                  </a:cubicBezTo>
                  <a:cubicBezTo>
                    <a:pt x="228" y="18"/>
                    <a:pt x="231" y="20"/>
                    <a:pt x="231" y="24"/>
                  </a:cubicBezTo>
                  <a:cubicBezTo>
                    <a:pt x="230" y="26"/>
                    <a:pt x="228" y="29"/>
                    <a:pt x="223" y="29"/>
                  </a:cubicBezTo>
                  <a:cubicBezTo>
                    <a:pt x="219" y="29"/>
                    <a:pt x="216" y="25"/>
                    <a:pt x="216" y="22"/>
                  </a:cubicBezTo>
                  <a:moveTo>
                    <a:pt x="262" y="25"/>
                  </a:moveTo>
                  <a:cubicBezTo>
                    <a:pt x="260" y="27"/>
                    <a:pt x="257" y="29"/>
                    <a:pt x="254" y="29"/>
                  </a:cubicBezTo>
                  <a:cubicBezTo>
                    <a:pt x="246" y="29"/>
                    <a:pt x="242" y="23"/>
                    <a:pt x="242" y="16"/>
                  </a:cubicBezTo>
                  <a:cubicBezTo>
                    <a:pt x="242" y="9"/>
                    <a:pt x="246" y="3"/>
                    <a:pt x="254" y="3"/>
                  </a:cubicBezTo>
                  <a:cubicBezTo>
                    <a:pt x="257" y="3"/>
                    <a:pt x="260" y="4"/>
                    <a:pt x="262" y="7"/>
                  </a:cubicBezTo>
                  <a:cubicBezTo>
                    <a:pt x="264" y="5"/>
                    <a:pt x="264" y="5"/>
                    <a:pt x="264" y="5"/>
                  </a:cubicBezTo>
                  <a:cubicBezTo>
                    <a:pt x="262" y="2"/>
                    <a:pt x="258" y="0"/>
                    <a:pt x="254" y="0"/>
                  </a:cubicBezTo>
                  <a:cubicBezTo>
                    <a:pt x="245" y="0"/>
                    <a:pt x="239" y="7"/>
                    <a:pt x="239" y="16"/>
                  </a:cubicBezTo>
                  <a:cubicBezTo>
                    <a:pt x="239" y="25"/>
                    <a:pt x="245" y="32"/>
                    <a:pt x="254" y="32"/>
                  </a:cubicBezTo>
                  <a:cubicBezTo>
                    <a:pt x="258" y="32"/>
                    <a:pt x="262" y="30"/>
                    <a:pt x="264" y="27"/>
                  </a:cubicBezTo>
                  <a:lnTo>
                    <a:pt x="262" y="25"/>
                  </a:lnTo>
                  <a:close/>
                  <a:moveTo>
                    <a:pt x="293" y="0"/>
                  </a:moveTo>
                  <a:cubicBezTo>
                    <a:pt x="290" y="0"/>
                    <a:pt x="290" y="0"/>
                    <a:pt x="290" y="0"/>
                  </a:cubicBezTo>
                  <a:cubicBezTo>
                    <a:pt x="290" y="14"/>
                    <a:pt x="290" y="14"/>
                    <a:pt x="290" y="14"/>
                  </a:cubicBezTo>
                  <a:cubicBezTo>
                    <a:pt x="274" y="14"/>
                    <a:pt x="274" y="14"/>
                    <a:pt x="274" y="14"/>
                  </a:cubicBezTo>
                  <a:cubicBezTo>
                    <a:pt x="274" y="0"/>
                    <a:pt x="274" y="0"/>
                    <a:pt x="274" y="0"/>
                  </a:cubicBezTo>
                  <a:cubicBezTo>
                    <a:pt x="271" y="0"/>
                    <a:pt x="271" y="0"/>
                    <a:pt x="271" y="0"/>
                  </a:cubicBezTo>
                  <a:cubicBezTo>
                    <a:pt x="271" y="31"/>
                    <a:pt x="271" y="31"/>
                    <a:pt x="271" y="31"/>
                  </a:cubicBezTo>
                  <a:cubicBezTo>
                    <a:pt x="274" y="31"/>
                    <a:pt x="274" y="31"/>
                    <a:pt x="274" y="31"/>
                  </a:cubicBezTo>
                  <a:cubicBezTo>
                    <a:pt x="274" y="17"/>
                    <a:pt x="274" y="17"/>
                    <a:pt x="274" y="17"/>
                  </a:cubicBezTo>
                  <a:cubicBezTo>
                    <a:pt x="290" y="17"/>
                    <a:pt x="290" y="17"/>
                    <a:pt x="290" y="17"/>
                  </a:cubicBezTo>
                  <a:cubicBezTo>
                    <a:pt x="290" y="31"/>
                    <a:pt x="290" y="31"/>
                    <a:pt x="290" y="31"/>
                  </a:cubicBezTo>
                  <a:cubicBezTo>
                    <a:pt x="293" y="31"/>
                    <a:pt x="293" y="31"/>
                    <a:pt x="293" y="31"/>
                  </a:cubicBezTo>
                  <a:lnTo>
                    <a:pt x="293" y="0"/>
                  </a:lnTo>
                  <a:close/>
                  <a:moveTo>
                    <a:pt x="301" y="16"/>
                  </a:moveTo>
                  <a:cubicBezTo>
                    <a:pt x="301" y="25"/>
                    <a:pt x="307" y="32"/>
                    <a:pt x="316" y="32"/>
                  </a:cubicBezTo>
                  <a:cubicBezTo>
                    <a:pt x="325" y="32"/>
                    <a:pt x="331" y="25"/>
                    <a:pt x="331" y="16"/>
                  </a:cubicBezTo>
                  <a:cubicBezTo>
                    <a:pt x="331" y="7"/>
                    <a:pt x="325" y="0"/>
                    <a:pt x="316" y="0"/>
                  </a:cubicBezTo>
                  <a:cubicBezTo>
                    <a:pt x="307" y="0"/>
                    <a:pt x="301" y="7"/>
                    <a:pt x="301" y="16"/>
                  </a:cubicBezTo>
                  <a:moveTo>
                    <a:pt x="303" y="16"/>
                  </a:moveTo>
                  <a:cubicBezTo>
                    <a:pt x="303" y="9"/>
                    <a:pt x="309" y="3"/>
                    <a:pt x="316" y="3"/>
                  </a:cubicBezTo>
                  <a:cubicBezTo>
                    <a:pt x="323" y="3"/>
                    <a:pt x="328" y="9"/>
                    <a:pt x="328" y="16"/>
                  </a:cubicBezTo>
                  <a:cubicBezTo>
                    <a:pt x="328" y="23"/>
                    <a:pt x="323" y="29"/>
                    <a:pt x="316" y="29"/>
                  </a:cubicBezTo>
                  <a:cubicBezTo>
                    <a:pt x="309" y="29"/>
                    <a:pt x="303" y="23"/>
                    <a:pt x="303" y="16"/>
                  </a:cubicBezTo>
                  <a:moveTo>
                    <a:pt x="336" y="16"/>
                  </a:moveTo>
                  <a:cubicBezTo>
                    <a:pt x="336" y="25"/>
                    <a:pt x="343" y="32"/>
                    <a:pt x="352" y="32"/>
                  </a:cubicBezTo>
                  <a:cubicBezTo>
                    <a:pt x="360" y="32"/>
                    <a:pt x="367" y="25"/>
                    <a:pt x="367" y="16"/>
                  </a:cubicBezTo>
                  <a:cubicBezTo>
                    <a:pt x="367" y="7"/>
                    <a:pt x="360" y="0"/>
                    <a:pt x="352" y="0"/>
                  </a:cubicBezTo>
                  <a:cubicBezTo>
                    <a:pt x="343" y="0"/>
                    <a:pt x="336" y="7"/>
                    <a:pt x="336" y="16"/>
                  </a:cubicBezTo>
                  <a:moveTo>
                    <a:pt x="339" y="16"/>
                  </a:moveTo>
                  <a:cubicBezTo>
                    <a:pt x="339" y="9"/>
                    <a:pt x="345" y="3"/>
                    <a:pt x="352" y="3"/>
                  </a:cubicBezTo>
                  <a:cubicBezTo>
                    <a:pt x="359" y="3"/>
                    <a:pt x="364" y="9"/>
                    <a:pt x="364" y="16"/>
                  </a:cubicBezTo>
                  <a:cubicBezTo>
                    <a:pt x="364" y="23"/>
                    <a:pt x="359" y="29"/>
                    <a:pt x="352" y="29"/>
                  </a:cubicBezTo>
                  <a:cubicBezTo>
                    <a:pt x="345" y="29"/>
                    <a:pt x="339" y="23"/>
                    <a:pt x="339" y="16"/>
                  </a:cubicBezTo>
                  <a:moveTo>
                    <a:pt x="374" y="0"/>
                  </a:moveTo>
                  <a:cubicBezTo>
                    <a:pt x="374" y="31"/>
                    <a:pt x="374" y="31"/>
                    <a:pt x="374" y="31"/>
                  </a:cubicBezTo>
                  <a:cubicBezTo>
                    <a:pt x="390" y="31"/>
                    <a:pt x="390" y="31"/>
                    <a:pt x="390" y="31"/>
                  </a:cubicBezTo>
                  <a:cubicBezTo>
                    <a:pt x="390" y="28"/>
                    <a:pt x="390" y="28"/>
                    <a:pt x="390" y="28"/>
                  </a:cubicBezTo>
                  <a:cubicBezTo>
                    <a:pt x="377" y="28"/>
                    <a:pt x="377" y="28"/>
                    <a:pt x="377" y="28"/>
                  </a:cubicBezTo>
                  <a:cubicBezTo>
                    <a:pt x="377" y="0"/>
                    <a:pt x="377" y="0"/>
                    <a:pt x="377" y="0"/>
                  </a:cubicBezTo>
                  <a:lnTo>
                    <a:pt x="374" y="0"/>
                  </a:lnTo>
                  <a:close/>
                </a:path>
              </a:pathLst>
            </a:custGeom>
            <a:solidFill>
              <a:srgbClr val="FFFFFF"/>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28" name="Rectangle 9"/>
            <p:cNvSpPr>
              <a:spLocks noChangeArrowheads="1"/>
            </p:cNvSpPr>
            <p:nvPr/>
          </p:nvSpPr>
          <p:spPr bwMode="auto">
            <a:xfrm>
              <a:off x="2562225" y="1581150"/>
              <a:ext cx="14288" cy="1095375"/>
            </a:xfrm>
            <a:prstGeom prst="rect">
              <a:avLst/>
            </a:prstGeom>
            <a:solidFill>
              <a:srgbClr val="FFFFFF"/>
            </a:solidFill>
            <a:ln>
              <a:noFill/>
            </a:ln>
            <a:extLs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grpSp>
    </p:spTree>
    <p:extLst>
      <p:ext uri="{BB962C8B-B14F-4D97-AF65-F5344CB8AC3E}">
        <p14:creationId xmlns:p14="http://schemas.microsoft.com/office/powerpoint/2010/main" val="141376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 Title and 2 Column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445329930"/>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18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Content Placeholder 2"/>
          <p:cNvSpPr>
            <a:spLocks noGrp="1"/>
          </p:cNvSpPr>
          <p:nvPr>
            <p:ph idx="1" hasCustomPrompt="1"/>
          </p:nvPr>
        </p:nvSpPr>
        <p:spPr>
          <a:xfrm>
            <a:off x="407196" y="2490010"/>
            <a:ext cx="8323658" cy="650959"/>
          </a:xfrm>
        </p:spPr>
        <p:txBody>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fr-FR" sz="1600" b="0" i="0" kern="1200" noProof="0" dirty="0">
                <a:solidFill>
                  <a:srgbClr val="1C385B"/>
                </a:solidFill>
                <a:latin typeface="Gill Sans Fin" charset="0"/>
                <a:ea typeface="+mn-ea"/>
                <a:cs typeface="+mn-cs"/>
              </a:defRPr>
            </a:lvl1pPr>
            <a:lvl2pPr marL="177800" marR="0" indent="-17780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lang="fr-FR" sz="1400" kern="1200" noProof="0" dirty="0" smtClean="0">
                <a:solidFill>
                  <a:srgbClr val="1C385B"/>
                </a:solidFill>
                <a:latin typeface="Sofia Pro Light" panose="020B0000000000000000" pitchFamily="34" charset="0"/>
                <a:ea typeface="+mn-ea"/>
                <a:cs typeface="+mn-cs"/>
              </a:defRPr>
            </a:lvl2pPr>
            <a:lvl3pPr marL="139700" marR="0" indent="-139700" algn="l" defTabSz="914400" rtl="0" eaLnBrk="1" fontAlgn="auto" latinLnBrk="0" hangingPunct="1">
              <a:lnSpc>
                <a:spcPct val="100000"/>
              </a:lnSpc>
              <a:spcBef>
                <a:spcPts val="1200"/>
              </a:spcBef>
              <a:spcAft>
                <a:spcPts val="0"/>
              </a:spcAft>
              <a:buClrTx/>
              <a:buSzTx/>
              <a:buFont typeface="Arial" pitchFamily="34" charset="0"/>
              <a:buChar char="•"/>
              <a:tabLst/>
              <a:defRPr sz="1400"/>
            </a:lvl3pPr>
          </a:lstStyle>
          <a:p>
            <a:pPr marL="0" marR="0" lvl="0" indent="0" algn="l" defTabSz="914400" rtl="0" eaLnBrk="1" fontAlgn="auto" latinLnBrk="0" hangingPunct="1">
              <a:lnSpc>
                <a:spcPct val="100000"/>
              </a:lnSpc>
              <a:spcBef>
                <a:spcPts val="600"/>
              </a:spcBef>
              <a:spcAft>
                <a:spcPts val="1200"/>
              </a:spcAft>
              <a:buClrTx/>
              <a:buSzTx/>
              <a:buFont typeface="Arial" pitchFamily="34" charset="0"/>
              <a:buNone/>
              <a:tabLst/>
              <a:defRPr/>
            </a:pP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Em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autem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etus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Ipiciun</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delectius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Peribus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sus et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faccuptiant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iusape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eseque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nihiliquam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que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quunt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conectustrum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reriore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rferit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quis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molorec</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tatist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qui a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incti</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ute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cumetum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quam.</a:t>
            </a:r>
            <a:endParaRPr kumimoji="0" lang="en-GB" sz="1400" b="0" i="0" u="none" strike="noStrike" kern="1200" cap="none" spc="0" normalizeH="0" baseline="0" noProof="0" dirty="0">
              <a:ln>
                <a:noFill/>
              </a:ln>
              <a:solidFill>
                <a:srgbClr val="1C385B"/>
              </a:solidFill>
              <a:effectLst/>
              <a:uLnTx/>
              <a:uFillTx/>
              <a:latin typeface="Sofia Pro Light" panose="020B0000000000000000" pitchFamily="34" charset="0"/>
              <a:ea typeface="+mn-ea"/>
              <a:cs typeface="+mn-cs"/>
            </a:endParaRPr>
          </a:p>
        </p:txBody>
      </p:sp>
      <p:sp>
        <p:nvSpPr>
          <p:cNvPr id="23" name="Title 1"/>
          <p:cNvSpPr>
            <a:spLocks noGrp="1"/>
          </p:cNvSpPr>
          <p:nvPr>
            <p:ph type="title" hasCustomPrompt="1"/>
          </p:nvPr>
        </p:nvSpPr>
        <p:spPr>
          <a:xfrm>
            <a:off x="407196" y="755423"/>
            <a:ext cx="8323658" cy="625331"/>
          </a:xfrm>
        </p:spPr>
        <p:txBody>
          <a:bodyPr/>
          <a:lstStyle>
            <a:lvl1pPr>
              <a:defRPr/>
            </a:lvl1pPr>
          </a:lstStyle>
          <a:p>
            <a:r>
              <a:rPr lang="en-GB" smtClean="0"/>
              <a:t>Title</a:t>
            </a:r>
            <a:endParaRPr lang="en-GB" noProof="0" dirty="0"/>
          </a:p>
        </p:txBody>
      </p:sp>
      <p:sp>
        <p:nvSpPr>
          <p:cNvPr id="24" name="Text Placeholder 6"/>
          <p:cNvSpPr>
            <a:spLocks noGrp="1"/>
          </p:cNvSpPr>
          <p:nvPr>
            <p:ph type="body" sz="quarter" idx="10" hasCustomPrompt="1"/>
          </p:nvPr>
        </p:nvSpPr>
        <p:spPr>
          <a:xfrm>
            <a:off x="407196" y="1380754"/>
            <a:ext cx="8323658" cy="492647"/>
          </a:xfrm>
        </p:spPr>
        <p:txBody>
          <a:bodyPr/>
          <a:lstStyle>
            <a:lvl1pPr>
              <a:defRPr sz="3200" b="0" i="0">
                <a:latin typeface="Gill Sans Normal" charset="0"/>
              </a:defRPr>
            </a:lvl1pPr>
          </a:lstStyle>
          <a:p>
            <a:pPr lvl="0"/>
            <a:r>
              <a:rPr lang="en-GB" dirty="0" smtClean="0"/>
              <a:t>Subtitle 1</a:t>
            </a:r>
          </a:p>
        </p:txBody>
      </p:sp>
      <p:sp>
        <p:nvSpPr>
          <p:cNvPr id="25" name="Text Placeholder 8"/>
          <p:cNvSpPr>
            <a:spLocks noGrp="1"/>
          </p:cNvSpPr>
          <p:nvPr>
            <p:ph type="body" sz="quarter" idx="11" hasCustomPrompt="1"/>
          </p:nvPr>
        </p:nvSpPr>
        <p:spPr>
          <a:xfrm>
            <a:off x="407196" y="1873400"/>
            <a:ext cx="8323658" cy="325438"/>
          </a:xfrm>
        </p:spPr>
        <p:txBody>
          <a:bodyPr/>
          <a:lstStyle>
            <a:lvl1pPr>
              <a:defRPr sz="2100" b="0" i="0">
                <a:latin typeface="Gill Sans Fin" charset="0"/>
              </a:defRPr>
            </a:lvl1pPr>
            <a:lvl2pPr>
              <a:defRPr/>
            </a:lvl2pPr>
          </a:lstStyle>
          <a:p>
            <a:pPr lvl="0"/>
            <a:r>
              <a:rPr lang="en-GB" dirty="0" smtClean="0"/>
              <a:t>Subtitle 2</a:t>
            </a:r>
          </a:p>
        </p:txBody>
      </p:sp>
      <p:sp>
        <p:nvSpPr>
          <p:cNvPr id="11" name="Text Placeholder 13"/>
          <p:cNvSpPr>
            <a:spLocks noGrp="1"/>
          </p:cNvSpPr>
          <p:nvPr>
            <p:ph type="body" sz="quarter" idx="15" hasCustomPrompt="1"/>
          </p:nvPr>
        </p:nvSpPr>
        <p:spPr>
          <a:xfrm>
            <a:off x="407194" y="3212977"/>
            <a:ext cx="4002788" cy="2552701"/>
          </a:xfrm>
        </p:spPr>
        <p:txBody>
          <a:bodyPr/>
          <a:lstStyle>
            <a:lvl1pPr marL="0" indent="0">
              <a:spcBef>
                <a:spcPts val="0"/>
              </a:spcBef>
              <a:spcAft>
                <a:spcPts val="600"/>
              </a:spcAft>
              <a:defRPr sz="1300" b="0" i="0">
                <a:latin typeface="Gill Sans Fin" charset="0"/>
              </a:defRPr>
            </a:lvl1pPr>
            <a:lvl2pPr marL="140400" indent="-140400">
              <a:spcBef>
                <a:spcPts val="0"/>
              </a:spcBef>
              <a:spcAft>
                <a:spcPts val="600"/>
              </a:spcAft>
              <a:buFont typeface="Arial" panose="020B0604020202020204" pitchFamily="34" charset="0"/>
              <a:buChar char="•"/>
              <a:defRPr lang="fr-FR" sz="1300" b="0" i="0" kern="1200" dirty="0" smtClean="0">
                <a:solidFill>
                  <a:srgbClr val="1C385B"/>
                </a:solidFill>
                <a:latin typeface="Gill Sans Fin" charset="0"/>
                <a:ea typeface="+mn-ea"/>
                <a:cs typeface="+mn-cs"/>
              </a:defRPr>
            </a:lvl2pPr>
          </a:lstStyle>
          <a:p>
            <a:pPr lvl="0"/>
            <a:r>
              <a:rPr lang="en-GB" dirty="0" smtClean="0"/>
              <a:t>Text 1</a:t>
            </a:r>
          </a:p>
          <a:p>
            <a:pPr marL="140400" lvl="1" indent="-140400" algn="l" defTabSz="914400" rtl="0" eaLnBrk="1" latinLnBrk="0" hangingPunct="1">
              <a:spcBef>
                <a:spcPts val="0"/>
              </a:spcBef>
              <a:buFont typeface="Arial" pitchFamily="34" charset="0"/>
              <a:buChar char="•"/>
            </a:pPr>
            <a:r>
              <a:rPr lang="en-GB" dirty="0" smtClean="0"/>
              <a:t>Text 2</a:t>
            </a:r>
          </a:p>
        </p:txBody>
      </p:sp>
      <p:sp>
        <p:nvSpPr>
          <p:cNvPr id="12" name="Text Placeholder 13"/>
          <p:cNvSpPr>
            <a:spLocks noGrp="1"/>
          </p:cNvSpPr>
          <p:nvPr>
            <p:ph type="body" sz="quarter" idx="16" hasCustomPrompt="1"/>
          </p:nvPr>
        </p:nvSpPr>
        <p:spPr>
          <a:xfrm>
            <a:off x="4734018" y="3212977"/>
            <a:ext cx="4002788" cy="2552701"/>
          </a:xfrm>
        </p:spPr>
        <p:txBody>
          <a:bodyPr/>
          <a:lstStyle>
            <a:lvl1pPr marL="0" indent="0" algn="l" defTabSz="914400" rtl="0" eaLnBrk="1" latinLnBrk="0" hangingPunct="1">
              <a:spcBef>
                <a:spcPts val="0"/>
              </a:spcBef>
              <a:spcAft>
                <a:spcPts val="600"/>
              </a:spcAft>
              <a:buFont typeface="Arial" pitchFamily="34" charset="0"/>
              <a:buNone/>
              <a:defRPr lang="fr-FR" sz="1300" b="0" i="0" kern="1200" dirty="0" smtClean="0">
                <a:solidFill>
                  <a:srgbClr val="1C385B"/>
                </a:solidFill>
                <a:latin typeface="Gill Sans Fin" charset="0"/>
                <a:ea typeface="+mn-ea"/>
                <a:cs typeface="+mn-cs"/>
              </a:defRPr>
            </a:lvl1pPr>
            <a:lvl2pPr marL="140400" indent="-140400" algn="l" defTabSz="914400" rtl="0" eaLnBrk="1" latinLnBrk="0" hangingPunct="1">
              <a:spcBef>
                <a:spcPts val="0"/>
              </a:spcBef>
              <a:buFont typeface="Arial" pitchFamily="34" charset="0"/>
              <a:buChar char="•"/>
              <a:defRPr lang="fr-FR" sz="1300" b="0" i="0" kern="1200" dirty="0" err="1" smtClean="0">
                <a:solidFill>
                  <a:srgbClr val="1C385B"/>
                </a:solidFill>
                <a:latin typeface="Gill Sans Fin" charset="0"/>
                <a:ea typeface="+mn-ea"/>
                <a:cs typeface="+mn-cs"/>
              </a:defRPr>
            </a:lvl2pPr>
          </a:lstStyle>
          <a:p>
            <a:pPr lvl="0"/>
            <a:r>
              <a:rPr lang="en-GB" dirty="0" smtClean="0"/>
              <a:t>Text 1</a:t>
            </a:r>
          </a:p>
          <a:p>
            <a:pPr marL="140400" lvl="1" indent="-140400" algn="l" defTabSz="914400" rtl="0" eaLnBrk="1" latinLnBrk="0" hangingPunct="1">
              <a:spcBef>
                <a:spcPts val="0"/>
              </a:spcBef>
              <a:buFont typeface="Arial" pitchFamily="34" charset="0"/>
              <a:buChar char="•"/>
            </a:pPr>
            <a:r>
              <a:rPr lang="en-GB" dirty="0" smtClean="0"/>
              <a:t>Text 2</a:t>
            </a:r>
          </a:p>
        </p:txBody>
      </p:sp>
    </p:spTree>
    <p:extLst>
      <p:ext uri="{BB962C8B-B14F-4D97-AF65-F5344CB8AC3E}">
        <p14:creationId xmlns:p14="http://schemas.microsoft.com/office/powerpoint/2010/main" val="65877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 Title and 2 Column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50094976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721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ontent Placeholder 2"/>
          <p:cNvSpPr>
            <a:spLocks noGrp="1"/>
          </p:cNvSpPr>
          <p:nvPr>
            <p:ph idx="1" hasCustomPrompt="1"/>
          </p:nvPr>
        </p:nvSpPr>
        <p:spPr>
          <a:xfrm>
            <a:off x="407195" y="1481898"/>
            <a:ext cx="8323659" cy="650959"/>
          </a:xfrm>
        </p:spPr>
        <p:txBody>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kumimoji="0" lang="fr-FR" sz="1400" b="0" i="0" u="none" strike="noStrike" kern="1200" cap="none" spc="0" normalizeH="0" baseline="0" noProof="0" dirty="0">
                <a:ln>
                  <a:noFill/>
                </a:ln>
                <a:solidFill>
                  <a:srgbClr val="1C385B"/>
                </a:solidFill>
                <a:effectLst/>
                <a:uLnTx/>
                <a:uFillTx/>
                <a:latin typeface="Gill Sans Fin" charset="0"/>
                <a:ea typeface="+mn-ea"/>
                <a:cs typeface="+mn-cs"/>
              </a:defRPr>
            </a:lvl1pPr>
            <a:lvl2pPr marL="177800" marR="0" indent="-17780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lang="fr-FR" sz="1400" kern="1200" noProof="0" dirty="0" smtClean="0">
                <a:solidFill>
                  <a:srgbClr val="1C385B"/>
                </a:solidFill>
                <a:latin typeface="Sofia Pro Light" panose="020B0000000000000000" pitchFamily="34" charset="0"/>
                <a:ea typeface="+mn-ea"/>
                <a:cs typeface="+mn-cs"/>
              </a:defRPr>
            </a:lvl2pPr>
            <a:lvl3pPr marL="139700" marR="0" indent="-139700" algn="l" defTabSz="914400" rtl="0" eaLnBrk="1" fontAlgn="auto" latinLnBrk="0" hangingPunct="1">
              <a:lnSpc>
                <a:spcPct val="100000"/>
              </a:lnSpc>
              <a:spcBef>
                <a:spcPts val="1200"/>
              </a:spcBef>
              <a:spcAft>
                <a:spcPts val="0"/>
              </a:spcAft>
              <a:buClrTx/>
              <a:buSzTx/>
              <a:buFont typeface="Arial" pitchFamily="34" charset="0"/>
              <a:buChar char="•"/>
              <a:tabLst/>
              <a:defRPr sz="1400"/>
            </a:lvl3pPr>
          </a:lstStyle>
          <a:p>
            <a:pPr marL="0" marR="0" lvl="0" indent="0" algn="l" defTabSz="914400" rtl="0" eaLnBrk="1" fontAlgn="auto" latinLnBrk="0" hangingPunct="1">
              <a:lnSpc>
                <a:spcPct val="100000"/>
              </a:lnSpc>
              <a:spcBef>
                <a:spcPts val="600"/>
              </a:spcBef>
              <a:spcAft>
                <a:spcPts val="1200"/>
              </a:spcAft>
              <a:buClrTx/>
              <a:buSzTx/>
              <a:buFont typeface="Arial" pitchFamily="34" charset="0"/>
              <a:buNone/>
              <a:tabLst/>
              <a:defRPr/>
            </a:pP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Em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autem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etus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Ipiciun</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delectius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Peribus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sus et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faccuptiant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iusape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eseque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nihiliquam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que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quunt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conectustrum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reriore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rferit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quis</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molorec</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tatist</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qui a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incti</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ute</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a:t>
            </a:r>
            <a:r>
              <a:rPr kumimoji="0" lang="en-GB" sz="1400" b="0" i="0" u="none" strike="noStrike" kern="1200" cap="none" spc="0" normalizeH="0" baseline="0" noProof="0" dirty="0" err="1" smtClean="0">
                <a:ln>
                  <a:noFill/>
                </a:ln>
                <a:solidFill>
                  <a:srgbClr val="1C385B"/>
                </a:solidFill>
                <a:effectLst/>
                <a:uLnTx/>
                <a:uFillTx/>
                <a:latin typeface="Sofia Pro Bold" panose="020B0000000000000000" pitchFamily="34" charset="0"/>
                <a:ea typeface="+mn-ea"/>
                <a:cs typeface="+mn-cs"/>
              </a:rPr>
              <a:t>cumetum</a:t>
            </a:r>
            <a:r>
              <a:rPr kumimoji="0" lang="en-GB" sz="1400" b="0" i="0" u="none" strike="noStrike" kern="1200" cap="none" spc="0" normalizeH="0" baseline="0" noProof="0" dirty="0" smtClean="0">
                <a:ln>
                  <a:noFill/>
                </a:ln>
                <a:solidFill>
                  <a:srgbClr val="1C385B"/>
                </a:solidFill>
                <a:effectLst/>
                <a:uLnTx/>
                <a:uFillTx/>
                <a:latin typeface="Sofia Pro Bold" panose="020B0000000000000000" pitchFamily="34" charset="0"/>
                <a:ea typeface="+mn-ea"/>
                <a:cs typeface="+mn-cs"/>
              </a:rPr>
              <a:t> quam.</a:t>
            </a:r>
            <a:endParaRPr kumimoji="0" lang="en-GB" sz="1400" b="0" i="0" u="none" strike="noStrike" kern="1200" cap="none" spc="0" normalizeH="0" baseline="0" noProof="0" dirty="0">
              <a:ln>
                <a:noFill/>
              </a:ln>
              <a:solidFill>
                <a:srgbClr val="1C385B"/>
              </a:solidFill>
              <a:effectLst/>
              <a:uLnTx/>
              <a:uFillTx/>
              <a:latin typeface="Sofia Pro Light" panose="020B0000000000000000" pitchFamily="34" charset="0"/>
              <a:ea typeface="+mn-ea"/>
              <a:cs typeface="+mn-cs"/>
            </a:endParaRPr>
          </a:p>
        </p:txBody>
      </p:sp>
      <p:sp>
        <p:nvSpPr>
          <p:cNvPr id="11" name="Title 1"/>
          <p:cNvSpPr>
            <a:spLocks noGrp="1"/>
          </p:cNvSpPr>
          <p:nvPr>
            <p:ph type="title" hasCustomPrompt="1"/>
          </p:nvPr>
        </p:nvSpPr>
        <p:spPr>
          <a:xfrm>
            <a:off x="407195" y="755423"/>
            <a:ext cx="8323660" cy="625331"/>
          </a:xfrm>
        </p:spPr>
        <p:txBody>
          <a:bodyPr/>
          <a:lstStyle>
            <a:lvl1pPr>
              <a:defRPr/>
            </a:lvl1pPr>
          </a:lstStyle>
          <a:p>
            <a:r>
              <a:rPr lang="en-GB" smtClean="0"/>
              <a:t>Title</a:t>
            </a:r>
            <a:endParaRPr lang="en-GB" noProof="0" dirty="0"/>
          </a:p>
        </p:txBody>
      </p:sp>
      <p:sp>
        <p:nvSpPr>
          <p:cNvPr id="15" name="Text Placeholder 13"/>
          <p:cNvSpPr>
            <a:spLocks noGrp="1"/>
          </p:cNvSpPr>
          <p:nvPr>
            <p:ph type="body" sz="quarter" idx="15" hasCustomPrompt="1"/>
          </p:nvPr>
        </p:nvSpPr>
        <p:spPr>
          <a:xfrm>
            <a:off x="407194" y="3212977"/>
            <a:ext cx="4002788" cy="2552701"/>
          </a:xfrm>
        </p:spPr>
        <p:txBody>
          <a:bodyPr/>
          <a:lstStyle>
            <a:lvl1pPr marL="0" indent="0">
              <a:spcBef>
                <a:spcPts val="0"/>
              </a:spcBef>
              <a:spcAft>
                <a:spcPts val="600"/>
              </a:spcAft>
              <a:defRPr sz="1300" b="0" i="0">
                <a:latin typeface="Gill Sans Fin" charset="0"/>
              </a:defRPr>
            </a:lvl1pPr>
            <a:lvl2pPr marL="140400" indent="-140400">
              <a:spcBef>
                <a:spcPts val="0"/>
              </a:spcBef>
              <a:spcAft>
                <a:spcPts val="600"/>
              </a:spcAft>
              <a:buFont typeface="Arial" panose="020B0604020202020204" pitchFamily="34" charset="0"/>
              <a:buChar char="•"/>
              <a:defRPr lang="fr-FR" sz="1300" b="0" i="0" kern="1200" dirty="0" smtClean="0">
                <a:solidFill>
                  <a:srgbClr val="1C385B"/>
                </a:solidFill>
                <a:latin typeface="Gill Sans Fin" charset="0"/>
                <a:ea typeface="+mn-ea"/>
                <a:cs typeface="+mn-cs"/>
              </a:defRPr>
            </a:lvl2pPr>
          </a:lstStyle>
          <a:p>
            <a:pPr lvl="0"/>
            <a:r>
              <a:rPr lang="en-GB" dirty="0" smtClean="0"/>
              <a:t>Text 1</a:t>
            </a:r>
          </a:p>
          <a:p>
            <a:pPr marL="140400" lvl="1" indent="-140400" algn="l" defTabSz="914400" rtl="0" eaLnBrk="1" latinLnBrk="0" hangingPunct="1">
              <a:spcBef>
                <a:spcPts val="0"/>
              </a:spcBef>
              <a:buFont typeface="Arial" pitchFamily="34" charset="0"/>
              <a:buChar char="•"/>
            </a:pPr>
            <a:r>
              <a:rPr lang="en-GB" dirty="0" smtClean="0"/>
              <a:t>Text 2</a:t>
            </a:r>
          </a:p>
        </p:txBody>
      </p:sp>
      <p:sp>
        <p:nvSpPr>
          <p:cNvPr id="18" name="Text Placeholder 6"/>
          <p:cNvSpPr>
            <a:spLocks noGrp="1"/>
          </p:cNvSpPr>
          <p:nvPr>
            <p:ph type="body" sz="quarter" idx="10" hasCustomPrompt="1"/>
          </p:nvPr>
        </p:nvSpPr>
        <p:spPr>
          <a:xfrm>
            <a:off x="407195" y="2490010"/>
            <a:ext cx="4002788" cy="492647"/>
          </a:xfrm>
        </p:spPr>
        <p:txBody>
          <a:bodyPr/>
          <a:lstStyle>
            <a:lvl1pPr>
              <a:defRPr sz="3200" b="0" i="0">
                <a:latin typeface="Gill Sans Normal" charset="0"/>
              </a:defRPr>
            </a:lvl1pPr>
          </a:lstStyle>
          <a:p>
            <a:pPr lvl="0"/>
            <a:r>
              <a:rPr lang="en-GB" dirty="0" smtClean="0"/>
              <a:t>Subtitle 1</a:t>
            </a:r>
          </a:p>
        </p:txBody>
      </p:sp>
      <p:sp>
        <p:nvSpPr>
          <p:cNvPr id="19" name="Text Placeholder 6"/>
          <p:cNvSpPr>
            <a:spLocks noGrp="1"/>
          </p:cNvSpPr>
          <p:nvPr>
            <p:ph type="body" sz="quarter" idx="17" hasCustomPrompt="1"/>
          </p:nvPr>
        </p:nvSpPr>
        <p:spPr>
          <a:xfrm>
            <a:off x="4755452" y="2490010"/>
            <a:ext cx="3975403" cy="492647"/>
          </a:xfrm>
        </p:spPr>
        <p:txBody>
          <a:bodyPr/>
          <a:lstStyle>
            <a:lvl1pPr>
              <a:defRPr sz="3200" b="0" i="0">
                <a:latin typeface="Gill Sans Normal" charset="0"/>
              </a:defRPr>
            </a:lvl1pPr>
          </a:lstStyle>
          <a:p>
            <a:pPr lvl="0"/>
            <a:r>
              <a:rPr lang="en-GB" dirty="0" smtClean="0"/>
              <a:t>Subtitle 2</a:t>
            </a:r>
          </a:p>
        </p:txBody>
      </p:sp>
      <p:sp>
        <p:nvSpPr>
          <p:cNvPr id="20" name="Text Placeholder 13"/>
          <p:cNvSpPr>
            <a:spLocks noGrp="1"/>
          </p:cNvSpPr>
          <p:nvPr>
            <p:ph type="body" sz="quarter" idx="18" hasCustomPrompt="1"/>
          </p:nvPr>
        </p:nvSpPr>
        <p:spPr>
          <a:xfrm>
            <a:off x="4727674" y="3212977"/>
            <a:ext cx="4002788" cy="2552701"/>
          </a:xfrm>
        </p:spPr>
        <p:txBody>
          <a:bodyPr vert="horz" lIns="0" tIns="0" rIns="0" bIns="0" rtlCol="0">
            <a:noAutofit/>
          </a:bodyPr>
          <a:lstStyle>
            <a:lvl1pPr>
              <a:spcAft>
                <a:spcPts val="600"/>
              </a:spcAft>
              <a:defRPr lang="fr-FR" sz="1300" b="0" i="0" dirty="0" smtClean="0">
                <a:latin typeface="Gill Sans Fin" charset="0"/>
              </a:defRPr>
            </a:lvl1pPr>
            <a:lvl2pPr>
              <a:spcAft>
                <a:spcPts val="600"/>
              </a:spcAft>
              <a:defRPr lang="fr-FR" sz="1300" dirty="0" smtClean="0"/>
            </a:lvl2pPr>
          </a:lstStyle>
          <a:p>
            <a:pPr lvl="0">
              <a:spcBef>
                <a:spcPts val="0"/>
              </a:spcBef>
              <a:spcAft>
                <a:spcPts val="800"/>
              </a:spcAft>
            </a:pPr>
            <a:r>
              <a:rPr lang="en-GB" dirty="0" smtClean="0"/>
              <a:t>Text 1</a:t>
            </a:r>
          </a:p>
          <a:p>
            <a:pPr marL="140400" lvl="1" indent="-140400">
              <a:spcAft>
                <a:spcPts val="800"/>
              </a:spcAft>
              <a:buChar char="•"/>
            </a:pPr>
            <a:r>
              <a:rPr lang="en-GB" dirty="0" smtClean="0"/>
              <a:t>Text 2</a:t>
            </a:r>
          </a:p>
        </p:txBody>
      </p:sp>
    </p:spTree>
    <p:extLst>
      <p:ext uri="{BB962C8B-B14F-4D97-AF65-F5344CB8AC3E}">
        <p14:creationId xmlns:p14="http://schemas.microsoft.com/office/powerpoint/2010/main" val="248848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20428684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823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48"/>
          <p:cNvSpPr>
            <a:spLocks noChangeArrowheads="1"/>
          </p:cNvSpPr>
          <p:nvPr/>
        </p:nvSpPr>
        <p:spPr bwMode="auto">
          <a:xfrm>
            <a:off x="4346174" y="3432805"/>
            <a:ext cx="452895" cy="56785"/>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16" name="Title 1"/>
          <p:cNvSpPr>
            <a:spLocks noGrp="1"/>
          </p:cNvSpPr>
          <p:nvPr>
            <p:ph type="ctrTitle" hasCustomPrompt="1"/>
          </p:nvPr>
        </p:nvSpPr>
        <p:spPr>
          <a:xfrm>
            <a:off x="414391" y="1526928"/>
            <a:ext cx="8316463" cy="1470025"/>
          </a:xfrm>
        </p:spPr>
        <p:txBody>
          <a:bodyPr lIns="0" tIns="0" rIns="0" bIns="0" anchor="b">
            <a:noAutofit/>
          </a:bodyPr>
          <a:lstStyle>
            <a:lvl1pPr algn="ctr">
              <a:defRPr sz="4000" b="1" i="0" baseline="0">
                <a:solidFill>
                  <a:schemeClr val="tx1"/>
                </a:solidFill>
                <a:latin typeface="Gill Sans Semi-gras" charset="0"/>
              </a:defRPr>
            </a:lvl1pPr>
          </a:lstStyle>
          <a:p>
            <a:r>
              <a:rPr lang="en-GB" dirty="0" smtClean="0"/>
              <a:t>Presentation title</a:t>
            </a:r>
            <a:endParaRPr lang="en-GB" dirty="0"/>
          </a:p>
        </p:txBody>
      </p:sp>
      <p:sp>
        <p:nvSpPr>
          <p:cNvPr id="17" name="Subtitle 2"/>
          <p:cNvSpPr>
            <a:spLocks noGrp="1"/>
          </p:cNvSpPr>
          <p:nvPr>
            <p:ph type="subTitle" idx="1" hasCustomPrompt="1"/>
          </p:nvPr>
        </p:nvSpPr>
        <p:spPr>
          <a:xfrm>
            <a:off x="414391" y="3861048"/>
            <a:ext cx="8316464" cy="1373698"/>
          </a:xfrm>
        </p:spPr>
        <p:txBody>
          <a:bodyPr lIns="0" tIns="0" rIns="0" bIns="0">
            <a:noAutofit/>
          </a:bodyPr>
          <a:lstStyle>
            <a:lvl1pPr marL="0" indent="0" algn="ctr">
              <a:buNone/>
              <a:defRPr sz="4400" b="0" i="0">
                <a:solidFill>
                  <a:schemeClr val="tx1"/>
                </a:solidFill>
                <a:latin typeface="Gill Sans Norm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 1</a:t>
            </a:r>
          </a:p>
        </p:txBody>
      </p:sp>
      <p:sp>
        <p:nvSpPr>
          <p:cNvPr id="18" name="TextBox 17"/>
          <p:cNvSpPr txBox="1"/>
          <p:nvPr/>
        </p:nvSpPr>
        <p:spPr>
          <a:xfrm>
            <a:off x="8599294" y="6030667"/>
            <a:ext cx="212522" cy="430887"/>
          </a:xfrm>
          <a:prstGeom prst="rect">
            <a:avLst/>
          </a:prstGeom>
          <a:noFill/>
        </p:spPr>
        <p:txBody>
          <a:bodyPr wrap="square" lIns="0" tIns="0" rIns="0" bIns="0" rtlCol="0" anchor="ctr">
            <a:spAutoFit/>
          </a:bodyPr>
          <a:lstStyle/>
          <a:p>
            <a:pPr algn="ctr"/>
            <a:fld id="{6A895693-0027-4F28-9367-92E39A51F51C}" type="slidenum">
              <a:rPr lang="en-GB" sz="1400">
                <a:solidFill>
                  <a:srgbClr val="1C385B"/>
                </a:solidFill>
                <a:latin typeface="Gill Sans Normal" charset="0"/>
              </a:rPr>
              <a:pPr algn="ctr"/>
              <a:t>‹N°›</a:t>
            </a:fld>
            <a:endParaRPr lang="en-GB" sz="1200" dirty="0">
              <a:solidFill>
                <a:srgbClr val="1C385B"/>
              </a:solidFill>
              <a:latin typeface="Gill Sans Normal" charset="0"/>
            </a:endParaRPr>
          </a:p>
        </p:txBody>
      </p:sp>
      <p:cxnSp>
        <p:nvCxnSpPr>
          <p:cNvPr id="28" name="Straight Connector 27"/>
          <p:cNvCxnSpPr/>
          <p:nvPr/>
        </p:nvCxnSpPr>
        <p:spPr>
          <a:xfrm>
            <a:off x="8595728" y="6168197"/>
            <a:ext cx="0" cy="153222"/>
          </a:xfrm>
          <a:prstGeom prst="line">
            <a:avLst/>
          </a:prstGeom>
          <a:ln w="22225">
            <a:solidFill>
              <a:srgbClr val="1C38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98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61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1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emf"/><Relationship Id="rId2" Type="http://schemas.openxmlformats.org/officeDocument/2006/relationships/slideLayout" Target="../slideLayouts/slideLayout24.xml"/><Relationship Id="rId16" Type="http://schemas.openxmlformats.org/officeDocument/2006/relationships/oleObject" Target="../embeddings/oleObject18.bin"/><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18.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vmlDrawing" Target="../drawings/vmlDrawing18.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5"/>
            </p:custDataLst>
            <p:extLst>
              <p:ext uri="{D42A27DB-BD31-4B8C-83A1-F6EECF244321}">
                <p14:modId xmlns:p14="http://schemas.microsoft.com/office/powerpoint/2010/main" val="2113024482"/>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69" name="think-cell Slide" r:id="rId26" imgW="360" imgH="360" progId="TCLayout.ActiveDocument.1">
                  <p:embed/>
                </p:oleObj>
              </mc:Choice>
              <mc:Fallback>
                <p:oleObj name="think-cell Slide" r:id="rId26" imgW="360" imgH="36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0" y="1"/>
            <a:ext cx="9144000" cy="548679"/>
          </a:xfrm>
          <a:prstGeom prst="rect">
            <a:avLst/>
          </a:prstGeom>
          <a:solidFill>
            <a:schemeClr val="accent4"/>
          </a:solidFill>
        </p:spPr>
        <p:txBody>
          <a:bodyPr vert="horz" lIns="0" tIns="0" rIns="0" bIns="0" rtlCol="0" anchor="b">
            <a:noAutofit/>
          </a:bodyPr>
          <a:lstStyle/>
          <a:p>
            <a:r>
              <a:rPr lang="en-GB" dirty="0" smtClean="0"/>
              <a:t>Title</a:t>
            </a:r>
            <a:endParaRPr lang="en-GB" dirty="0"/>
          </a:p>
        </p:txBody>
      </p:sp>
      <p:sp>
        <p:nvSpPr>
          <p:cNvPr id="3" name="Text Placeholder 2"/>
          <p:cNvSpPr>
            <a:spLocks noGrp="1"/>
          </p:cNvSpPr>
          <p:nvPr>
            <p:ph type="body" idx="1"/>
          </p:nvPr>
        </p:nvSpPr>
        <p:spPr>
          <a:xfrm>
            <a:off x="414392" y="2585260"/>
            <a:ext cx="8316462" cy="2836057"/>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endParaRPr lang="en-GB" dirty="0"/>
          </a:p>
        </p:txBody>
      </p:sp>
      <p:grpSp>
        <p:nvGrpSpPr>
          <p:cNvPr id="7" name="Group 6"/>
          <p:cNvGrpSpPr/>
          <p:nvPr/>
        </p:nvGrpSpPr>
        <p:grpSpPr>
          <a:xfrm>
            <a:off x="104824" y="6372529"/>
            <a:ext cx="1010792" cy="440847"/>
            <a:chOff x="800100" y="1576388"/>
            <a:chExt cx="2857501" cy="1100138"/>
          </a:xfrm>
          <a:solidFill>
            <a:srgbClr val="1C385B"/>
          </a:solidFill>
        </p:grpSpPr>
        <p:sp>
          <p:nvSpPr>
            <p:cNvPr id="8" name="Freeform 5"/>
            <p:cNvSpPr>
              <a:spLocks noEditPoints="1"/>
            </p:cNvSpPr>
            <p:nvPr/>
          </p:nvSpPr>
          <p:spPr bwMode="auto">
            <a:xfrm>
              <a:off x="800100" y="1581150"/>
              <a:ext cx="1493838" cy="484188"/>
            </a:xfrm>
            <a:custGeom>
              <a:avLst/>
              <a:gdLst>
                <a:gd name="T0" fmla="*/ 80 w 397"/>
                <a:gd name="T1" fmla="*/ 110 h 128"/>
                <a:gd name="T2" fmla="*/ 19 w 397"/>
                <a:gd name="T3" fmla="*/ 110 h 128"/>
                <a:gd name="T4" fmla="*/ 19 w 397"/>
                <a:gd name="T5" fmla="*/ 72 h 128"/>
                <a:gd name="T6" fmla="*/ 71 w 397"/>
                <a:gd name="T7" fmla="*/ 72 h 128"/>
                <a:gd name="T8" fmla="*/ 71 w 397"/>
                <a:gd name="T9" fmla="*/ 55 h 128"/>
                <a:gd name="T10" fmla="*/ 19 w 397"/>
                <a:gd name="T11" fmla="*/ 55 h 128"/>
                <a:gd name="T12" fmla="*/ 19 w 397"/>
                <a:gd name="T13" fmla="*/ 18 h 128"/>
                <a:gd name="T14" fmla="*/ 80 w 397"/>
                <a:gd name="T15" fmla="*/ 18 h 128"/>
                <a:gd name="T16" fmla="*/ 80 w 397"/>
                <a:gd name="T17" fmla="*/ 1 h 128"/>
                <a:gd name="T18" fmla="*/ 0 w 397"/>
                <a:gd name="T19" fmla="*/ 1 h 128"/>
                <a:gd name="T20" fmla="*/ 0 w 397"/>
                <a:gd name="T21" fmla="*/ 127 h 128"/>
                <a:gd name="T22" fmla="*/ 80 w 397"/>
                <a:gd name="T23" fmla="*/ 127 h 128"/>
                <a:gd name="T24" fmla="*/ 80 w 397"/>
                <a:gd name="T25" fmla="*/ 110 h 128"/>
                <a:gd name="T26" fmla="*/ 288 w 397"/>
                <a:gd name="T27" fmla="*/ 89 h 128"/>
                <a:gd name="T28" fmla="*/ 269 w 397"/>
                <a:gd name="T29" fmla="*/ 89 h 128"/>
                <a:gd name="T30" fmla="*/ 243 w 397"/>
                <a:gd name="T31" fmla="*/ 111 h 128"/>
                <a:gd name="T32" fmla="*/ 225 w 397"/>
                <a:gd name="T33" fmla="*/ 103 h 128"/>
                <a:gd name="T34" fmla="*/ 217 w 397"/>
                <a:gd name="T35" fmla="*/ 64 h 128"/>
                <a:gd name="T36" fmla="*/ 225 w 397"/>
                <a:gd name="T37" fmla="*/ 25 h 128"/>
                <a:gd name="T38" fmla="*/ 243 w 397"/>
                <a:gd name="T39" fmla="*/ 17 h 128"/>
                <a:gd name="T40" fmla="*/ 268 w 397"/>
                <a:gd name="T41" fmla="*/ 39 h 128"/>
                <a:gd name="T42" fmla="*/ 288 w 397"/>
                <a:gd name="T43" fmla="*/ 39 h 128"/>
                <a:gd name="T44" fmla="*/ 243 w 397"/>
                <a:gd name="T45" fmla="*/ 0 h 128"/>
                <a:gd name="T46" fmla="*/ 210 w 397"/>
                <a:gd name="T47" fmla="*/ 13 h 128"/>
                <a:gd name="T48" fmla="*/ 198 w 397"/>
                <a:gd name="T49" fmla="*/ 64 h 128"/>
                <a:gd name="T50" fmla="*/ 210 w 397"/>
                <a:gd name="T51" fmla="*/ 115 h 128"/>
                <a:gd name="T52" fmla="*/ 243 w 397"/>
                <a:gd name="T53" fmla="*/ 128 h 128"/>
                <a:gd name="T54" fmla="*/ 288 w 397"/>
                <a:gd name="T55" fmla="*/ 89 h 128"/>
                <a:gd name="T56" fmla="*/ 357 w 397"/>
                <a:gd name="T57" fmla="*/ 1 h 128"/>
                <a:gd name="T58" fmla="*/ 310 w 397"/>
                <a:gd name="T59" fmla="*/ 1 h 128"/>
                <a:gd name="T60" fmla="*/ 310 w 397"/>
                <a:gd name="T61" fmla="*/ 127 h 128"/>
                <a:gd name="T62" fmla="*/ 329 w 397"/>
                <a:gd name="T63" fmla="*/ 127 h 128"/>
                <a:gd name="T64" fmla="*/ 329 w 397"/>
                <a:gd name="T65" fmla="*/ 78 h 128"/>
                <a:gd name="T66" fmla="*/ 357 w 397"/>
                <a:gd name="T67" fmla="*/ 78 h 128"/>
                <a:gd name="T68" fmla="*/ 397 w 397"/>
                <a:gd name="T69" fmla="*/ 39 h 128"/>
                <a:gd name="T70" fmla="*/ 357 w 397"/>
                <a:gd name="T71" fmla="*/ 1 h 128"/>
                <a:gd name="T72" fmla="*/ 356 w 397"/>
                <a:gd name="T73" fmla="*/ 60 h 128"/>
                <a:gd name="T74" fmla="*/ 329 w 397"/>
                <a:gd name="T75" fmla="*/ 60 h 128"/>
                <a:gd name="T76" fmla="*/ 329 w 397"/>
                <a:gd name="T77" fmla="*/ 18 h 128"/>
                <a:gd name="T78" fmla="*/ 356 w 397"/>
                <a:gd name="T79" fmla="*/ 18 h 128"/>
                <a:gd name="T80" fmla="*/ 378 w 397"/>
                <a:gd name="T81" fmla="*/ 39 h 128"/>
                <a:gd name="T82" fmla="*/ 356 w 397"/>
                <a:gd name="T83" fmla="*/ 60 h 128"/>
                <a:gd name="T84" fmla="*/ 170 w 397"/>
                <a:gd name="T85" fmla="*/ 65 h 128"/>
                <a:gd name="T86" fmla="*/ 147 w 397"/>
                <a:gd name="T87" fmla="*/ 56 h 128"/>
                <a:gd name="T88" fmla="*/ 133 w 397"/>
                <a:gd name="T89" fmla="*/ 54 h 128"/>
                <a:gd name="T90" fmla="*/ 119 w 397"/>
                <a:gd name="T91" fmla="*/ 48 h 128"/>
                <a:gd name="T92" fmla="*/ 114 w 397"/>
                <a:gd name="T93" fmla="*/ 36 h 128"/>
                <a:gd name="T94" fmla="*/ 137 w 397"/>
                <a:gd name="T95" fmla="*/ 16 h 128"/>
                <a:gd name="T96" fmla="*/ 164 w 397"/>
                <a:gd name="T97" fmla="*/ 26 h 128"/>
                <a:gd name="T98" fmla="*/ 176 w 397"/>
                <a:gd name="T99" fmla="*/ 14 h 128"/>
                <a:gd name="T100" fmla="*/ 137 w 397"/>
                <a:gd name="T101" fmla="*/ 0 h 128"/>
                <a:gd name="T102" fmla="*/ 95 w 397"/>
                <a:gd name="T103" fmla="*/ 37 h 128"/>
                <a:gd name="T104" fmla="*/ 105 w 397"/>
                <a:gd name="T105" fmla="*/ 61 h 128"/>
                <a:gd name="T106" fmla="*/ 128 w 397"/>
                <a:gd name="T107" fmla="*/ 71 h 128"/>
                <a:gd name="T108" fmla="*/ 143 w 397"/>
                <a:gd name="T109" fmla="*/ 73 h 128"/>
                <a:gd name="T110" fmla="*/ 157 w 397"/>
                <a:gd name="T111" fmla="*/ 79 h 128"/>
                <a:gd name="T112" fmla="*/ 162 w 397"/>
                <a:gd name="T113" fmla="*/ 92 h 128"/>
                <a:gd name="T114" fmla="*/ 136 w 397"/>
                <a:gd name="T115" fmla="*/ 111 h 128"/>
                <a:gd name="T116" fmla="*/ 104 w 397"/>
                <a:gd name="T117" fmla="*/ 99 h 128"/>
                <a:gd name="T118" fmla="*/ 91 w 397"/>
                <a:gd name="T119" fmla="*/ 112 h 128"/>
                <a:gd name="T120" fmla="*/ 136 w 397"/>
                <a:gd name="T121" fmla="*/ 128 h 128"/>
                <a:gd name="T122" fmla="*/ 181 w 397"/>
                <a:gd name="T123" fmla="*/ 91 h 128"/>
                <a:gd name="T124" fmla="*/ 170 w 397"/>
                <a:gd name="T12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128">
                  <a:moveTo>
                    <a:pt x="80" y="110"/>
                  </a:moveTo>
                  <a:cubicBezTo>
                    <a:pt x="19" y="110"/>
                    <a:pt x="19" y="110"/>
                    <a:pt x="19" y="110"/>
                  </a:cubicBezTo>
                  <a:cubicBezTo>
                    <a:pt x="19" y="72"/>
                    <a:pt x="19" y="72"/>
                    <a:pt x="19" y="72"/>
                  </a:cubicBezTo>
                  <a:cubicBezTo>
                    <a:pt x="71" y="72"/>
                    <a:pt x="71" y="72"/>
                    <a:pt x="71" y="72"/>
                  </a:cubicBezTo>
                  <a:cubicBezTo>
                    <a:pt x="71" y="55"/>
                    <a:pt x="71" y="55"/>
                    <a:pt x="71" y="55"/>
                  </a:cubicBezTo>
                  <a:cubicBezTo>
                    <a:pt x="19" y="55"/>
                    <a:pt x="19" y="55"/>
                    <a:pt x="19" y="55"/>
                  </a:cubicBezTo>
                  <a:cubicBezTo>
                    <a:pt x="19" y="18"/>
                    <a:pt x="19" y="18"/>
                    <a:pt x="19" y="18"/>
                  </a:cubicBezTo>
                  <a:cubicBezTo>
                    <a:pt x="80" y="18"/>
                    <a:pt x="80" y="18"/>
                    <a:pt x="80" y="18"/>
                  </a:cubicBezTo>
                  <a:cubicBezTo>
                    <a:pt x="80" y="1"/>
                    <a:pt x="80" y="1"/>
                    <a:pt x="80" y="1"/>
                  </a:cubicBezTo>
                  <a:cubicBezTo>
                    <a:pt x="0" y="1"/>
                    <a:pt x="0" y="1"/>
                    <a:pt x="0" y="1"/>
                  </a:cubicBezTo>
                  <a:cubicBezTo>
                    <a:pt x="0" y="127"/>
                    <a:pt x="0" y="127"/>
                    <a:pt x="0" y="127"/>
                  </a:cubicBezTo>
                  <a:cubicBezTo>
                    <a:pt x="80" y="127"/>
                    <a:pt x="80" y="127"/>
                    <a:pt x="80" y="127"/>
                  </a:cubicBezTo>
                  <a:lnTo>
                    <a:pt x="80" y="110"/>
                  </a:lnTo>
                  <a:close/>
                  <a:moveTo>
                    <a:pt x="288" y="89"/>
                  </a:moveTo>
                  <a:cubicBezTo>
                    <a:pt x="269" y="89"/>
                    <a:pt x="269" y="89"/>
                    <a:pt x="269" y="89"/>
                  </a:cubicBezTo>
                  <a:cubicBezTo>
                    <a:pt x="266" y="102"/>
                    <a:pt x="257" y="111"/>
                    <a:pt x="243" y="111"/>
                  </a:cubicBezTo>
                  <a:cubicBezTo>
                    <a:pt x="236" y="111"/>
                    <a:pt x="229" y="108"/>
                    <a:pt x="225" y="103"/>
                  </a:cubicBezTo>
                  <a:cubicBezTo>
                    <a:pt x="218" y="97"/>
                    <a:pt x="217" y="89"/>
                    <a:pt x="217" y="64"/>
                  </a:cubicBezTo>
                  <a:cubicBezTo>
                    <a:pt x="217" y="39"/>
                    <a:pt x="218" y="31"/>
                    <a:pt x="225" y="25"/>
                  </a:cubicBezTo>
                  <a:cubicBezTo>
                    <a:pt x="229" y="20"/>
                    <a:pt x="236" y="17"/>
                    <a:pt x="243" y="17"/>
                  </a:cubicBezTo>
                  <a:cubicBezTo>
                    <a:pt x="257" y="17"/>
                    <a:pt x="265" y="26"/>
                    <a:pt x="268" y="39"/>
                  </a:cubicBezTo>
                  <a:cubicBezTo>
                    <a:pt x="288" y="39"/>
                    <a:pt x="288" y="39"/>
                    <a:pt x="288" y="39"/>
                  </a:cubicBezTo>
                  <a:cubicBezTo>
                    <a:pt x="283" y="13"/>
                    <a:pt x="266" y="0"/>
                    <a:pt x="243" y="0"/>
                  </a:cubicBezTo>
                  <a:cubicBezTo>
                    <a:pt x="230" y="0"/>
                    <a:pt x="219" y="4"/>
                    <a:pt x="210" y="13"/>
                  </a:cubicBezTo>
                  <a:cubicBezTo>
                    <a:pt x="198" y="26"/>
                    <a:pt x="198" y="40"/>
                    <a:pt x="198" y="64"/>
                  </a:cubicBezTo>
                  <a:cubicBezTo>
                    <a:pt x="198" y="88"/>
                    <a:pt x="198" y="102"/>
                    <a:pt x="210" y="115"/>
                  </a:cubicBezTo>
                  <a:cubicBezTo>
                    <a:pt x="219" y="124"/>
                    <a:pt x="230" y="128"/>
                    <a:pt x="243" y="128"/>
                  </a:cubicBezTo>
                  <a:cubicBezTo>
                    <a:pt x="266" y="128"/>
                    <a:pt x="284" y="115"/>
                    <a:pt x="288" y="89"/>
                  </a:cubicBezTo>
                  <a:moveTo>
                    <a:pt x="357" y="1"/>
                  </a:moveTo>
                  <a:cubicBezTo>
                    <a:pt x="310" y="1"/>
                    <a:pt x="310" y="1"/>
                    <a:pt x="310" y="1"/>
                  </a:cubicBezTo>
                  <a:cubicBezTo>
                    <a:pt x="310" y="127"/>
                    <a:pt x="310" y="127"/>
                    <a:pt x="310" y="127"/>
                  </a:cubicBezTo>
                  <a:cubicBezTo>
                    <a:pt x="329" y="127"/>
                    <a:pt x="329" y="127"/>
                    <a:pt x="329" y="127"/>
                  </a:cubicBezTo>
                  <a:cubicBezTo>
                    <a:pt x="329" y="78"/>
                    <a:pt x="329" y="78"/>
                    <a:pt x="329" y="78"/>
                  </a:cubicBezTo>
                  <a:cubicBezTo>
                    <a:pt x="357" y="78"/>
                    <a:pt x="357" y="78"/>
                    <a:pt x="357" y="78"/>
                  </a:cubicBezTo>
                  <a:cubicBezTo>
                    <a:pt x="382" y="78"/>
                    <a:pt x="397" y="61"/>
                    <a:pt x="397" y="39"/>
                  </a:cubicBezTo>
                  <a:cubicBezTo>
                    <a:pt x="397" y="17"/>
                    <a:pt x="382" y="1"/>
                    <a:pt x="357" y="1"/>
                  </a:cubicBezTo>
                  <a:moveTo>
                    <a:pt x="356" y="60"/>
                  </a:moveTo>
                  <a:cubicBezTo>
                    <a:pt x="329" y="60"/>
                    <a:pt x="329" y="60"/>
                    <a:pt x="329" y="60"/>
                  </a:cubicBezTo>
                  <a:cubicBezTo>
                    <a:pt x="329" y="18"/>
                    <a:pt x="329" y="18"/>
                    <a:pt x="329" y="18"/>
                  </a:cubicBezTo>
                  <a:cubicBezTo>
                    <a:pt x="356" y="18"/>
                    <a:pt x="356" y="18"/>
                    <a:pt x="356" y="18"/>
                  </a:cubicBezTo>
                  <a:cubicBezTo>
                    <a:pt x="369" y="18"/>
                    <a:pt x="378" y="26"/>
                    <a:pt x="378" y="39"/>
                  </a:cubicBezTo>
                  <a:cubicBezTo>
                    <a:pt x="378" y="52"/>
                    <a:pt x="369" y="60"/>
                    <a:pt x="356" y="60"/>
                  </a:cubicBezTo>
                  <a:moveTo>
                    <a:pt x="170" y="65"/>
                  </a:moveTo>
                  <a:cubicBezTo>
                    <a:pt x="165" y="60"/>
                    <a:pt x="159" y="58"/>
                    <a:pt x="147" y="56"/>
                  </a:cubicBezTo>
                  <a:cubicBezTo>
                    <a:pt x="133" y="54"/>
                    <a:pt x="133" y="54"/>
                    <a:pt x="133" y="54"/>
                  </a:cubicBezTo>
                  <a:cubicBezTo>
                    <a:pt x="127" y="53"/>
                    <a:pt x="122" y="51"/>
                    <a:pt x="119" y="48"/>
                  </a:cubicBezTo>
                  <a:cubicBezTo>
                    <a:pt x="115" y="45"/>
                    <a:pt x="114" y="41"/>
                    <a:pt x="114" y="36"/>
                  </a:cubicBezTo>
                  <a:cubicBezTo>
                    <a:pt x="114" y="25"/>
                    <a:pt x="122" y="16"/>
                    <a:pt x="137" y="16"/>
                  </a:cubicBezTo>
                  <a:cubicBezTo>
                    <a:pt x="147" y="16"/>
                    <a:pt x="156" y="19"/>
                    <a:pt x="164" y="26"/>
                  </a:cubicBezTo>
                  <a:cubicBezTo>
                    <a:pt x="176" y="14"/>
                    <a:pt x="176" y="14"/>
                    <a:pt x="176" y="14"/>
                  </a:cubicBezTo>
                  <a:cubicBezTo>
                    <a:pt x="165" y="4"/>
                    <a:pt x="154" y="0"/>
                    <a:pt x="137" y="0"/>
                  </a:cubicBezTo>
                  <a:cubicBezTo>
                    <a:pt x="111" y="0"/>
                    <a:pt x="95" y="15"/>
                    <a:pt x="95" y="37"/>
                  </a:cubicBezTo>
                  <a:cubicBezTo>
                    <a:pt x="95" y="47"/>
                    <a:pt x="98" y="55"/>
                    <a:pt x="105" y="61"/>
                  </a:cubicBezTo>
                  <a:cubicBezTo>
                    <a:pt x="110" y="66"/>
                    <a:pt x="118" y="70"/>
                    <a:pt x="128" y="71"/>
                  </a:cubicBezTo>
                  <a:cubicBezTo>
                    <a:pt x="143" y="73"/>
                    <a:pt x="143" y="73"/>
                    <a:pt x="143" y="73"/>
                  </a:cubicBezTo>
                  <a:cubicBezTo>
                    <a:pt x="150" y="74"/>
                    <a:pt x="154" y="76"/>
                    <a:pt x="157" y="79"/>
                  </a:cubicBezTo>
                  <a:cubicBezTo>
                    <a:pt x="160" y="82"/>
                    <a:pt x="162" y="86"/>
                    <a:pt x="162" y="92"/>
                  </a:cubicBezTo>
                  <a:cubicBezTo>
                    <a:pt x="162" y="104"/>
                    <a:pt x="152" y="111"/>
                    <a:pt x="136" y="111"/>
                  </a:cubicBezTo>
                  <a:cubicBezTo>
                    <a:pt x="123" y="111"/>
                    <a:pt x="113" y="108"/>
                    <a:pt x="104" y="99"/>
                  </a:cubicBezTo>
                  <a:cubicBezTo>
                    <a:pt x="91" y="112"/>
                    <a:pt x="91" y="112"/>
                    <a:pt x="91" y="112"/>
                  </a:cubicBezTo>
                  <a:cubicBezTo>
                    <a:pt x="103" y="124"/>
                    <a:pt x="117" y="128"/>
                    <a:pt x="136" y="128"/>
                  </a:cubicBezTo>
                  <a:cubicBezTo>
                    <a:pt x="162" y="128"/>
                    <a:pt x="181" y="115"/>
                    <a:pt x="181" y="91"/>
                  </a:cubicBezTo>
                  <a:cubicBezTo>
                    <a:pt x="181" y="80"/>
                    <a:pt x="177" y="71"/>
                    <a:pt x="170" y="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9" name="Freeform 6"/>
            <p:cNvSpPr>
              <a:spLocks/>
            </p:cNvSpPr>
            <p:nvPr/>
          </p:nvSpPr>
          <p:spPr bwMode="auto">
            <a:xfrm>
              <a:off x="2795588" y="1576388"/>
              <a:ext cx="862013" cy="1100138"/>
            </a:xfrm>
            <a:custGeom>
              <a:avLst/>
              <a:gdLst>
                <a:gd name="T0" fmla="*/ 212 w 229"/>
                <a:gd name="T1" fmla="*/ 39 h 290"/>
                <a:gd name="T2" fmla="*/ 228 w 229"/>
                <a:gd name="T3" fmla="*/ 21 h 290"/>
                <a:gd name="T4" fmla="*/ 228 w 229"/>
                <a:gd name="T5" fmla="*/ 19 h 290"/>
                <a:gd name="T6" fmla="*/ 226 w 229"/>
                <a:gd name="T7" fmla="*/ 18 h 290"/>
                <a:gd name="T8" fmla="*/ 216 w 229"/>
                <a:gd name="T9" fmla="*/ 30 h 290"/>
                <a:gd name="T10" fmla="*/ 128 w 229"/>
                <a:gd name="T11" fmla="*/ 121 h 290"/>
                <a:gd name="T12" fmla="*/ 74 w 229"/>
                <a:gd name="T13" fmla="*/ 35 h 290"/>
                <a:gd name="T14" fmla="*/ 46 w 229"/>
                <a:gd name="T15" fmla="*/ 1 h 290"/>
                <a:gd name="T16" fmla="*/ 48 w 229"/>
                <a:gd name="T17" fmla="*/ 7 h 290"/>
                <a:gd name="T18" fmla="*/ 74 w 229"/>
                <a:gd name="T19" fmla="*/ 59 h 290"/>
                <a:gd name="T20" fmla="*/ 101 w 229"/>
                <a:gd name="T21" fmla="*/ 106 h 290"/>
                <a:gd name="T22" fmla="*/ 95 w 229"/>
                <a:gd name="T23" fmla="*/ 117 h 290"/>
                <a:gd name="T24" fmla="*/ 86 w 229"/>
                <a:gd name="T25" fmla="*/ 119 h 290"/>
                <a:gd name="T26" fmla="*/ 81 w 229"/>
                <a:gd name="T27" fmla="*/ 120 h 290"/>
                <a:gd name="T28" fmla="*/ 58 w 229"/>
                <a:gd name="T29" fmla="*/ 119 h 290"/>
                <a:gd name="T30" fmla="*/ 14 w 229"/>
                <a:gd name="T31" fmla="*/ 122 h 290"/>
                <a:gd name="T32" fmla="*/ 13 w 229"/>
                <a:gd name="T33" fmla="*/ 122 h 290"/>
                <a:gd name="T34" fmla="*/ 0 w 229"/>
                <a:gd name="T35" fmla="*/ 123 h 290"/>
                <a:gd name="T36" fmla="*/ 1 w 229"/>
                <a:gd name="T37" fmla="*/ 125 h 290"/>
                <a:gd name="T38" fmla="*/ 43 w 229"/>
                <a:gd name="T39" fmla="*/ 129 h 290"/>
                <a:gd name="T40" fmla="*/ 70 w 229"/>
                <a:gd name="T41" fmla="*/ 203 h 290"/>
                <a:gd name="T42" fmla="*/ 56 w 229"/>
                <a:gd name="T43" fmla="*/ 252 h 290"/>
                <a:gd name="T44" fmla="*/ 57 w 229"/>
                <a:gd name="T45" fmla="*/ 254 h 290"/>
                <a:gd name="T46" fmla="*/ 60 w 229"/>
                <a:gd name="T47" fmla="*/ 250 h 290"/>
                <a:gd name="T48" fmla="*/ 85 w 229"/>
                <a:gd name="T49" fmla="*/ 206 h 290"/>
                <a:gd name="T50" fmla="*/ 110 w 229"/>
                <a:gd name="T51" fmla="*/ 168 h 290"/>
                <a:gd name="T52" fmla="*/ 119 w 229"/>
                <a:gd name="T53" fmla="*/ 152 h 290"/>
                <a:gd name="T54" fmla="*/ 126 w 229"/>
                <a:gd name="T55" fmla="*/ 143 h 290"/>
                <a:gd name="T56" fmla="*/ 176 w 229"/>
                <a:gd name="T57" fmla="*/ 221 h 290"/>
                <a:gd name="T58" fmla="*/ 223 w 229"/>
                <a:gd name="T59" fmla="*/ 289 h 290"/>
                <a:gd name="T60" fmla="*/ 223 w 229"/>
                <a:gd name="T61" fmla="*/ 289 h 290"/>
                <a:gd name="T62" fmla="*/ 224 w 229"/>
                <a:gd name="T63" fmla="*/ 290 h 290"/>
                <a:gd name="T64" fmla="*/ 226 w 229"/>
                <a:gd name="T65" fmla="*/ 287 h 290"/>
                <a:gd name="T66" fmla="*/ 136 w 229"/>
                <a:gd name="T67" fmla="*/ 135 h 290"/>
                <a:gd name="T68" fmla="*/ 143 w 229"/>
                <a:gd name="T69" fmla="*/ 135 h 290"/>
                <a:gd name="T70" fmla="*/ 144 w 229"/>
                <a:gd name="T71" fmla="*/ 132 h 290"/>
                <a:gd name="T72" fmla="*/ 141 w 229"/>
                <a:gd name="T73" fmla="*/ 130 h 290"/>
                <a:gd name="T74" fmla="*/ 151 w 229"/>
                <a:gd name="T75" fmla="*/ 11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90">
                  <a:moveTo>
                    <a:pt x="182" y="76"/>
                  </a:moveTo>
                  <a:cubicBezTo>
                    <a:pt x="192" y="63"/>
                    <a:pt x="202" y="52"/>
                    <a:pt x="212" y="39"/>
                  </a:cubicBezTo>
                  <a:cubicBezTo>
                    <a:pt x="214" y="37"/>
                    <a:pt x="216" y="35"/>
                    <a:pt x="218" y="32"/>
                  </a:cubicBezTo>
                  <a:cubicBezTo>
                    <a:pt x="221" y="29"/>
                    <a:pt x="225" y="25"/>
                    <a:pt x="228" y="21"/>
                  </a:cubicBezTo>
                  <a:cubicBezTo>
                    <a:pt x="228" y="21"/>
                    <a:pt x="229" y="20"/>
                    <a:pt x="229" y="20"/>
                  </a:cubicBezTo>
                  <a:cubicBezTo>
                    <a:pt x="229" y="19"/>
                    <a:pt x="228" y="19"/>
                    <a:pt x="228" y="19"/>
                  </a:cubicBezTo>
                  <a:cubicBezTo>
                    <a:pt x="228" y="19"/>
                    <a:pt x="228" y="18"/>
                    <a:pt x="227" y="18"/>
                  </a:cubicBezTo>
                  <a:cubicBezTo>
                    <a:pt x="227" y="18"/>
                    <a:pt x="226" y="18"/>
                    <a:pt x="226" y="18"/>
                  </a:cubicBezTo>
                  <a:cubicBezTo>
                    <a:pt x="226" y="19"/>
                    <a:pt x="226" y="19"/>
                    <a:pt x="226" y="19"/>
                  </a:cubicBezTo>
                  <a:cubicBezTo>
                    <a:pt x="222" y="22"/>
                    <a:pt x="219" y="26"/>
                    <a:pt x="216" y="30"/>
                  </a:cubicBezTo>
                  <a:cubicBezTo>
                    <a:pt x="200" y="47"/>
                    <a:pt x="184" y="62"/>
                    <a:pt x="167" y="80"/>
                  </a:cubicBezTo>
                  <a:cubicBezTo>
                    <a:pt x="153" y="94"/>
                    <a:pt x="141" y="107"/>
                    <a:pt x="128" y="121"/>
                  </a:cubicBezTo>
                  <a:cubicBezTo>
                    <a:pt x="114" y="97"/>
                    <a:pt x="100" y="73"/>
                    <a:pt x="84" y="48"/>
                  </a:cubicBezTo>
                  <a:cubicBezTo>
                    <a:pt x="81" y="43"/>
                    <a:pt x="77" y="39"/>
                    <a:pt x="74" y="35"/>
                  </a:cubicBezTo>
                  <a:cubicBezTo>
                    <a:pt x="66" y="24"/>
                    <a:pt x="56" y="11"/>
                    <a:pt x="49" y="1"/>
                  </a:cubicBezTo>
                  <a:cubicBezTo>
                    <a:pt x="48" y="1"/>
                    <a:pt x="47" y="0"/>
                    <a:pt x="46" y="1"/>
                  </a:cubicBezTo>
                  <a:cubicBezTo>
                    <a:pt x="46" y="1"/>
                    <a:pt x="45" y="2"/>
                    <a:pt x="46" y="3"/>
                  </a:cubicBezTo>
                  <a:cubicBezTo>
                    <a:pt x="47" y="5"/>
                    <a:pt x="47" y="6"/>
                    <a:pt x="48" y="7"/>
                  </a:cubicBezTo>
                  <a:cubicBezTo>
                    <a:pt x="47" y="8"/>
                    <a:pt x="47" y="9"/>
                    <a:pt x="48" y="9"/>
                  </a:cubicBezTo>
                  <a:cubicBezTo>
                    <a:pt x="59" y="28"/>
                    <a:pt x="66" y="43"/>
                    <a:pt x="74" y="59"/>
                  </a:cubicBezTo>
                  <a:cubicBezTo>
                    <a:pt x="75" y="61"/>
                    <a:pt x="79" y="66"/>
                    <a:pt x="80" y="68"/>
                  </a:cubicBezTo>
                  <a:cubicBezTo>
                    <a:pt x="87" y="80"/>
                    <a:pt x="93" y="93"/>
                    <a:pt x="101" y="106"/>
                  </a:cubicBezTo>
                  <a:cubicBezTo>
                    <a:pt x="104" y="109"/>
                    <a:pt x="108" y="115"/>
                    <a:pt x="111" y="120"/>
                  </a:cubicBezTo>
                  <a:cubicBezTo>
                    <a:pt x="106" y="119"/>
                    <a:pt x="101" y="118"/>
                    <a:pt x="95" y="117"/>
                  </a:cubicBezTo>
                  <a:cubicBezTo>
                    <a:pt x="91" y="118"/>
                    <a:pt x="88" y="119"/>
                    <a:pt x="86" y="119"/>
                  </a:cubicBezTo>
                  <a:cubicBezTo>
                    <a:pt x="86" y="119"/>
                    <a:pt x="86" y="119"/>
                    <a:pt x="86" y="119"/>
                  </a:cubicBezTo>
                  <a:cubicBezTo>
                    <a:pt x="85" y="119"/>
                    <a:pt x="85" y="119"/>
                    <a:pt x="85" y="119"/>
                  </a:cubicBezTo>
                  <a:cubicBezTo>
                    <a:pt x="84" y="119"/>
                    <a:pt x="83" y="120"/>
                    <a:pt x="81" y="120"/>
                  </a:cubicBezTo>
                  <a:cubicBezTo>
                    <a:pt x="77" y="120"/>
                    <a:pt x="70" y="119"/>
                    <a:pt x="61" y="119"/>
                  </a:cubicBezTo>
                  <a:cubicBezTo>
                    <a:pt x="60" y="119"/>
                    <a:pt x="59" y="119"/>
                    <a:pt x="58" y="119"/>
                  </a:cubicBezTo>
                  <a:cubicBezTo>
                    <a:pt x="50" y="119"/>
                    <a:pt x="43" y="120"/>
                    <a:pt x="36" y="121"/>
                  </a:cubicBezTo>
                  <a:cubicBezTo>
                    <a:pt x="29" y="121"/>
                    <a:pt x="22" y="122"/>
                    <a:pt x="14" y="122"/>
                  </a:cubicBezTo>
                  <a:cubicBezTo>
                    <a:pt x="13" y="122"/>
                    <a:pt x="13" y="122"/>
                    <a:pt x="13" y="122"/>
                  </a:cubicBezTo>
                  <a:cubicBezTo>
                    <a:pt x="13" y="122"/>
                    <a:pt x="13" y="122"/>
                    <a:pt x="13" y="122"/>
                  </a:cubicBezTo>
                  <a:cubicBezTo>
                    <a:pt x="9" y="122"/>
                    <a:pt x="6" y="122"/>
                    <a:pt x="2" y="121"/>
                  </a:cubicBezTo>
                  <a:cubicBezTo>
                    <a:pt x="1" y="121"/>
                    <a:pt x="0" y="122"/>
                    <a:pt x="0" y="123"/>
                  </a:cubicBezTo>
                  <a:cubicBezTo>
                    <a:pt x="0" y="124"/>
                    <a:pt x="0" y="124"/>
                    <a:pt x="1" y="125"/>
                  </a:cubicBezTo>
                  <a:cubicBezTo>
                    <a:pt x="1" y="125"/>
                    <a:pt x="1" y="125"/>
                    <a:pt x="1" y="125"/>
                  </a:cubicBezTo>
                  <a:cubicBezTo>
                    <a:pt x="1" y="125"/>
                    <a:pt x="2" y="125"/>
                    <a:pt x="2" y="125"/>
                  </a:cubicBezTo>
                  <a:cubicBezTo>
                    <a:pt x="16" y="127"/>
                    <a:pt x="29" y="128"/>
                    <a:pt x="43" y="129"/>
                  </a:cubicBezTo>
                  <a:cubicBezTo>
                    <a:pt x="69" y="132"/>
                    <a:pt x="91" y="132"/>
                    <a:pt x="116" y="135"/>
                  </a:cubicBezTo>
                  <a:cubicBezTo>
                    <a:pt x="99" y="156"/>
                    <a:pt x="84" y="177"/>
                    <a:pt x="70" y="203"/>
                  </a:cubicBezTo>
                  <a:cubicBezTo>
                    <a:pt x="68" y="208"/>
                    <a:pt x="67" y="213"/>
                    <a:pt x="65" y="216"/>
                  </a:cubicBezTo>
                  <a:cubicBezTo>
                    <a:pt x="61" y="228"/>
                    <a:pt x="57" y="242"/>
                    <a:pt x="56" y="252"/>
                  </a:cubicBezTo>
                  <a:cubicBezTo>
                    <a:pt x="55" y="253"/>
                    <a:pt x="56" y="254"/>
                    <a:pt x="57" y="254"/>
                  </a:cubicBezTo>
                  <a:cubicBezTo>
                    <a:pt x="57" y="254"/>
                    <a:pt x="57" y="254"/>
                    <a:pt x="57" y="254"/>
                  </a:cubicBezTo>
                  <a:cubicBezTo>
                    <a:pt x="58" y="254"/>
                    <a:pt x="58" y="254"/>
                    <a:pt x="59" y="253"/>
                  </a:cubicBezTo>
                  <a:cubicBezTo>
                    <a:pt x="59" y="252"/>
                    <a:pt x="60" y="251"/>
                    <a:pt x="60" y="250"/>
                  </a:cubicBezTo>
                  <a:cubicBezTo>
                    <a:pt x="61" y="250"/>
                    <a:pt x="62" y="249"/>
                    <a:pt x="62" y="249"/>
                  </a:cubicBezTo>
                  <a:cubicBezTo>
                    <a:pt x="68" y="231"/>
                    <a:pt x="77" y="219"/>
                    <a:pt x="85" y="206"/>
                  </a:cubicBezTo>
                  <a:cubicBezTo>
                    <a:pt x="86" y="205"/>
                    <a:pt x="88" y="200"/>
                    <a:pt x="89" y="199"/>
                  </a:cubicBezTo>
                  <a:cubicBezTo>
                    <a:pt x="95" y="189"/>
                    <a:pt x="103" y="180"/>
                    <a:pt x="110" y="168"/>
                  </a:cubicBezTo>
                  <a:cubicBezTo>
                    <a:pt x="114" y="162"/>
                    <a:pt x="115" y="158"/>
                    <a:pt x="119" y="152"/>
                  </a:cubicBezTo>
                  <a:cubicBezTo>
                    <a:pt x="119" y="152"/>
                    <a:pt x="119" y="152"/>
                    <a:pt x="119" y="152"/>
                  </a:cubicBezTo>
                  <a:cubicBezTo>
                    <a:pt x="119" y="152"/>
                    <a:pt x="119" y="152"/>
                    <a:pt x="119" y="151"/>
                  </a:cubicBezTo>
                  <a:cubicBezTo>
                    <a:pt x="121" y="149"/>
                    <a:pt x="123" y="146"/>
                    <a:pt x="126" y="143"/>
                  </a:cubicBezTo>
                  <a:cubicBezTo>
                    <a:pt x="130" y="149"/>
                    <a:pt x="136" y="159"/>
                    <a:pt x="144" y="173"/>
                  </a:cubicBezTo>
                  <a:cubicBezTo>
                    <a:pt x="154" y="190"/>
                    <a:pt x="167" y="207"/>
                    <a:pt x="176" y="221"/>
                  </a:cubicBezTo>
                  <a:cubicBezTo>
                    <a:pt x="187" y="236"/>
                    <a:pt x="197" y="250"/>
                    <a:pt x="208" y="265"/>
                  </a:cubicBezTo>
                  <a:cubicBezTo>
                    <a:pt x="213" y="273"/>
                    <a:pt x="218" y="281"/>
                    <a:pt x="223" y="289"/>
                  </a:cubicBezTo>
                  <a:cubicBezTo>
                    <a:pt x="223" y="289"/>
                    <a:pt x="223" y="289"/>
                    <a:pt x="223" y="289"/>
                  </a:cubicBezTo>
                  <a:cubicBezTo>
                    <a:pt x="223" y="289"/>
                    <a:pt x="223" y="289"/>
                    <a:pt x="223" y="289"/>
                  </a:cubicBezTo>
                  <a:cubicBezTo>
                    <a:pt x="223" y="289"/>
                    <a:pt x="223" y="289"/>
                    <a:pt x="223" y="289"/>
                  </a:cubicBezTo>
                  <a:cubicBezTo>
                    <a:pt x="223" y="289"/>
                    <a:pt x="224" y="290"/>
                    <a:pt x="224" y="290"/>
                  </a:cubicBezTo>
                  <a:cubicBezTo>
                    <a:pt x="225" y="290"/>
                    <a:pt x="225" y="290"/>
                    <a:pt x="225" y="289"/>
                  </a:cubicBezTo>
                  <a:cubicBezTo>
                    <a:pt x="226" y="289"/>
                    <a:pt x="226" y="288"/>
                    <a:pt x="226" y="287"/>
                  </a:cubicBezTo>
                  <a:cubicBezTo>
                    <a:pt x="208" y="258"/>
                    <a:pt x="192" y="233"/>
                    <a:pt x="175" y="203"/>
                  </a:cubicBezTo>
                  <a:cubicBezTo>
                    <a:pt x="162" y="180"/>
                    <a:pt x="149" y="157"/>
                    <a:pt x="136" y="135"/>
                  </a:cubicBezTo>
                  <a:cubicBezTo>
                    <a:pt x="137" y="135"/>
                    <a:pt x="138" y="135"/>
                    <a:pt x="139" y="135"/>
                  </a:cubicBezTo>
                  <a:cubicBezTo>
                    <a:pt x="140" y="135"/>
                    <a:pt x="142" y="135"/>
                    <a:pt x="143" y="135"/>
                  </a:cubicBezTo>
                  <a:cubicBezTo>
                    <a:pt x="144" y="135"/>
                    <a:pt x="145" y="134"/>
                    <a:pt x="145" y="134"/>
                  </a:cubicBezTo>
                  <a:cubicBezTo>
                    <a:pt x="145" y="133"/>
                    <a:pt x="145" y="132"/>
                    <a:pt x="144" y="132"/>
                  </a:cubicBezTo>
                  <a:cubicBezTo>
                    <a:pt x="143" y="131"/>
                    <a:pt x="143" y="131"/>
                    <a:pt x="143" y="131"/>
                  </a:cubicBezTo>
                  <a:cubicBezTo>
                    <a:pt x="143" y="130"/>
                    <a:pt x="142" y="130"/>
                    <a:pt x="141" y="130"/>
                  </a:cubicBezTo>
                  <a:cubicBezTo>
                    <a:pt x="140" y="129"/>
                    <a:pt x="139" y="129"/>
                    <a:pt x="138" y="128"/>
                  </a:cubicBezTo>
                  <a:cubicBezTo>
                    <a:pt x="142" y="124"/>
                    <a:pt x="146" y="119"/>
                    <a:pt x="151" y="114"/>
                  </a:cubicBezTo>
                  <a:cubicBezTo>
                    <a:pt x="162" y="102"/>
                    <a:pt x="173" y="87"/>
                    <a:pt x="182"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10" name="Freeform 7"/>
            <p:cNvSpPr>
              <a:spLocks noEditPoints="1"/>
            </p:cNvSpPr>
            <p:nvPr/>
          </p:nvSpPr>
          <p:spPr bwMode="auto">
            <a:xfrm>
              <a:off x="800100" y="2171700"/>
              <a:ext cx="1493838" cy="273050"/>
            </a:xfrm>
            <a:custGeom>
              <a:avLst/>
              <a:gdLst>
                <a:gd name="T0" fmla="*/ 44 w 397"/>
                <a:gd name="T1" fmla="*/ 71 h 72"/>
                <a:gd name="T2" fmla="*/ 10 w 397"/>
                <a:gd name="T3" fmla="*/ 62 h 72"/>
                <a:gd name="T4" fmla="*/ 39 w 397"/>
                <a:gd name="T5" fmla="*/ 41 h 72"/>
                <a:gd name="T6" fmla="*/ 10 w 397"/>
                <a:gd name="T7" fmla="*/ 31 h 72"/>
                <a:gd name="T8" fmla="*/ 44 w 397"/>
                <a:gd name="T9" fmla="*/ 11 h 72"/>
                <a:gd name="T10" fmla="*/ 0 w 397"/>
                <a:gd name="T11" fmla="*/ 1 h 72"/>
                <a:gd name="T12" fmla="*/ 105 w 397"/>
                <a:gd name="T13" fmla="*/ 47 h 72"/>
                <a:gd name="T14" fmla="*/ 76 w 397"/>
                <a:gd name="T15" fmla="*/ 47 h 72"/>
                <a:gd name="T16" fmla="*/ 65 w 397"/>
                <a:gd name="T17" fmla="*/ 1 h 72"/>
                <a:gd name="T18" fmla="*/ 90 w 397"/>
                <a:gd name="T19" fmla="*/ 72 h 72"/>
                <a:gd name="T20" fmla="*/ 115 w 397"/>
                <a:gd name="T21" fmla="*/ 1 h 72"/>
                <a:gd name="T22" fmla="*/ 105 w 397"/>
                <a:gd name="T23" fmla="*/ 47 h 72"/>
                <a:gd name="T24" fmla="*/ 167 w 397"/>
                <a:gd name="T25" fmla="*/ 1 h 72"/>
                <a:gd name="T26" fmla="*/ 140 w 397"/>
                <a:gd name="T27" fmla="*/ 71 h 72"/>
                <a:gd name="T28" fmla="*/ 151 w 397"/>
                <a:gd name="T29" fmla="*/ 42 h 72"/>
                <a:gd name="T30" fmla="*/ 179 w 397"/>
                <a:gd name="T31" fmla="*/ 71 h 72"/>
                <a:gd name="T32" fmla="*/ 175 w 397"/>
                <a:gd name="T33" fmla="*/ 40 h 72"/>
                <a:gd name="T34" fmla="*/ 151 w 397"/>
                <a:gd name="T35" fmla="*/ 33 h 72"/>
                <a:gd name="T36" fmla="*/ 167 w 397"/>
                <a:gd name="T37" fmla="*/ 11 h 72"/>
                <a:gd name="T38" fmla="*/ 167 w 397"/>
                <a:gd name="T39" fmla="*/ 33 h 72"/>
                <a:gd name="T40" fmla="*/ 353 w 397"/>
                <a:gd name="T41" fmla="*/ 71 h 72"/>
                <a:gd name="T42" fmla="*/ 397 w 397"/>
                <a:gd name="T43" fmla="*/ 62 h 72"/>
                <a:gd name="T44" fmla="*/ 363 w 397"/>
                <a:gd name="T45" fmla="*/ 41 h 72"/>
                <a:gd name="T46" fmla="*/ 392 w 397"/>
                <a:gd name="T47" fmla="*/ 31 h 72"/>
                <a:gd name="T48" fmla="*/ 363 w 397"/>
                <a:gd name="T49" fmla="*/ 11 h 72"/>
                <a:gd name="T50" fmla="*/ 397 w 397"/>
                <a:gd name="T51" fmla="*/ 1 h 72"/>
                <a:gd name="T52" fmla="*/ 353 w 397"/>
                <a:gd name="T53" fmla="*/ 71 h 72"/>
                <a:gd name="T54" fmla="*/ 283 w 397"/>
                <a:gd name="T55" fmla="*/ 1 h 72"/>
                <a:gd name="T56" fmla="*/ 294 w 397"/>
                <a:gd name="T57" fmla="*/ 71 h 72"/>
                <a:gd name="T58" fmla="*/ 310 w 397"/>
                <a:gd name="T59" fmla="*/ 44 h 72"/>
                <a:gd name="T60" fmla="*/ 310 w 397"/>
                <a:gd name="T61" fmla="*/ 1 h 72"/>
                <a:gd name="T62" fmla="*/ 294 w 397"/>
                <a:gd name="T63" fmla="*/ 34 h 72"/>
                <a:gd name="T64" fmla="*/ 309 w 397"/>
                <a:gd name="T65" fmla="*/ 11 h 72"/>
                <a:gd name="T66" fmla="*/ 309 w 397"/>
                <a:gd name="T67" fmla="*/ 34 h 72"/>
                <a:gd name="T68" fmla="*/ 217 w 397"/>
                <a:gd name="T69" fmla="*/ 8 h 72"/>
                <a:gd name="T70" fmla="*/ 217 w 397"/>
                <a:gd name="T71" fmla="*/ 65 h 72"/>
                <a:gd name="T72" fmla="*/ 253 w 397"/>
                <a:gd name="T73" fmla="*/ 65 h 72"/>
                <a:gd name="T74" fmla="*/ 253 w 397"/>
                <a:gd name="T75" fmla="*/ 8 h 72"/>
                <a:gd name="T76" fmla="*/ 245 w 397"/>
                <a:gd name="T77" fmla="*/ 58 h 72"/>
                <a:gd name="T78" fmla="*/ 224 w 397"/>
                <a:gd name="T79" fmla="*/ 58 h 72"/>
                <a:gd name="T80" fmla="*/ 224 w 397"/>
                <a:gd name="T81" fmla="*/ 14 h 72"/>
                <a:gd name="T82" fmla="*/ 245 w 397"/>
                <a:gd name="T83" fmla="*/ 14 h 72"/>
                <a:gd name="T84" fmla="*/ 245 w 397"/>
                <a:gd name="T8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72">
                  <a:moveTo>
                    <a:pt x="0" y="71"/>
                  </a:moveTo>
                  <a:cubicBezTo>
                    <a:pt x="44" y="71"/>
                    <a:pt x="44" y="71"/>
                    <a:pt x="44" y="71"/>
                  </a:cubicBezTo>
                  <a:cubicBezTo>
                    <a:pt x="44" y="62"/>
                    <a:pt x="44" y="62"/>
                    <a:pt x="44" y="62"/>
                  </a:cubicBezTo>
                  <a:cubicBezTo>
                    <a:pt x="10" y="62"/>
                    <a:pt x="10" y="62"/>
                    <a:pt x="10" y="62"/>
                  </a:cubicBezTo>
                  <a:cubicBezTo>
                    <a:pt x="10" y="41"/>
                    <a:pt x="10" y="41"/>
                    <a:pt x="10" y="41"/>
                  </a:cubicBezTo>
                  <a:cubicBezTo>
                    <a:pt x="39" y="41"/>
                    <a:pt x="39" y="41"/>
                    <a:pt x="39" y="41"/>
                  </a:cubicBezTo>
                  <a:cubicBezTo>
                    <a:pt x="39" y="31"/>
                    <a:pt x="39" y="31"/>
                    <a:pt x="39" y="31"/>
                  </a:cubicBezTo>
                  <a:cubicBezTo>
                    <a:pt x="10" y="31"/>
                    <a:pt x="10" y="31"/>
                    <a:pt x="10" y="31"/>
                  </a:cubicBezTo>
                  <a:cubicBezTo>
                    <a:pt x="10" y="11"/>
                    <a:pt x="10" y="11"/>
                    <a:pt x="10" y="11"/>
                  </a:cubicBezTo>
                  <a:cubicBezTo>
                    <a:pt x="44" y="11"/>
                    <a:pt x="44" y="11"/>
                    <a:pt x="44" y="11"/>
                  </a:cubicBezTo>
                  <a:cubicBezTo>
                    <a:pt x="44" y="1"/>
                    <a:pt x="44" y="1"/>
                    <a:pt x="44" y="1"/>
                  </a:cubicBezTo>
                  <a:cubicBezTo>
                    <a:pt x="0" y="1"/>
                    <a:pt x="0" y="1"/>
                    <a:pt x="0" y="1"/>
                  </a:cubicBezTo>
                  <a:lnTo>
                    <a:pt x="0" y="71"/>
                  </a:lnTo>
                  <a:close/>
                  <a:moveTo>
                    <a:pt x="105" y="47"/>
                  </a:moveTo>
                  <a:cubicBezTo>
                    <a:pt x="105" y="57"/>
                    <a:pt x="99" y="62"/>
                    <a:pt x="90" y="62"/>
                  </a:cubicBezTo>
                  <a:cubicBezTo>
                    <a:pt x="82" y="62"/>
                    <a:pt x="76" y="57"/>
                    <a:pt x="76" y="47"/>
                  </a:cubicBezTo>
                  <a:cubicBezTo>
                    <a:pt x="76" y="1"/>
                    <a:pt x="76" y="1"/>
                    <a:pt x="76" y="1"/>
                  </a:cubicBezTo>
                  <a:cubicBezTo>
                    <a:pt x="65" y="1"/>
                    <a:pt x="65" y="1"/>
                    <a:pt x="65" y="1"/>
                  </a:cubicBezTo>
                  <a:cubicBezTo>
                    <a:pt x="65" y="48"/>
                    <a:pt x="65" y="48"/>
                    <a:pt x="65" y="48"/>
                  </a:cubicBezTo>
                  <a:cubicBezTo>
                    <a:pt x="65" y="62"/>
                    <a:pt x="76" y="72"/>
                    <a:pt x="90" y="72"/>
                  </a:cubicBezTo>
                  <a:cubicBezTo>
                    <a:pt x="105" y="72"/>
                    <a:pt x="115" y="62"/>
                    <a:pt x="115" y="48"/>
                  </a:cubicBezTo>
                  <a:cubicBezTo>
                    <a:pt x="115" y="1"/>
                    <a:pt x="115" y="1"/>
                    <a:pt x="115" y="1"/>
                  </a:cubicBezTo>
                  <a:cubicBezTo>
                    <a:pt x="105" y="1"/>
                    <a:pt x="105" y="1"/>
                    <a:pt x="105" y="1"/>
                  </a:cubicBezTo>
                  <a:lnTo>
                    <a:pt x="105" y="47"/>
                  </a:lnTo>
                  <a:close/>
                  <a:moveTo>
                    <a:pt x="189" y="22"/>
                  </a:moveTo>
                  <a:cubicBezTo>
                    <a:pt x="189" y="10"/>
                    <a:pt x="181" y="1"/>
                    <a:pt x="167" y="1"/>
                  </a:cubicBezTo>
                  <a:cubicBezTo>
                    <a:pt x="140" y="1"/>
                    <a:pt x="140" y="1"/>
                    <a:pt x="140" y="1"/>
                  </a:cubicBezTo>
                  <a:cubicBezTo>
                    <a:pt x="140" y="71"/>
                    <a:pt x="140" y="71"/>
                    <a:pt x="140" y="71"/>
                  </a:cubicBezTo>
                  <a:cubicBezTo>
                    <a:pt x="151" y="71"/>
                    <a:pt x="151" y="71"/>
                    <a:pt x="151" y="71"/>
                  </a:cubicBezTo>
                  <a:cubicBezTo>
                    <a:pt x="151" y="42"/>
                    <a:pt x="151" y="42"/>
                    <a:pt x="151" y="42"/>
                  </a:cubicBezTo>
                  <a:cubicBezTo>
                    <a:pt x="164" y="42"/>
                    <a:pt x="164" y="42"/>
                    <a:pt x="164" y="42"/>
                  </a:cubicBezTo>
                  <a:cubicBezTo>
                    <a:pt x="179" y="71"/>
                    <a:pt x="179" y="71"/>
                    <a:pt x="179" y="71"/>
                  </a:cubicBezTo>
                  <a:cubicBezTo>
                    <a:pt x="191" y="71"/>
                    <a:pt x="191" y="71"/>
                    <a:pt x="191" y="71"/>
                  </a:cubicBezTo>
                  <a:cubicBezTo>
                    <a:pt x="175" y="40"/>
                    <a:pt x="175" y="40"/>
                    <a:pt x="175" y="40"/>
                  </a:cubicBezTo>
                  <a:cubicBezTo>
                    <a:pt x="183" y="38"/>
                    <a:pt x="189" y="32"/>
                    <a:pt x="189" y="22"/>
                  </a:cubicBezTo>
                  <a:moveTo>
                    <a:pt x="151" y="33"/>
                  </a:moveTo>
                  <a:cubicBezTo>
                    <a:pt x="151" y="11"/>
                    <a:pt x="151" y="11"/>
                    <a:pt x="151" y="11"/>
                  </a:cubicBezTo>
                  <a:cubicBezTo>
                    <a:pt x="167" y="11"/>
                    <a:pt x="167" y="11"/>
                    <a:pt x="167" y="11"/>
                  </a:cubicBezTo>
                  <a:cubicBezTo>
                    <a:pt x="174" y="11"/>
                    <a:pt x="178" y="15"/>
                    <a:pt x="178" y="22"/>
                  </a:cubicBezTo>
                  <a:cubicBezTo>
                    <a:pt x="178" y="29"/>
                    <a:pt x="174" y="33"/>
                    <a:pt x="167" y="33"/>
                  </a:cubicBezTo>
                  <a:lnTo>
                    <a:pt x="151" y="33"/>
                  </a:lnTo>
                  <a:close/>
                  <a:moveTo>
                    <a:pt x="353" y="71"/>
                  </a:moveTo>
                  <a:cubicBezTo>
                    <a:pt x="397" y="71"/>
                    <a:pt x="397" y="71"/>
                    <a:pt x="397" y="71"/>
                  </a:cubicBezTo>
                  <a:cubicBezTo>
                    <a:pt x="397" y="62"/>
                    <a:pt x="397" y="62"/>
                    <a:pt x="397" y="62"/>
                  </a:cubicBezTo>
                  <a:cubicBezTo>
                    <a:pt x="363" y="62"/>
                    <a:pt x="363" y="62"/>
                    <a:pt x="363" y="62"/>
                  </a:cubicBezTo>
                  <a:cubicBezTo>
                    <a:pt x="363" y="41"/>
                    <a:pt x="363" y="41"/>
                    <a:pt x="363" y="41"/>
                  </a:cubicBezTo>
                  <a:cubicBezTo>
                    <a:pt x="392" y="41"/>
                    <a:pt x="392" y="41"/>
                    <a:pt x="392" y="41"/>
                  </a:cubicBezTo>
                  <a:cubicBezTo>
                    <a:pt x="392" y="31"/>
                    <a:pt x="392" y="31"/>
                    <a:pt x="392" y="31"/>
                  </a:cubicBezTo>
                  <a:cubicBezTo>
                    <a:pt x="363" y="31"/>
                    <a:pt x="363" y="31"/>
                    <a:pt x="363" y="31"/>
                  </a:cubicBezTo>
                  <a:cubicBezTo>
                    <a:pt x="363" y="11"/>
                    <a:pt x="363" y="11"/>
                    <a:pt x="363" y="11"/>
                  </a:cubicBezTo>
                  <a:cubicBezTo>
                    <a:pt x="397" y="11"/>
                    <a:pt x="397" y="11"/>
                    <a:pt x="397" y="11"/>
                  </a:cubicBezTo>
                  <a:cubicBezTo>
                    <a:pt x="397" y="1"/>
                    <a:pt x="397" y="1"/>
                    <a:pt x="397" y="1"/>
                  </a:cubicBezTo>
                  <a:cubicBezTo>
                    <a:pt x="353" y="1"/>
                    <a:pt x="353" y="1"/>
                    <a:pt x="353" y="1"/>
                  </a:cubicBezTo>
                  <a:lnTo>
                    <a:pt x="353" y="71"/>
                  </a:lnTo>
                  <a:close/>
                  <a:moveTo>
                    <a:pt x="310" y="1"/>
                  </a:moveTo>
                  <a:cubicBezTo>
                    <a:pt x="283" y="1"/>
                    <a:pt x="283" y="1"/>
                    <a:pt x="283" y="1"/>
                  </a:cubicBezTo>
                  <a:cubicBezTo>
                    <a:pt x="283" y="71"/>
                    <a:pt x="283" y="71"/>
                    <a:pt x="283" y="71"/>
                  </a:cubicBezTo>
                  <a:cubicBezTo>
                    <a:pt x="294" y="71"/>
                    <a:pt x="294" y="71"/>
                    <a:pt x="294" y="71"/>
                  </a:cubicBezTo>
                  <a:cubicBezTo>
                    <a:pt x="294" y="44"/>
                    <a:pt x="294" y="44"/>
                    <a:pt x="294" y="44"/>
                  </a:cubicBezTo>
                  <a:cubicBezTo>
                    <a:pt x="310" y="44"/>
                    <a:pt x="310" y="44"/>
                    <a:pt x="310" y="44"/>
                  </a:cubicBezTo>
                  <a:cubicBezTo>
                    <a:pt x="323" y="44"/>
                    <a:pt x="332" y="35"/>
                    <a:pt x="332" y="22"/>
                  </a:cubicBezTo>
                  <a:cubicBezTo>
                    <a:pt x="332" y="10"/>
                    <a:pt x="323" y="1"/>
                    <a:pt x="310" y="1"/>
                  </a:cubicBezTo>
                  <a:moveTo>
                    <a:pt x="309" y="34"/>
                  </a:moveTo>
                  <a:cubicBezTo>
                    <a:pt x="294" y="34"/>
                    <a:pt x="294" y="34"/>
                    <a:pt x="294" y="34"/>
                  </a:cubicBezTo>
                  <a:cubicBezTo>
                    <a:pt x="294" y="11"/>
                    <a:pt x="294" y="11"/>
                    <a:pt x="294" y="11"/>
                  </a:cubicBezTo>
                  <a:cubicBezTo>
                    <a:pt x="309" y="11"/>
                    <a:pt x="309" y="11"/>
                    <a:pt x="309" y="11"/>
                  </a:cubicBezTo>
                  <a:cubicBezTo>
                    <a:pt x="317" y="11"/>
                    <a:pt x="322" y="15"/>
                    <a:pt x="322" y="22"/>
                  </a:cubicBezTo>
                  <a:cubicBezTo>
                    <a:pt x="322" y="30"/>
                    <a:pt x="317" y="34"/>
                    <a:pt x="309" y="34"/>
                  </a:cubicBezTo>
                  <a:moveTo>
                    <a:pt x="235" y="0"/>
                  </a:moveTo>
                  <a:cubicBezTo>
                    <a:pt x="227" y="0"/>
                    <a:pt x="221" y="3"/>
                    <a:pt x="217" y="8"/>
                  </a:cubicBezTo>
                  <a:cubicBezTo>
                    <a:pt x="210" y="15"/>
                    <a:pt x="210" y="23"/>
                    <a:pt x="210" y="36"/>
                  </a:cubicBezTo>
                  <a:cubicBezTo>
                    <a:pt x="210" y="50"/>
                    <a:pt x="210" y="58"/>
                    <a:pt x="217" y="65"/>
                  </a:cubicBezTo>
                  <a:cubicBezTo>
                    <a:pt x="221" y="69"/>
                    <a:pt x="227" y="72"/>
                    <a:pt x="235" y="72"/>
                  </a:cubicBezTo>
                  <a:cubicBezTo>
                    <a:pt x="242" y="72"/>
                    <a:pt x="248" y="69"/>
                    <a:pt x="253" y="65"/>
                  </a:cubicBezTo>
                  <a:cubicBezTo>
                    <a:pt x="260" y="58"/>
                    <a:pt x="260" y="50"/>
                    <a:pt x="260" y="36"/>
                  </a:cubicBezTo>
                  <a:cubicBezTo>
                    <a:pt x="260" y="23"/>
                    <a:pt x="260" y="15"/>
                    <a:pt x="253" y="8"/>
                  </a:cubicBezTo>
                  <a:cubicBezTo>
                    <a:pt x="248" y="3"/>
                    <a:pt x="242" y="0"/>
                    <a:pt x="235" y="0"/>
                  </a:cubicBezTo>
                  <a:moveTo>
                    <a:pt x="245" y="58"/>
                  </a:moveTo>
                  <a:cubicBezTo>
                    <a:pt x="243" y="61"/>
                    <a:pt x="239" y="62"/>
                    <a:pt x="235" y="62"/>
                  </a:cubicBezTo>
                  <a:cubicBezTo>
                    <a:pt x="231" y="62"/>
                    <a:pt x="227" y="61"/>
                    <a:pt x="224" y="58"/>
                  </a:cubicBezTo>
                  <a:cubicBezTo>
                    <a:pt x="221" y="54"/>
                    <a:pt x="220" y="50"/>
                    <a:pt x="220" y="36"/>
                  </a:cubicBezTo>
                  <a:cubicBezTo>
                    <a:pt x="220" y="22"/>
                    <a:pt x="221" y="18"/>
                    <a:pt x="224" y="14"/>
                  </a:cubicBezTo>
                  <a:cubicBezTo>
                    <a:pt x="227" y="12"/>
                    <a:pt x="231" y="10"/>
                    <a:pt x="235" y="10"/>
                  </a:cubicBezTo>
                  <a:cubicBezTo>
                    <a:pt x="239" y="10"/>
                    <a:pt x="243" y="12"/>
                    <a:pt x="245" y="14"/>
                  </a:cubicBezTo>
                  <a:cubicBezTo>
                    <a:pt x="249" y="18"/>
                    <a:pt x="249" y="22"/>
                    <a:pt x="249" y="36"/>
                  </a:cubicBezTo>
                  <a:cubicBezTo>
                    <a:pt x="249" y="50"/>
                    <a:pt x="249" y="54"/>
                    <a:pt x="245"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12" name="Freeform 8"/>
            <p:cNvSpPr>
              <a:spLocks noEditPoints="1"/>
            </p:cNvSpPr>
            <p:nvPr/>
          </p:nvSpPr>
          <p:spPr bwMode="auto">
            <a:xfrm>
              <a:off x="815975" y="2547938"/>
              <a:ext cx="1466850" cy="120650"/>
            </a:xfrm>
            <a:custGeom>
              <a:avLst/>
              <a:gdLst>
                <a:gd name="T0" fmla="*/ 0 w 390"/>
                <a:gd name="T1" fmla="*/ 0 h 32"/>
                <a:gd name="T2" fmla="*/ 21 w 390"/>
                <a:gd name="T3" fmla="*/ 23 h 32"/>
                <a:gd name="T4" fmla="*/ 3 w 390"/>
                <a:gd name="T5" fmla="*/ 13 h 32"/>
                <a:gd name="T6" fmla="*/ 16 w 390"/>
                <a:gd name="T7" fmla="*/ 8 h 32"/>
                <a:gd name="T8" fmla="*/ 12 w 390"/>
                <a:gd name="T9" fmla="*/ 16 h 32"/>
                <a:gd name="T10" fmla="*/ 3 w 390"/>
                <a:gd name="T11" fmla="*/ 28 h 32"/>
                <a:gd name="T12" fmla="*/ 38 w 390"/>
                <a:gd name="T13" fmla="*/ 29 h 32"/>
                <a:gd name="T14" fmla="*/ 28 w 390"/>
                <a:gd name="T15" fmla="*/ 0 h 32"/>
                <a:gd name="T16" fmla="*/ 49 w 390"/>
                <a:gd name="T17" fmla="*/ 21 h 32"/>
                <a:gd name="T18" fmla="*/ 46 w 390"/>
                <a:gd name="T19" fmla="*/ 21 h 32"/>
                <a:gd name="T20" fmla="*/ 56 w 390"/>
                <a:gd name="T21" fmla="*/ 22 h 32"/>
                <a:gd name="T22" fmla="*/ 69 w 390"/>
                <a:gd name="T23" fmla="*/ 14 h 32"/>
                <a:gd name="T24" fmla="*/ 66 w 390"/>
                <a:gd name="T25" fmla="*/ 3 h 32"/>
                <a:gd name="T26" fmla="*/ 66 w 390"/>
                <a:gd name="T27" fmla="*/ 0 h 32"/>
                <a:gd name="T28" fmla="*/ 68 w 390"/>
                <a:gd name="T29" fmla="*/ 17 h 32"/>
                <a:gd name="T30" fmla="*/ 59 w 390"/>
                <a:gd name="T31" fmla="*/ 22 h 32"/>
                <a:gd name="T32" fmla="*/ 84 w 390"/>
                <a:gd name="T33" fmla="*/ 31 h 32"/>
                <a:gd name="T34" fmla="*/ 118 w 390"/>
                <a:gd name="T35" fmla="*/ 31 h 32"/>
                <a:gd name="T36" fmla="*/ 115 w 390"/>
                <a:gd name="T37" fmla="*/ 26 h 32"/>
                <a:gd name="T38" fmla="*/ 96 w 390"/>
                <a:gd name="T39" fmla="*/ 31 h 32"/>
                <a:gd name="T40" fmla="*/ 115 w 390"/>
                <a:gd name="T41" fmla="*/ 31 h 32"/>
                <a:gd name="T42" fmla="*/ 127 w 390"/>
                <a:gd name="T43" fmla="*/ 31 h 32"/>
                <a:gd name="T44" fmla="*/ 130 w 390"/>
                <a:gd name="T45" fmla="*/ 28 h 32"/>
                <a:gd name="T46" fmla="*/ 143 w 390"/>
                <a:gd name="T47" fmla="*/ 15 h 32"/>
                <a:gd name="T48" fmla="*/ 144 w 390"/>
                <a:gd name="T49" fmla="*/ 3 h 32"/>
                <a:gd name="T50" fmla="*/ 153 w 390"/>
                <a:gd name="T51" fmla="*/ 22 h 32"/>
                <a:gd name="T52" fmla="*/ 170 w 390"/>
                <a:gd name="T53" fmla="*/ 24 h 32"/>
                <a:gd name="T54" fmla="*/ 153 w 390"/>
                <a:gd name="T55" fmla="*/ 8 h 32"/>
                <a:gd name="T56" fmla="*/ 169 w 390"/>
                <a:gd name="T57" fmla="*/ 9 h 32"/>
                <a:gd name="T58" fmla="*/ 157 w 390"/>
                <a:gd name="T59" fmla="*/ 16 h 32"/>
                <a:gd name="T60" fmla="*/ 160 w 390"/>
                <a:gd name="T61" fmla="*/ 29 h 32"/>
                <a:gd name="T62" fmla="*/ 175 w 390"/>
                <a:gd name="T63" fmla="*/ 22 h 32"/>
                <a:gd name="T64" fmla="*/ 188 w 390"/>
                <a:gd name="T65" fmla="*/ 14 h 32"/>
                <a:gd name="T66" fmla="*/ 185 w 390"/>
                <a:gd name="T67" fmla="*/ 3 h 32"/>
                <a:gd name="T68" fmla="*/ 185 w 390"/>
                <a:gd name="T69" fmla="*/ 0 h 32"/>
                <a:gd name="T70" fmla="*/ 187 w 390"/>
                <a:gd name="T71" fmla="*/ 17 h 32"/>
                <a:gd name="T72" fmla="*/ 178 w 390"/>
                <a:gd name="T73" fmla="*/ 22 h 32"/>
                <a:gd name="T74" fmla="*/ 223 w 390"/>
                <a:gd name="T75" fmla="*/ 32 h 32"/>
                <a:gd name="T76" fmla="*/ 221 w 390"/>
                <a:gd name="T77" fmla="*/ 13 h 32"/>
                <a:gd name="T78" fmla="*/ 230 w 390"/>
                <a:gd name="T79" fmla="*/ 9 h 32"/>
                <a:gd name="T80" fmla="*/ 213 w 390"/>
                <a:gd name="T81" fmla="*/ 8 h 32"/>
                <a:gd name="T82" fmla="*/ 231 w 390"/>
                <a:gd name="T83" fmla="*/ 24 h 32"/>
                <a:gd name="T84" fmla="*/ 262 w 390"/>
                <a:gd name="T85" fmla="*/ 25 h 32"/>
                <a:gd name="T86" fmla="*/ 254 w 390"/>
                <a:gd name="T87" fmla="*/ 3 h 32"/>
                <a:gd name="T88" fmla="*/ 254 w 390"/>
                <a:gd name="T89" fmla="*/ 0 h 32"/>
                <a:gd name="T90" fmla="*/ 264 w 390"/>
                <a:gd name="T91" fmla="*/ 27 h 32"/>
                <a:gd name="T92" fmla="*/ 290 w 390"/>
                <a:gd name="T93" fmla="*/ 0 h 32"/>
                <a:gd name="T94" fmla="*/ 274 w 390"/>
                <a:gd name="T95" fmla="*/ 0 h 32"/>
                <a:gd name="T96" fmla="*/ 274 w 390"/>
                <a:gd name="T97" fmla="*/ 31 h 32"/>
                <a:gd name="T98" fmla="*/ 290 w 390"/>
                <a:gd name="T99" fmla="*/ 31 h 32"/>
                <a:gd name="T100" fmla="*/ 301 w 390"/>
                <a:gd name="T101" fmla="*/ 16 h 32"/>
                <a:gd name="T102" fmla="*/ 316 w 390"/>
                <a:gd name="T103" fmla="*/ 0 h 32"/>
                <a:gd name="T104" fmla="*/ 316 w 390"/>
                <a:gd name="T105" fmla="*/ 3 h 32"/>
                <a:gd name="T106" fmla="*/ 303 w 390"/>
                <a:gd name="T107" fmla="*/ 16 h 32"/>
                <a:gd name="T108" fmla="*/ 367 w 390"/>
                <a:gd name="T109" fmla="*/ 16 h 32"/>
                <a:gd name="T110" fmla="*/ 339 w 390"/>
                <a:gd name="T111" fmla="*/ 16 h 32"/>
                <a:gd name="T112" fmla="*/ 352 w 390"/>
                <a:gd name="T113" fmla="*/ 29 h 32"/>
                <a:gd name="T114" fmla="*/ 374 w 390"/>
                <a:gd name="T115" fmla="*/ 31 h 32"/>
                <a:gd name="T116" fmla="*/ 377 w 390"/>
                <a:gd name="T1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32">
                  <a:moveTo>
                    <a:pt x="19" y="8"/>
                  </a:moveTo>
                  <a:cubicBezTo>
                    <a:pt x="19" y="3"/>
                    <a:pt x="16" y="0"/>
                    <a:pt x="11" y="0"/>
                  </a:cubicBezTo>
                  <a:cubicBezTo>
                    <a:pt x="0" y="0"/>
                    <a:pt x="0" y="0"/>
                    <a:pt x="0" y="0"/>
                  </a:cubicBezTo>
                  <a:cubicBezTo>
                    <a:pt x="0" y="31"/>
                    <a:pt x="0" y="31"/>
                    <a:pt x="0" y="31"/>
                  </a:cubicBezTo>
                  <a:cubicBezTo>
                    <a:pt x="12" y="31"/>
                    <a:pt x="12" y="31"/>
                    <a:pt x="12" y="31"/>
                  </a:cubicBezTo>
                  <a:cubicBezTo>
                    <a:pt x="18" y="31"/>
                    <a:pt x="21" y="27"/>
                    <a:pt x="21" y="23"/>
                  </a:cubicBezTo>
                  <a:cubicBezTo>
                    <a:pt x="21" y="19"/>
                    <a:pt x="18" y="15"/>
                    <a:pt x="15" y="15"/>
                  </a:cubicBezTo>
                  <a:cubicBezTo>
                    <a:pt x="18" y="14"/>
                    <a:pt x="19" y="11"/>
                    <a:pt x="19" y="8"/>
                  </a:cubicBezTo>
                  <a:moveTo>
                    <a:pt x="3" y="13"/>
                  </a:moveTo>
                  <a:cubicBezTo>
                    <a:pt x="3" y="3"/>
                    <a:pt x="3" y="3"/>
                    <a:pt x="3" y="3"/>
                  </a:cubicBezTo>
                  <a:cubicBezTo>
                    <a:pt x="11" y="3"/>
                    <a:pt x="11" y="3"/>
                    <a:pt x="11" y="3"/>
                  </a:cubicBezTo>
                  <a:cubicBezTo>
                    <a:pt x="14" y="3"/>
                    <a:pt x="16" y="5"/>
                    <a:pt x="16" y="8"/>
                  </a:cubicBezTo>
                  <a:cubicBezTo>
                    <a:pt x="16" y="11"/>
                    <a:pt x="15" y="13"/>
                    <a:pt x="12" y="13"/>
                  </a:cubicBezTo>
                  <a:lnTo>
                    <a:pt x="3" y="13"/>
                  </a:lnTo>
                  <a:close/>
                  <a:moveTo>
                    <a:pt x="12" y="16"/>
                  </a:moveTo>
                  <a:cubicBezTo>
                    <a:pt x="15" y="16"/>
                    <a:pt x="18" y="20"/>
                    <a:pt x="18" y="23"/>
                  </a:cubicBezTo>
                  <a:cubicBezTo>
                    <a:pt x="18" y="26"/>
                    <a:pt x="16" y="28"/>
                    <a:pt x="12" y="28"/>
                  </a:cubicBezTo>
                  <a:cubicBezTo>
                    <a:pt x="3" y="28"/>
                    <a:pt x="3" y="28"/>
                    <a:pt x="3" y="28"/>
                  </a:cubicBezTo>
                  <a:cubicBezTo>
                    <a:pt x="3" y="16"/>
                    <a:pt x="3" y="16"/>
                    <a:pt x="3" y="16"/>
                  </a:cubicBezTo>
                  <a:lnTo>
                    <a:pt x="12" y="16"/>
                  </a:lnTo>
                  <a:close/>
                  <a:moveTo>
                    <a:pt x="38" y="29"/>
                  </a:moveTo>
                  <a:cubicBezTo>
                    <a:pt x="34" y="29"/>
                    <a:pt x="31" y="26"/>
                    <a:pt x="31" y="21"/>
                  </a:cubicBezTo>
                  <a:cubicBezTo>
                    <a:pt x="31" y="0"/>
                    <a:pt x="31" y="0"/>
                    <a:pt x="31" y="0"/>
                  </a:cubicBezTo>
                  <a:cubicBezTo>
                    <a:pt x="28" y="0"/>
                    <a:pt x="28" y="0"/>
                    <a:pt x="28" y="0"/>
                  </a:cubicBezTo>
                  <a:cubicBezTo>
                    <a:pt x="28" y="21"/>
                    <a:pt x="28" y="21"/>
                    <a:pt x="28" y="21"/>
                  </a:cubicBezTo>
                  <a:cubicBezTo>
                    <a:pt x="28" y="27"/>
                    <a:pt x="33" y="32"/>
                    <a:pt x="38" y="32"/>
                  </a:cubicBezTo>
                  <a:cubicBezTo>
                    <a:pt x="44" y="32"/>
                    <a:pt x="49" y="27"/>
                    <a:pt x="49" y="21"/>
                  </a:cubicBezTo>
                  <a:cubicBezTo>
                    <a:pt x="49" y="0"/>
                    <a:pt x="49" y="0"/>
                    <a:pt x="49" y="0"/>
                  </a:cubicBezTo>
                  <a:cubicBezTo>
                    <a:pt x="46" y="0"/>
                    <a:pt x="46" y="0"/>
                    <a:pt x="46" y="0"/>
                  </a:cubicBezTo>
                  <a:cubicBezTo>
                    <a:pt x="46" y="21"/>
                    <a:pt x="46" y="21"/>
                    <a:pt x="46" y="21"/>
                  </a:cubicBezTo>
                  <a:cubicBezTo>
                    <a:pt x="46" y="26"/>
                    <a:pt x="43" y="29"/>
                    <a:pt x="38" y="29"/>
                  </a:cubicBezTo>
                  <a:moveTo>
                    <a:pt x="59" y="22"/>
                  </a:moveTo>
                  <a:cubicBezTo>
                    <a:pt x="56" y="22"/>
                    <a:pt x="56" y="22"/>
                    <a:pt x="56" y="22"/>
                  </a:cubicBezTo>
                  <a:cubicBezTo>
                    <a:pt x="56" y="27"/>
                    <a:pt x="60" y="32"/>
                    <a:pt x="66" y="32"/>
                  </a:cubicBezTo>
                  <a:cubicBezTo>
                    <a:pt x="73" y="32"/>
                    <a:pt x="76" y="28"/>
                    <a:pt x="77" y="24"/>
                  </a:cubicBezTo>
                  <a:cubicBezTo>
                    <a:pt x="78" y="18"/>
                    <a:pt x="74" y="15"/>
                    <a:pt x="69" y="14"/>
                  </a:cubicBezTo>
                  <a:cubicBezTo>
                    <a:pt x="64" y="13"/>
                    <a:pt x="64" y="13"/>
                    <a:pt x="64" y="13"/>
                  </a:cubicBezTo>
                  <a:cubicBezTo>
                    <a:pt x="60" y="12"/>
                    <a:pt x="60" y="10"/>
                    <a:pt x="60" y="8"/>
                  </a:cubicBezTo>
                  <a:cubicBezTo>
                    <a:pt x="60" y="5"/>
                    <a:pt x="63" y="3"/>
                    <a:pt x="66" y="3"/>
                  </a:cubicBezTo>
                  <a:cubicBezTo>
                    <a:pt x="70" y="3"/>
                    <a:pt x="73" y="5"/>
                    <a:pt x="73" y="9"/>
                  </a:cubicBezTo>
                  <a:cubicBezTo>
                    <a:pt x="76" y="9"/>
                    <a:pt x="76" y="9"/>
                    <a:pt x="76" y="9"/>
                  </a:cubicBezTo>
                  <a:cubicBezTo>
                    <a:pt x="76" y="3"/>
                    <a:pt x="72" y="0"/>
                    <a:pt x="66" y="0"/>
                  </a:cubicBezTo>
                  <a:cubicBezTo>
                    <a:pt x="61" y="0"/>
                    <a:pt x="57" y="3"/>
                    <a:pt x="57" y="8"/>
                  </a:cubicBezTo>
                  <a:cubicBezTo>
                    <a:pt x="57" y="11"/>
                    <a:pt x="58" y="15"/>
                    <a:pt x="64" y="16"/>
                  </a:cubicBezTo>
                  <a:cubicBezTo>
                    <a:pt x="68" y="17"/>
                    <a:pt x="68" y="17"/>
                    <a:pt x="68" y="17"/>
                  </a:cubicBezTo>
                  <a:cubicBezTo>
                    <a:pt x="71" y="18"/>
                    <a:pt x="74" y="20"/>
                    <a:pt x="74" y="24"/>
                  </a:cubicBezTo>
                  <a:cubicBezTo>
                    <a:pt x="73" y="26"/>
                    <a:pt x="71" y="29"/>
                    <a:pt x="66" y="29"/>
                  </a:cubicBezTo>
                  <a:cubicBezTo>
                    <a:pt x="62" y="29"/>
                    <a:pt x="59" y="25"/>
                    <a:pt x="59" y="22"/>
                  </a:cubicBezTo>
                  <a:moveTo>
                    <a:pt x="87" y="0"/>
                  </a:moveTo>
                  <a:cubicBezTo>
                    <a:pt x="84" y="0"/>
                    <a:pt x="84" y="0"/>
                    <a:pt x="84" y="0"/>
                  </a:cubicBezTo>
                  <a:cubicBezTo>
                    <a:pt x="84" y="31"/>
                    <a:pt x="84" y="31"/>
                    <a:pt x="84" y="31"/>
                  </a:cubicBezTo>
                  <a:cubicBezTo>
                    <a:pt x="87" y="31"/>
                    <a:pt x="87" y="31"/>
                    <a:pt x="87" y="31"/>
                  </a:cubicBezTo>
                  <a:lnTo>
                    <a:pt x="87" y="0"/>
                  </a:lnTo>
                  <a:close/>
                  <a:moveTo>
                    <a:pt x="118" y="31"/>
                  </a:moveTo>
                  <a:cubicBezTo>
                    <a:pt x="118" y="0"/>
                    <a:pt x="118" y="0"/>
                    <a:pt x="118" y="0"/>
                  </a:cubicBezTo>
                  <a:cubicBezTo>
                    <a:pt x="115" y="0"/>
                    <a:pt x="115" y="0"/>
                    <a:pt x="115" y="0"/>
                  </a:cubicBezTo>
                  <a:cubicBezTo>
                    <a:pt x="115" y="26"/>
                    <a:pt x="115" y="26"/>
                    <a:pt x="115" y="26"/>
                  </a:cubicBezTo>
                  <a:cubicBezTo>
                    <a:pt x="99" y="0"/>
                    <a:pt x="99" y="0"/>
                    <a:pt x="99" y="0"/>
                  </a:cubicBezTo>
                  <a:cubicBezTo>
                    <a:pt x="96" y="0"/>
                    <a:pt x="96" y="0"/>
                    <a:pt x="96" y="0"/>
                  </a:cubicBezTo>
                  <a:cubicBezTo>
                    <a:pt x="96" y="31"/>
                    <a:pt x="96" y="31"/>
                    <a:pt x="96" y="31"/>
                  </a:cubicBezTo>
                  <a:cubicBezTo>
                    <a:pt x="99" y="31"/>
                    <a:pt x="99" y="31"/>
                    <a:pt x="99" y="31"/>
                  </a:cubicBezTo>
                  <a:cubicBezTo>
                    <a:pt x="99" y="5"/>
                    <a:pt x="99" y="5"/>
                    <a:pt x="99" y="5"/>
                  </a:cubicBezTo>
                  <a:cubicBezTo>
                    <a:pt x="115" y="31"/>
                    <a:pt x="115" y="31"/>
                    <a:pt x="115" y="31"/>
                  </a:cubicBezTo>
                  <a:lnTo>
                    <a:pt x="118" y="31"/>
                  </a:lnTo>
                  <a:close/>
                  <a:moveTo>
                    <a:pt x="127" y="0"/>
                  </a:moveTo>
                  <a:cubicBezTo>
                    <a:pt x="127" y="31"/>
                    <a:pt x="127" y="31"/>
                    <a:pt x="127" y="31"/>
                  </a:cubicBezTo>
                  <a:cubicBezTo>
                    <a:pt x="145" y="31"/>
                    <a:pt x="145" y="31"/>
                    <a:pt x="145" y="31"/>
                  </a:cubicBezTo>
                  <a:cubicBezTo>
                    <a:pt x="145" y="28"/>
                    <a:pt x="145" y="28"/>
                    <a:pt x="145" y="28"/>
                  </a:cubicBezTo>
                  <a:cubicBezTo>
                    <a:pt x="130" y="28"/>
                    <a:pt x="130" y="28"/>
                    <a:pt x="130" y="28"/>
                  </a:cubicBezTo>
                  <a:cubicBezTo>
                    <a:pt x="130" y="18"/>
                    <a:pt x="130" y="18"/>
                    <a:pt x="130" y="18"/>
                  </a:cubicBezTo>
                  <a:cubicBezTo>
                    <a:pt x="143" y="18"/>
                    <a:pt x="143" y="18"/>
                    <a:pt x="143" y="18"/>
                  </a:cubicBezTo>
                  <a:cubicBezTo>
                    <a:pt x="143" y="15"/>
                    <a:pt x="143" y="15"/>
                    <a:pt x="143" y="15"/>
                  </a:cubicBezTo>
                  <a:cubicBezTo>
                    <a:pt x="130" y="15"/>
                    <a:pt x="130" y="15"/>
                    <a:pt x="130" y="15"/>
                  </a:cubicBezTo>
                  <a:cubicBezTo>
                    <a:pt x="130" y="3"/>
                    <a:pt x="130" y="3"/>
                    <a:pt x="130" y="3"/>
                  </a:cubicBezTo>
                  <a:cubicBezTo>
                    <a:pt x="144" y="3"/>
                    <a:pt x="144" y="3"/>
                    <a:pt x="144" y="3"/>
                  </a:cubicBezTo>
                  <a:cubicBezTo>
                    <a:pt x="144" y="0"/>
                    <a:pt x="144" y="0"/>
                    <a:pt x="144" y="0"/>
                  </a:cubicBezTo>
                  <a:lnTo>
                    <a:pt x="127" y="0"/>
                  </a:lnTo>
                  <a:close/>
                  <a:moveTo>
                    <a:pt x="153" y="22"/>
                  </a:moveTo>
                  <a:cubicBezTo>
                    <a:pt x="150" y="22"/>
                    <a:pt x="150" y="22"/>
                    <a:pt x="150" y="22"/>
                  </a:cubicBezTo>
                  <a:cubicBezTo>
                    <a:pt x="150" y="27"/>
                    <a:pt x="154" y="32"/>
                    <a:pt x="160" y="32"/>
                  </a:cubicBezTo>
                  <a:cubicBezTo>
                    <a:pt x="166" y="32"/>
                    <a:pt x="169" y="28"/>
                    <a:pt x="170" y="24"/>
                  </a:cubicBezTo>
                  <a:cubicBezTo>
                    <a:pt x="171" y="18"/>
                    <a:pt x="167" y="15"/>
                    <a:pt x="162" y="14"/>
                  </a:cubicBezTo>
                  <a:cubicBezTo>
                    <a:pt x="158" y="13"/>
                    <a:pt x="158" y="13"/>
                    <a:pt x="158" y="13"/>
                  </a:cubicBezTo>
                  <a:cubicBezTo>
                    <a:pt x="153" y="12"/>
                    <a:pt x="153" y="10"/>
                    <a:pt x="153" y="8"/>
                  </a:cubicBezTo>
                  <a:cubicBezTo>
                    <a:pt x="153" y="5"/>
                    <a:pt x="156" y="3"/>
                    <a:pt x="160" y="3"/>
                  </a:cubicBezTo>
                  <a:cubicBezTo>
                    <a:pt x="163" y="3"/>
                    <a:pt x="166" y="5"/>
                    <a:pt x="166" y="9"/>
                  </a:cubicBezTo>
                  <a:cubicBezTo>
                    <a:pt x="169" y="9"/>
                    <a:pt x="169" y="9"/>
                    <a:pt x="169" y="9"/>
                  </a:cubicBezTo>
                  <a:cubicBezTo>
                    <a:pt x="169" y="3"/>
                    <a:pt x="165" y="0"/>
                    <a:pt x="160" y="0"/>
                  </a:cubicBezTo>
                  <a:cubicBezTo>
                    <a:pt x="155" y="0"/>
                    <a:pt x="150" y="3"/>
                    <a:pt x="150" y="8"/>
                  </a:cubicBezTo>
                  <a:cubicBezTo>
                    <a:pt x="150" y="11"/>
                    <a:pt x="151" y="15"/>
                    <a:pt x="157" y="16"/>
                  </a:cubicBezTo>
                  <a:cubicBezTo>
                    <a:pt x="161" y="17"/>
                    <a:pt x="161" y="17"/>
                    <a:pt x="161" y="17"/>
                  </a:cubicBezTo>
                  <a:cubicBezTo>
                    <a:pt x="165" y="18"/>
                    <a:pt x="168" y="20"/>
                    <a:pt x="167" y="24"/>
                  </a:cubicBezTo>
                  <a:cubicBezTo>
                    <a:pt x="167" y="26"/>
                    <a:pt x="164" y="29"/>
                    <a:pt x="160" y="29"/>
                  </a:cubicBezTo>
                  <a:cubicBezTo>
                    <a:pt x="155" y="29"/>
                    <a:pt x="153" y="25"/>
                    <a:pt x="153" y="22"/>
                  </a:cubicBezTo>
                  <a:moveTo>
                    <a:pt x="178" y="22"/>
                  </a:moveTo>
                  <a:cubicBezTo>
                    <a:pt x="175" y="22"/>
                    <a:pt x="175" y="22"/>
                    <a:pt x="175" y="22"/>
                  </a:cubicBezTo>
                  <a:cubicBezTo>
                    <a:pt x="175" y="27"/>
                    <a:pt x="179" y="32"/>
                    <a:pt x="185" y="32"/>
                  </a:cubicBezTo>
                  <a:cubicBezTo>
                    <a:pt x="192" y="32"/>
                    <a:pt x="195" y="28"/>
                    <a:pt x="196" y="24"/>
                  </a:cubicBezTo>
                  <a:cubicBezTo>
                    <a:pt x="197" y="18"/>
                    <a:pt x="192" y="15"/>
                    <a:pt x="188" y="14"/>
                  </a:cubicBezTo>
                  <a:cubicBezTo>
                    <a:pt x="183" y="13"/>
                    <a:pt x="183" y="13"/>
                    <a:pt x="183" y="13"/>
                  </a:cubicBezTo>
                  <a:cubicBezTo>
                    <a:pt x="179" y="12"/>
                    <a:pt x="179" y="10"/>
                    <a:pt x="179" y="8"/>
                  </a:cubicBezTo>
                  <a:cubicBezTo>
                    <a:pt x="179" y="5"/>
                    <a:pt x="182" y="3"/>
                    <a:pt x="185" y="3"/>
                  </a:cubicBezTo>
                  <a:cubicBezTo>
                    <a:pt x="189" y="3"/>
                    <a:pt x="192" y="5"/>
                    <a:pt x="192" y="9"/>
                  </a:cubicBezTo>
                  <a:cubicBezTo>
                    <a:pt x="195" y="9"/>
                    <a:pt x="195" y="9"/>
                    <a:pt x="195" y="9"/>
                  </a:cubicBezTo>
                  <a:cubicBezTo>
                    <a:pt x="195" y="3"/>
                    <a:pt x="191" y="0"/>
                    <a:pt x="185" y="0"/>
                  </a:cubicBezTo>
                  <a:cubicBezTo>
                    <a:pt x="180" y="0"/>
                    <a:pt x="176" y="3"/>
                    <a:pt x="176" y="8"/>
                  </a:cubicBezTo>
                  <a:cubicBezTo>
                    <a:pt x="176" y="11"/>
                    <a:pt x="176" y="15"/>
                    <a:pt x="183" y="16"/>
                  </a:cubicBezTo>
                  <a:cubicBezTo>
                    <a:pt x="187" y="17"/>
                    <a:pt x="187" y="17"/>
                    <a:pt x="187" y="17"/>
                  </a:cubicBezTo>
                  <a:cubicBezTo>
                    <a:pt x="190" y="18"/>
                    <a:pt x="193" y="20"/>
                    <a:pt x="193" y="24"/>
                  </a:cubicBezTo>
                  <a:cubicBezTo>
                    <a:pt x="192" y="26"/>
                    <a:pt x="190" y="29"/>
                    <a:pt x="185" y="29"/>
                  </a:cubicBezTo>
                  <a:cubicBezTo>
                    <a:pt x="181" y="29"/>
                    <a:pt x="178" y="25"/>
                    <a:pt x="178" y="22"/>
                  </a:cubicBezTo>
                  <a:moveTo>
                    <a:pt x="216" y="22"/>
                  </a:moveTo>
                  <a:cubicBezTo>
                    <a:pt x="213" y="22"/>
                    <a:pt x="213" y="22"/>
                    <a:pt x="213" y="22"/>
                  </a:cubicBezTo>
                  <a:cubicBezTo>
                    <a:pt x="213" y="27"/>
                    <a:pt x="217" y="32"/>
                    <a:pt x="223" y="32"/>
                  </a:cubicBezTo>
                  <a:cubicBezTo>
                    <a:pt x="229" y="32"/>
                    <a:pt x="233" y="28"/>
                    <a:pt x="233" y="24"/>
                  </a:cubicBezTo>
                  <a:cubicBezTo>
                    <a:pt x="234" y="18"/>
                    <a:pt x="230" y="15"/>
                    <a:pt x="225" y="14"/>
                  </a:cubicBezTo>
                  <a:cubicBezTo>
                    <a:pt x="221" y="13"/>
                    <a:pt x="221" y="13"/>
                    <a:pt x="221" y="13"/>
                  </a:cubicBezTo>
                  <a:cubicBezTo>
                    <a:pt x="217" y="12"/>
                    <a:pt x="216" y="10"/>
                    <a:pt x="216" y="8"/>
                  </a:cubicBezTo>
                  <a:cubicBezTo>
                    <a:pt x="216" y="5"/>
                    <a:pt x="220" y="3"/>
                    <a:pt x="223" y="3"/>
                  </a:cubicBezTo>
                  <a:cubicBezTo>
                    <a:pt x="227" y="3"/>
                    <a:pt x="230" y="5"/>
                    <a:pt x="230" y="9"/>
                  </a:cubicBezTo>
                  <a:cubicBezTo>
                    <a:pt x="233" y="9"/>
                    <a:pt x="233" y="9"/>
                    <a:pt x="233" y="9"/>
                  </a:cubicBezTo>
                  <a:cubicBezTo>
                    <a:pt x="233" y="3"/>
                    <a:pt x="228" y="0"/>
                    <a:pt x="223" y="0"/>
                  </a:cubicBezTo>
                  <a:cubicBezTo>
                    <a:pt x="218" y="0"/>
                    <a:pt x="213" y="3"/>
                    <a:pt x="213" y="8"/>
                  </a:cubicBezTo>
                  <a:cubicBezTo>
                    <a:pt x="213" y="11"/>
                    <a:pt x="214" y="15"/>
                    <a:pt x="221" y="16"/>
                  </a:cubicBezTo>
                  <a:cubicBezTo>
                    <a:pt x="225" y="17"/>
                    <a:pt x="225" y="17"/>
                    <a:pt x="225" y="17"/>
                  </a:cubicBezTo>
                  <a:cubicBezTo>
                    <a:pt x="228" y="18"/>
                    <a:pt x="231" y="20"/>
                    <a:pt x="231" y="24"/>
                  </a:cubicBezTo>
                  <a:cubicBezTo>
                    <a:pt x="230" y="26"/>
                    <a:pt x="228" y="29"/>
                    <a:pt x="223" y="29"/>
                  </a:cubicBezTo>
                  <a:cubicBezTo>
                    <a:pt x="219" y="29"/>
                    <a:pt x="216" y="25"/>
                    <a:pt x="216" y="22"/>
                  </a:cubicBezTo>
                  <a:moveTo>
                    <a:pt x="262" y="25"/>
                  </a:moveTo>
                  <a:cubicBezTo>
                    <a:pt x="260" y="27"/>
                    <a:pt x="257" y="29"/>
                    <a:pt x="254" y="29"/>
                  </a:cubicBezTo>
                  <a:cubicBezTo>
                    <a:pt x="246" y="29"/>
                    <a:pt x="242" y="23"/>
                    <a:pt x="242" y="16"/>
                  </a:cubicBezTo>
                  <a:cubicBezTo>
                    <a:pt x="242" y="9"/>
                    <a:pt x="246" y="3"/>
                    <a:pt x="254" y="3"/>
                  </a:cubicBezTo>
                  <a:cubicBezTo>
                    <a:pt x="257" y="3"/>
                    <a:pt x="260" y="4"/>
                    <a:pt x="262" y="7"/>
                  </a:cubicBezTo>
                  <a:cubicBezTo>
                    <a:pt x="264" y="5"/>
                    <a:pt x="264" y="5"/>
                    <a:pt x="264" y="5"/>
                  </a:cubicBezTo>
                  <a:cubicBezTo>
                    <a:pt x="262" y="2"/>
                    <a:pt x="258" y="0"/>
                    <a:pt x="254" y="0"/>
                  </a:cubicBezTo>
                  <a:cubicBezTo>
                    <a:pt x="245" y="0"/>
                    <a:pt x="239" y="7"/>
                    <a:pt x="239" y="16"/>
                  </a:cubicBezTo>
                  <a:cubicBezTo>
                    <a:pt x="239" y="25"/>
                    <a:pt x="245" y="32"/>
                    <a:pt x="254" y="32"/>
                  </a:cubicBezTo>
                  <a:cubicBezTo>
                    <a:pt x="258" y="32"/>
                    <a:pt x="262" y="30"/>
                    <a:pt x="264" y="27"/>
                  </a:cubicBezTo>
                  <a:lnTo>
                    <a:pt x="262" y="25"/>
                  </a:lnTo>
                  <a:close/>
                  <a:moveTo>
                    <a:pt x="293" y="0"/>
                  </a:moveTo>
                  <a:cubicBezTo>
                    <a:pt x="290" y="0"/>
                    <a:pt x="290" y="0"/>
                    <a:pt x="290" y="0"/>
                  </a:cubicBezTo>
                  <a:cubicBezTo>
                    <a:pt x="290" y="14"/>
                    <a:pt x="290" y="14"/>
                    <a:pt x="290" y="14"/>
                  </a:cubicBezTo>
                  <a:cubicBezTo>
                    <a:pt x="274" y="14"/>
                    <a:pt x="274" y="14"/>
                    <a:pt x="274" y="14"/>
                  </a:cubicBezTo>
                  <a:cubicBezTo>
                    <a:pt x="274" y="0"/>
                    <a:pt x="274" y="0"/>
                    <a:pt x="274" y="0"/>
                  </a:cubicBezTo>
                  <a:cubicBezTo>
                    <a:pt x="271" y="0"/>
                    <a:pt x="271" y="0"/>
                    <a:pt x="271" y="0"/>
                  </a:cubicBezTo>
                  <a:cubicBezTo>
                    <a:pt x="271" y="31"/>
                    <a:pt x="271" y="31"/>
                    <a:pt x="271" y="31"/>
                  </a:cubicBezTo>
                  <a:cubicBezTo>
                    <a:pt x="274" y="31"/>
                    <a:pt x="274" y="31"/>
                    <a:pt x="274" y="31"/>
                  </a:cubicBezTo>
                  <a:cubicBezTo>
                    <a:pt x="274" y="17"/>
                    <a:pt x="274" y="17"/>
                    <a:pt x="274" y="17"/>
                  </a:cubicBezTo>
                  <a:cubicBezTo>
                    <a:pt x="290" y="17"/>
                    <a:pt x="290" y="17"/>
                    <a:pt x="290" y="17"/>
                  </a:cubicBezTo>
                  <a:cubicBezTo>
                    <a:pt x="290" y="31"/>
                    <a:pt x="290" y="31"/>
                    <a:pt x="290" y="31"/>
                  </a:cubicBezTo>
                  <a:cubicBezTo>
                    <a:pt x="293" y="31"/>
                    <a:pt x="293" y="31"/>
                    <a:pt x="293" y="31"/>
                  </a:cubicBezTo>
                  <a:lnTo>
                    <a:pt x="293" y="0"/>
                  </a:lnTo>
                  <a:close/>
                  <a:moveTo>
                    <a:pt x="301" y="16"/>
                  </a:moveTo>
                  <a:cubicBezTo>
                    <a:pt x="301" y="25"/>
                    <a:pt x="307" y="32"/>
                    <a:pt x="316" y="32"/>
                  </a:cubicBezTo>
                  <a:cubicBezTo>
                    <a:pt x="325" y="32"/>
                    <a:pt x="331" y="25"/>
                    <a:pt x="331" y="16"/>
                  </a:cubicBezTo>
                  <a:cubicBezTo>
                    <a:pt x="331" y="7"/>
                    <a:pt x="325" y="0"/>
                    <a:pt x="316" y="0"/>
                  </a:cubicBezTo>
                  <a:cubicBezTo>
                    <a:pt x="307" y="0"/>
                    <a:pt x="301" y="7"/>
                    <a:pt x="301" y="16"/>
                  </a:cubicBezTo>
                  <a:moveTo>
                    <a:pt x="303" y="16"/>
                  </a:moveTo>
                  <a:cubicBezTo>
                    <a:pt x="303" y="9"/>
                    <a:pt x="309" y="3"/>
                    <a:pt x="316" y="3"/>
                  </a:cubicBezTo>
                  <a:cubicBezTo>
                    <a:pt x="323" y="3"/>
                    <a:pt x="328" y="9"/>
                    <a:pt x="328" y="16"/>
                  </a:cubicBezTo>
                  <a:cubicBezTo>
                    <a:pt x="328" y="23"/>
                    <a:pt x="323" y="29"/>
                    <a:pt x="316" y="29"/>
                  </a:cubicBezTo>
                  <a:cubicBezTo>
                    <a:pt x="309" y="29"/>
                    <a:pt x="303" y="23"/>
                    <a:pt x="303" y="16"/>
                  </a:cubicBezTo>
                  <a:moveTo>
                    <a:pt x="336" y="16"/>
                  </a:moveTo>
                  <a:cubicBezTo>
                    <a:pt x="336" y="25"/>
                    <a:pt x="343" y="32"/>
                    <a:pt x="352" y="32"/>
                  </a:cubicBezTo>
                  <a:cubicBezTo>
                    <a:pt x="360" y="32"/>
                    <a:pt x="367" y="25"/>
                    <a:pt x="367" y="16"/>
                  </a:cubicBezTo>
                  <a:cubicBezTo>
                    <a:pt x="367" y="7"/>
                    <a:pt x="360" y="0"/>
                    <a:pt x="352" y="0"/>
                  </a:cubicBezTo>
                  <a:cubicBezTo>
                    <a:pt x="343" y="0"/>
                    <a:pt x="336" y="7"/>
                    <a:pt x="336" y="16"/>
                  </a:cubicBezTo>
                  <a:moveTo>
                    <a:pt x="339" y="16"/>
                  </a:moveTo>
                  <a:cubicBezTo>
                    <a:pt x="339" y="9"/>
                    <a:pt x="345" y="3"/>
                    <a:pt x="352" y="3"/>
                  </a:cubicBezTo>
                  <a:cubicBezTo>
                    <a:pt x="359" y="3"/>
                    <a:pt x="364" y="9"/>
                    <a:pt x="364" y="16"/>
                  </a:cubicBezTo>
                  <a:cubicBezTo>
                    <a:pt x="364" y="23"/>
                    <a:pt x="359" y="29"/>
                    <a:pt x="352" y="29"/>
                  </a:cubicBezTo>
                  <a:cubicBezTo>
                    <a:pt x="345" y="29"/>
                    <a:pt x="339" y="23"/>
                    <a:pt x="339" y="16"/>
                  </a:cubicBezTo>
                  <a:moveTo>
                    <a:pt x="374" y="0"/>
                  </a:moveTo>
                  <a:cubicBezTo>
                    <a:pt x="374" y="31"/>
                    <a:pt x="374" y="31"/>
                    <a:pt x="374" y="31"/>
                  </a:cubicBezTo>
                  <a:cubicBezTo>
                    <a:pt x="390" y="31"/>
                    <a:pt x="390" y="31"/>
                    <a:pt x="390" y="31"/>
                  </a:cubicBezTo>
                  <a:cubicBezTo>
                    <a:pt x="390" y="28"/>
                    <a:pt x="390" y="28"/>
                    <a:pt x="390" y="28"/>
                  </a:cubicBezTo>
                  <a:cubicBezTo>
                    <a:pt x="377" y="28"/>
                    <a:pt x="377" y="28"/>
                    <a:pt x="377" y="28"/>
                  </a:cubicBezTo>
                  <a:cubicBezTo>
                    <a:pt x="377" y="0"/>
                    <a:pt x="377" y="0"/>
                    <a:pt x="377" y="0"/>
                  </a:cubicBezTo>
                  <a:lnTo>
                    <a:pt x="3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13" name="Rectangle 9"/>
            <p:cNvSpPr>
              <a:spLocks noChangeArrowheads="1"/>
            </p:cNvSpPr>
            <p:nvPr/>
          </p:nvSpPr>
          <p:spPr bwMode="auto">
            <a:xfrm>
              <a:off x="2562225" y="1581150"/>
              <a:ext cx="14288" cy="1095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grpSp>
      <p:sp>
        <p:nvSpPr>
          <p:cNvPr id="11" name="TextBox 10"/>
          <p:cNvSpPr txBox="1"/>
          <p:nvPr/>
        </p:nvSpPr>
        <p:spPr>
          <a:xfrm>
            <a:off x="8332095" y="6453916"/>
            <a:ext cx="495400" cy="215444"/>
          </a:xfrm>
          <a:prstGeom prst="rect">
            <a:avLst/>
          </a:prstGeom>
          <a:noFill/>
        </p:spPr>
        <p:txBody>
          <a:bodyPr wrap="square" lIns="0" tIns="0" rIns="0" bIns="0" rtlCol="0" anchor="ctr">
            <a:spAutoFit/>
          </a:bodyPr>
          <a:lstStyle/>
          <a:p>
            <a:pPr algn="ctr"/>
            <a:fld id="{6A895693-0027-4F28-9367-92E39A51F51C}" type="slidenum">
              <a:rPr lang="en-GB" sz="1400">
                <a:solidFill>
                  <a:srgbClr val="1C385B"/>
                </a:solidFill>
                <a:latin typeface="Gill Sans Normal" charset="0"/>
              </a:rPr>
              <a:pPr algn="ctr"/>
              <a:t>‹N°›</a:t>
            </a:fld>
            <a:endParaRPr lang="en-GB" sz="1200" dirty="0">
              <a:solidFill>
                <a:srgbClr val="1C385B"/>
              </a:solidFill>
              <a:latin typeface="Gill Sans Normal" charset="0"/>
            </a:endParaRPr>
          </a:p>
        </p:txBody>
      </p:sp>
      <p:cxnSp>
        <p:nvCxnSpPr>
          <p:cNvPr id="6" name="Connecteur droit 5"/>
          <p:cNvCxnSpPr/>
          <p:nvPr userDrawn="1"/>
        </p:nvCxnSpPr>
        <p:spPr>
          <a:xfrm>
            <a:off x="0" y="908721"/>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0" y="6237312"/>
            <a:ext cx="9144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082180"/>
      </p:ext>
    </p:extLst>
  </p:cSld>
  <p:clrMap bg1="lt1" tx1="dk1" bg2="lt2" tx2="dk2" accent1="accent1" accent2="accent2" accent3="accent3" accent4="accent4" accent5="accent5" accent6="accent6" hlink="hlink" folHlink="folHlink"/>
  <p:sldLayoutIdLst>
    <p:sldLayoutId id="2147483661" r:id="rId1"/>
    <p:sldLayoutId id="214748370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 id="2147483675" r:id="rId15"/>
    <p:sldLayoutId id="2147483676" r:id="rId16"/>
    <p:sldLayoutId id="2147483678" r:id="rId17"/>
    <p:sldLayoutId id="2147483679" r:id="rId18"/>
    <p:sldLayoutId id="2147483680" r:id="rId19"/>
    <p:sldLayoutId id="2147483681" r:id="rId20"/>
    <p:sldLayoutId id="2147483682" r:id="rId21"/>
    <p:sldLayoutId id="2147483683"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marL="444500" indent="0" algn="l" defTabSz="914400" rtl="0" eaLnBrk="1" latinLnBrk="0" hangingPunct="1">
        <a:spcBef>
          <a:spcPct val="0"/>
        </a:spcBef>
        <a:buNone/>
        <a:defRPr sz="3200" b="1" i="0" kern="1200" baseline="0">
          <a:solidFill>
            <a:schemeClr val="bg1"/>
          </a:solidFill>
          <a:latin typeface="Gill Sans Semi-gras" charset="0"/>
          <a:ea typeface="+mj-ea"/>
          <a:cs typeface="+mj-cs"/>
        </a:defRPr>
      </a:lvl1pPr>
    </p:titleStyle>
    <p:bodyStyle>
      <a:lvl1pPr marL="0" indent="0" algn="l" defTabSz="914400" rtl="0" eaLnBrk="1" latinLnBrk="0" hangingPunct="1">
        <a:spcBef>
          <a:spcPts val="600"/>
        </a:spcBef>
        <a:spcAft>
          <a:spcPts val="1200"/>
        </a:spcAft>
        <a:buFont typeface="Arial" pitchFamily="34" charset="0"/>
        <a:buNone/>
        <a:defRPr sz="1600" b="1" i="0" kern="1200">
          <a:solidFill>
            <a:srgbClr val="1C385B"/>
          </a:solidFill>
          <a:latin typeface="Gill Sans Semi-gras" charset="0"/>
          <a:ea typeface="+mn-ea"/>
          <a:cs typeface="+mn-cs"/>
        </a:defRPr>
      </a:lvl1pPr>
      <a:lvl2pPr marL="0" indent="0" algn="l" defTabSz="914400" rtl="0" eaLnBrk="1" latinLnBrk="0" hangingPunct="1">
        <a:spcBef>
          <a:spcPts val="0"/>
        </a:spcBef>
        <a:spcAft>
          <a:spcPts val="600"/>
        </a:spcAft>
        <a:buFont typeface="Arial" pitchFamily="34" charset="0"/>
        <a:buNone/>
        <a:defRPr sz="1600" b="0" i="0" kern="1200">
          <a:solidFill>
            <a:srgbClr val="1C385B"/>
          </a:solidFill>
          <a:latin typeface="Gill Sans Fin" charset="0"/>
          <a:ea typeface="+mn-ea"/>
          <a:cs typeface="+mn-cs"/>
        </a:defRPr>
      </a:lvl2pPr>
      <a:lvl3pPr marL="139700" indent="-139700" algn="l" defTabSz="914400" rtl="0" eaLnBrk="1" latinLnBrk="0" hangingPunct="1">
        <a:spcBef>
          <a:spcPts val="0"/>
        </a:spcBef>
        <a:spcAft>
          <a:spcPts val="600"/>
        </a:spcAft>
        <a:buFont typeface="Arial" pitchFamily="34" charset="0"/>
        <a:buChar char="•"/>
        <a:tabLst/>
        <a:defRPr sz="1600" b="0" i="0" kern="1200">
          <a:solidFill>
            <a:srgbClr val="1C385B"/>
          </a:solidFill>
          <a:latin typeface="Gill Sans Fin" charset="0"/>
          <a:ea typeface="+mn-ea"/>
          <a:cs typeface="+mn-cs"/>
        </a:defRPr>
      </a:lvl3pPr>
      <a:lvl4pPr marL="1600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2" pos="347" userDrawn="1">
          <p15:clr>
            <a:srgbClr val="F26B43"/>
          </p15:clr>
        </p15:guide>
        <p15:guide id="3" pos="7333" userDrawn="1">
          <p15:clr>
            <a:srgbClr val="F26B43"/>
          </p15:clr>
        </p15:guide>
        <p15:guide id="4" orient="horz" pos="436" userDrawn="1">
          <p15:clr>
            <a:srgbClr val="F26B43"/>
          </p15:clr>
        </p15:guide>
        <p15:guide id="5"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5"/>
            </p:custDataLst>
            <p:extLst>
              <p:ext uri="{D42A27DB-BD31-4B8C-83A1-F6EECF244321}">
                <p14:modId xmlns:p14="http://schemas.microsoft.com/office/powerpoint/2010/main" val="3056146307"/>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8474" name="think-cell Slide" r:id="rId16" imgW="360" imgH="360" progId="TCLayout.ActiveDocument.1">
                  <p:embed/>
                </p:oleObj>
              </mc:Choice>
              <mc:Fallback>
                <p:oleObj name="think-cell Slide" r:id="rId16" imgW="360" imgH="360" progId="TCLayout.ActiveDocument.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 name="Picture 21"/>
          <p:cNvPicPr preferRelativeResize="0">
            <a:picLocks/>
          </p:cNvPicPr>
          <p:nvPr/>
        </p:nvPicPr>
        <p:blipFill rotWithShape="1">
          <a:blip r:embed="rId18" cstate="print">
            <a:extLst>
              <a:ext uri="{28A0092B-C50C-407E-A947-70E740481C1C}">
                <a14:useLocalDpi xmlns:a14="http://schemas.microsoft.com/office/drawing/2010/main" val="0"/>
              </a:ext>
            </a:extLst>
          </a:blip>
          <a:srcRect l="10360" t="15044" r="17617" b="17548"/>
          <a:stretch/>
        </p:blipFill>
        <p:spPr>
          <a:xfrm>
            <a:off x="-900" y="0"/>
            <a:ext cx="9144900" cy="6858000"/>
          </a:xfrm>
          <a:prstGeom prst="rect">
            <a:avLst/>
          </a:prstGeom>
        </p:spPr>
      </p:pic>
      <p:sp>
        <p:nvSpPr>
          <p:cNvPr id="16" name="Rectangle 15"/>
          <p:cNvSpPr/>
          <p:nvPr/>
        </p:nvSpPr>
        <p:spPr>
          <a:xfrm>
            <a:off x="338174" y="5789733"/>
            <a:ext cx="1139728" cy="659085"/>
          </a:xfrm>
          <a:prstGeom prst="rect">
            <a:avLst/>
          </a:prstGeom>
          <a:solidFill>
            <a:srgbClr val="FFFFFF"/>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prstClr val="white"/>
              </a:solidFill>
              <a:latin typeface="Gill Sans Normal" charset="0"/>
            </a:endParaRPr>
          </a:p>
        </p:txBody>
      </p:sp>
      <p:sp>
        <p:nvSpPr>
          <p:cNvPr id="2" name="Title Placeholder 1"/>
          <p:cNvSpPr>
            <a:spLocks noGrp="1"/>
          </p:cNvSpPr>
          <p:nvPr>
            <p:ph type="title"/>
          </p:nvPr>
        </p:nvSpPr>
        <p:spPr>
          <a:xfrm>
            <a:off x="414392" y="701770"/>
            <a:ext cx="8316462" cy="625331"/>
          </a:xfrm>
          <a:prstGeom prst="rect">
            <a:avLst/>
          </a:prstGeom>
        </p:spPr>
        <p:txBody>
          <a:bodyPr vert="horz" lIns="0" tIns="0" rIns="0" bIns="0" rtlCol="0" anchor="b">
            <a:noAutofit/>
          </a:bodyPr>
          <a:lstStyle/>
          <a:p>
            <a:r>
              <a:rPr lang="en-GB" dirty="0" smtClean="0"/>
              <a:t>Title</a:t>
            </a:r>
            <a:endParaRPr lang="en-GB" dirty="0"/>
          </a:p>
        </p:txBody>
      </p:sp>
      <p:sp>
        <p:nvSpPr>
          <p:cNvPr id="3" name="Text Placeholder 2"/>
          <p:cNvSpPr>
            <a:spLocks noGrp="1"/>
          </p:cNvSpPr>
          <p:nvPr>
            <p:ph type="body" idx="1"/>
          </p:nvPr>
        </p:nvSpPr>
        <p:spPr>
          <a:xfrm>
            <a:off x="414392" y="2585260"/>
            <a:ext cx="8316462" cy="2836057"/>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endParaRPr lang="en-GB" dirty="0"/>
          </a:p>
        </p:txBody>
      </p:sp>
      <p:grpSp>
        <p:nvGrpSpPr>
          <p:cNvPr id="7" name="Group 6"/>
          <p:cNvGrpSpPr/>
          <p:nvPr/>
        </p:nvGrpSpPr>
        <p:grpSpPr>
          <a:xfrm>
            <a:off x="409576" y="5883754"/>
            <a:ext cx="866776" cy="440847"/>
            <a:chOff x="800100" y="1576388"/>
            <a:chExt cx="2857501" cy="1100138"/>
          </a:xfrm>
          <a:solidFill>
            <a:srgbClr val="1C385B"/>
          </a:solidFill>
        </p:grpSpPr>
        <p:sp>
          <p:nvSpPr>
            <p:cNvPr id="8" name="Freeform 5"/>
            <p:cNvSpPr>
              <a:spLocks noEditPoints="1"/>
            </p:cNvSpPr>
            <p:nvPr/>
          </p:nvSpPr>
          <p:spPr bwMode="auto">
            <a:xfrm>
              <a:off x="800100" y="1581150"/>
              <a:ext cx="1493838" cy="484188"/>
            </a:xfrm>
            <a:custGeom>
              <a:avLst/>
              <a:gdLst>
                <a:gd name="T0" fmla="*/ 80 w 397"/>
                <a:gd name="T1" fmla="*/ 110 h 128"/>
                <a:gd name="T2" fmla="*/ 19 w 397"/>
                <a:gd name="T3" fmla="*/ 110 h 128"/>
                <a:gd name="T4" fmla="*/ 19 w 397"/>
                <a:gd name="T5" fmla="*/ 72 h 128"/>
                <a:gd name="T6" fmla="*/ 71 w 397"/>
                <a:gd name="T7" fmla="*/ 72 h 128"/>
                <a:gd name="T8" fmla="*/ 71 w 397"/>
                <a:gd name="T9" fmla="*/ 55 h 128"/>
                <a:gd name="T10" fmla="*/ 19 w 397"/>
                <a:gd name="T11" fmla="*/ 55 h 128"/>
                <a:gd name="T12" fmla="*/ 19 w 397"/>
                <a:gd name="T13" fmla="*/ 18 h 128"/>
                <a:gd name="T14" fmla="*/ 80 w 397"/>
                <a:gd name="T15" fmla="*/ 18 h 128"/>
                <a:gd name="T16" fmla="*/ 80 w 397"/>
                <a:gd name="T17" fmla="*/ 1 h 128"/>
                <a:gd name="T18" fmla="*/ 0 w 397"/>
                <a:gd name="T19" fmla="*/ 1 h 128"/>
                <a:gd name="T20" fmla="*/ 0 w 397"/>
                <a:gd name="T21" fmla="*/ 127 h 128"/>
                <a:gd name="T22" fmla="*/ 80 w 397"/>
                <a:gd name="T23" fmla="*/ 127 h 128"/>
                <a:gd name="T24" fmla="*/ 80 w 397"/>
                <a:gd name="T25" fmla="*/ 110 h 128"/>
                <a:gd name="T26" fmla="*/ 288 w 397"/>
                <a:gd name="T27" fmla="*/ 89 h 128"/>
                <a:gd name="T28" fmla="*/ 269 w 397"/>
                <a:gd name="T29" fmla="*/ 89 h 128"/>
                <a:gd name="T30" fmla="*/ 243 w 397"/>
                <a:gd name="T31" fmla="*/ 111 h 128"/>
                <a:gd name="T32" fmla="*/ 225 w 397"/>
                <a:gd name="T33" fmla="*/ 103 h 128"/>
                <a:gd name="T34" fmla="*/ 217 w 397"/>
                <a:gd name="T35" fmla="*/ 64 h 128"/>
                <a:gd name="T36" fmla="*/ 225 w 397"/>
                <a:gd name="T37" fmla="*/ 25 h 128"/>
                <a:gd name="T38" fmla="*/ 243 w 397"/>
                <a:gd name="T39" fmla="*/ 17 h 128"/>
                <a:gd name="T40" fmla="*/ 268 w 397"/>
                <a:gd name="T41" fmla="*/ 39 h 128"/>
                <a:gd name="T42" fmla="*/ 288 w 397"/>
                <a:gd name="T43" fmla="*/ 39 h 128"/>
                <a:gd name="T44" fmla="*/ 243 w 397"/>
                <a:gd name="T45" fmla="*/ 0 h 128"/>
                <a:gd name="T46" fmla="*/ 210 w 397"/>
                <a:gd name="T47" fmla="*/ 13 h 128"/>
                <a:gd name="T48" fmla="*/ 198 w 397"/>
                <a:gd name="T49" fmla="*/ 64 h 128"/>
                <a:gd name="T50" fmla="*/ 210 w 397"/>
                <a:gd name="T51" fmla="*/ 115 h 128"/>
                <a:gd name="T52" fmla="*/ 243 w 397"/>
                <a:gd name="T53" fmla="*/ 128 h 128"/>
                <a:gd name="T54" fmla="*/ 288 w 397"/>
                <a:gd name="T55" fmla="*/ 89 h 128"/>
                <a:gd name="T56" fmla="*/ 357 w 397"/>
                <a:gd name="T57" fmla="*/ 1 h 128"/>
                <a:gd name="T58" fmla="*/ 310 w 397"/>
                <a:gd name="T59" fmla="*/ 1 h 128"/>
                <a:gd name="T60" fmla="*/ 310 w 397"/>
                <a:gd name="T61" fmla="*/ 127 h 128"/>
                <a:gd name="T62" fmla="*/ 329 w 397"/>
                <a:gd name="T63" fmla="*/ 127 h 128"/>
                <a:gd name="T64" fmla="*/ 329 w 397"/>
                <a:gd name="T65" fmla="*/ 78 h 128"/>
                <a:gd name="T66" fmla="*/ 357 w 397"/>
                <a:gd name="T67" fmla="*/ 78 h 128"/>
                <a:gd name="T68" fmla="*/ 397 w 397"/>
                <a:gd name="T69" fmla="*/ 39 h 128"/>
                <a:gd name="T70" fmla="*/ 357 w 397"/>
                <a:gd name="T71" fmla="*/ 1 h 128"/>
                <a:gd name="T72" fmla="*/ 356 w 397"/>
                <a:gd name="T73" fmla="*/ 60 h 128"/>
                <a:gd name="T74" fmla="*/ 329 w 397"/>
                <a:gd name="T75" fmla="*/ 60 h 128"/>
                <a:gd name="T76" fmla="*/ 329 w 397"/>
                <a:gd name="T77" fmla="*/ 18 h 128"/>
                <a:gd name="T78" fmla="*/ 356 w 397"/>
                <a:gd name="T79" fmla="*/ 18 h 128"/>
                <a:gd name="T80" fmla="*/ 378 w 397"/>
                <a:gd name="T81" fmla="*/ 39 h 128"/>
                <a:gd name="T82" fmla="*/ 356 w 397"/>
                <a:gd name="T83" fmla="*/ 60 h 128"/>
                <a:gd name="T84" fmla="*/ 170 w 397"/>
                <a:gd name="T85" fmla="*/ 65 h 128"/>
                <a:gd name="T86" fmla="*/ 147 w 397"/>
                <a:gd name="T87" fmla="*/ 56 h 128"/>
                <a:gd name="T88" fmla="*/ 133 w 397"/>
                <a:gd name="T89" fmla="*/ 54 h 128"/>
                <a:gd name="T90" fmla="*/ 119 w 397"/>
                <a:gd name="T91" fmla="*/ 48 h 128"/>
                <a:gd name="T92" fmla="*/ 114 w 397"/>
                <a:gd name="T93" fmla="*/ 36 h 128"/>
                <a:gd name="T94" fmla="*/ 137 w 397"/>
                <a:gd name="T95" fmla="*/ 16 h 128"/>
                <a:gd name="T96" fmla="*/ 164 w 397"/>
                <a:gd name="T97" fmla="*/ 26 h 128"/>
                <a:gd name="T98" fmla="*/ 176 w 397"/>
                <a:gd name="T99" fmla="*/ 14 h 128"/>
                <a:gd name="T100" fmla="*/ 137 w 397"/>
                <a:gd name="T101" fmla="*/ 0 h 128"/>
                <a:gd name="T102" fmla="*/ 95 w 397"/>
                <a:gd name="T103" fmla="*/ 37 h 128"/>
                <a:gd name="T104" fmla="*/ 105 w 397"/>
                <a:gd name="T105" fmla="*/ 61 h 128"/>
                <a:gd name="T106" fmla="*/ 128 w 397"/>
                <a:gd name="T107" fmla="*/ 71 h 128"/>
                <a:gd name="T108" fmla="*/ 143 w 397"/>
                <a:gd name="T109" fmla="*/ 73 h 128"/>
                <a:gd name="T110" fmla="*/ 157 w 397"/>
                <a:gd name="T111" fmla="*/ 79 h 128"/>
                <a:gd name="T112" fmla="*/ 162 w 397"/>
                <a:gd name="T113" fmla="*/ 92 h 128"/>
                <a:gd name="T114" fmla="*/ 136 w 397"/>
                <a:gd name="T115" fmla="*/ 111 h 128"/>
                <a:gd name="T116" fmla="*/ 104 w 397"/>
                <a:gd name="T117" fmla="*/ 99 h 128"/>
                <a:gd name="T118" fmla="*/ 91 w 397"/>
                <a:gd name="T119" fmla="*/ 112 h 128"/>
                <a:gd name="T120" fmla="*/ 136 w 397"/>
                <a:gd name="T121" fmla="*/ 128 h 128"/>
                <a:gd name="T122" fmla="*/ 181 w 397"/>
                <a:gd name="T123" fmla="*/ 91 h 128"/>
                <a:gd name="T124" fmla="*/ 170 w 397"/>
                <a:gd name="T12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128">
                  <a:moveTo>
                    <a:pt x="80" y="110"/>
                  </a:moveTo>
                  <a:cubicBezTo>
                    <a:pt x="19" y="110"/>
                    <a:pt x="19" y="110"/>
                    <a:pt x="19" y="110"/>
                  </a:cubicBezTo>
                  <a:cubicBezTo>
                    <a:pt x="19" y="72"/>
                    <a:pt x="19" y="72"/>
                    <a:pt x="19" y="72"/>
                  </a:cubicBezTo>
                  <a:cubicBezTo>
                    <a:pt x="71" y="72"/>
                    <a:pt x="71" y="72"/>
                    <a:pt x="71" y="72"/>
                  </a:cubicBezTo>
                  <a:cubicBezTo>
                    <a:pt x="71" y="55"/>
                    <a:pt x="71" y="55"/>
                    <a:pt x="71" y="55"/>
                  </a:cubicBezTo>
                  <a:cubicBezTo>
                    <a:pt x="19" y="55"/>
                    <a:pt x="19" y="55"/>
                    <a:pt x="19" y="55"/>
                  </a:cubicBezTo>
                  <a:cubicBezTo>
                    <a:pt x="19" y="18"/>
                    <a:pt x="19" y="18"/>
                    <a:pt x="19" y="18"/>
                  </a:cubicBezTo>
                  <a:cubicBezTo>
                    <a:pt x="80" y="18"/>
                    <a:pt x="80" y="18"/>
                    <a:pt x="80" y="18"/>
                  </a:cubicBezTo>
                  <a:cubicBezTo>
                    <a:pt x="80" y="1"/>
                    <a:pt x="80" y="1"/>
                    <a:pt x="80" y="1"/>
                  </a:cubicBezTo>
                  <a:cubicBezTo>
                    <a:pt x="0" y="1"/>
                    <a:pt x="0" y="1"/>
                    <a:pt x="0" y="1"/>
                  </a:cubicBezTo>
                  <a:cubicBezTo>
                    <a:pt x="0" y="127"/>
                    <a:pt x="0" y="127"/>
                    <a:pt x="0" y="127"/>
                  </a:cubicBezTo>
                  <a:cubicBezTo>
                    <a:pt x="80" y="127"/>
                    <a:pt x="80" y="127"/>
                    <a:pt x="80" y="127"/>
                  </a:cubicBezTo>
                  <a:lnTo>
                    <a:pt x="80" y="110"/>
                  </a:lnTo>
                  <a:close/>
                  <a:moveTo>
                    <a:pt x="288" y="89"/>
                  </a:moveTo>
                  <a:cubicBezTo>
                    <a:pt x="269" y="89"/>
                    <a:pt x="269" y="89"/>
                    <a:pt x="269" y="89"/>
                  </a:cubicBezTo>
                  <a:cubicBezTo>
                    <a:pt x="266" y="102"/>
                    <a:pt x="257" y="111"/>
                    <a:pt x="243" y="111"/>
                  </a:cubicBezTo>
                  <a:cubicBezTo>
                    <a:pt x="236" y="111"/>
                    <a:pt x="229" y="108"/>
                    <a:pt x="225" y="103"/>
                  </a:cubicBezTo>
                  <a:cubicBezTo>
                    <a:pt x="218" y="97"/>
                    <a:pt x="217" y="89"/>
                    <a:pt x="217" y="64"/>
                  </a:cubicBezTo>
                  <a:cubicBezTo>
                    <a:pt x="217" y="39"/>
                    <a:pt x="218" y="31"/>
                    <a:pt x="225" y="25"/>
                  </a:cubicBezTo>
                  <a:cubicBezTo>
                    <a:pt x="229" y="20"/>
                    <a:pt x="236" y="17"/>
                    <a:pt x="243" y="17"/>
                  </a:cubicBezTo>
                  <a:cubicBezTo>
                    <a:pt x="257" y="17"/>
                    <a:pt x="265" y="26"/>
                    <a:pt x="268" y="39"/>
                  </a:cubicBezTo>
                  <a:cubicBezTo>
                    <a:pt x="288" y="39"/>
                    <a:pt x="288" y="39"/>
                    <a:pt x="288" y="39"/>
                  </a:cubicBezTo>
                  <a:cubicBezTo>
                    <a:pt x="283" y="13"/>
                    <a:pt x="266" y="0"/>
                    <a:pt x="243" y="0"/>
                  </a:cubicBezTo>
                  <a:cubicBezTo>
                    <a:pt x="230" y="0"/>
                    <a:pt x="219" y="4"/>
                    <a:pt x="210" y="13"/>
                  </a:cubicBezTo>
                  <a:cubicBezTo>
                    <a:pt x="198" y="26"/>
                    <a:pt x="198" y="40"/>
                    <a:pt x="198" y="64"/>
                  </a:cubicBezTo>
                  <a:cubicBezTo>
                    <a:pt x="198" y="88"/>
                    <a:pt x="198" y="102"/>
                    <a:pt x="210" y="115"/>
                  </a:cubicBezTo>
                  <a:cubicBezTo>
                    <a:pt x="219" y="124"/>
                    <a:pt x="230" y="128"/>
                    <a:pt x="243" y="128"/>
                  </a:cubicBezTo>
                  <a:cubicBezTo>
                    <a:pt x="266" y="128"/>
                    <a:pt x="284" y="115"/>
                    <a:pt x="288" y="89"/>
                  </a:cubicBezTo>
                  <a:moveTo>
                    <a:pt x="357" y="1"/>
                  </a:moveTo>
                  <a:cubicBezTo>
                    <a:pt x="310" y="1"/>
                    <a:pt x="310" y="1"/>
                    <a:pt x="310" y="1"/>
                  </a:cubicBezTo>
                  <a:cubicBezTo>
                    <a:pt x="310" y="127"/>
                    <a:pt x="310" y="127"/>
                    <a:pt x="310" y="127"/>
                  </a:cubicBezTo>
                  <a:cubicBezTo>
                    <a:pt x="329" y="127"/>
                    <a:pt x="329" y="127"/>
                    <a:pt x="329" y="127"/>
                  </a:cubicBezTo>
                  <a:cubicBezTo>
                    <a:pt x="329" y="78"/>
                    <a:pt x="329" y="78"/>
                    <a:pt x="329" y="78"/>
                  </a:cubicBezTo>
                  <a:cubicBezTo>
                    <a:pt x="357" y="78"/>
                    <a:pt x="357" y="78"/>
                    <a:pt x="357" y="78"/>
                  </a:cubicBezTo>
                  <a:cubicBezTo>
                    <a:pt x="382" y="78"/>
                    <a:pt x="397" y="61"/>
                    <a:pt x="397" y="39"/>
                  </a:cubicBezTo>
                  <a:cubicBezTo>
                    <a:pt x="397" y="17"/>
                    <a:pt x="382" y="1"/>
                    <a:pt x="357" y="1"/>
                  </a:cubicBezTo>
                  <a:moveTo>
                    <a:pt x="356" y="60"/>
                  </a:moveTo>
                  <a:cubicBezTo>
                    <a:pt x="329" y="60"/>
                    <a:pt x="329" y="60"/>
                    <a:pt x="329" y="60"/>
                  </a:cubicBezTo>
                  <a:cubicBezTo>
                    <a:pt x="329" y="18"/>
                    <a:pt x="329" y="18"/>
                    <a:pt x="329" y="18"/>
                  </a:cubicBezTo>
                  <a:cubicBezTo>
                    <a:pt x="356" y="18"/>
                    <a:pt x="356" y="18"/>
                    <a:pt x="356" y="18"/>
                  </a:cubicBezTo>
                  <a:cubicBezTo>
                    <a:pt x="369" y="18"/>
                    <a:pt x="378" y="26"/>
                    <a:pt x="378" y="39"/>
                  </a:cubicBezTo>
                  <a:cubicBezTo>
                    <a:pt x="378" y="52"/>
                    <a:pt x="369" y="60"/>
                    <a:pt x="356" y="60"/>
                  </a:cubicBezTo>
                  <a:moveTo>
                    <a:pt x="170" y="65"/>
                  </a:moveTo>
                  <a:cubicBezTo>
                    <a:pt x="165" y="60"/>
                    <a:pt x="159" y="58"/>
                    <a:pt x="147" y="56"/>
                  </a:cubicBezTo>
                  <a:cubicBezTo>
                    <a:pt x="133" y="54"/>
                    <a:pt x="133" y="54"/>
                    <a:pt x="133" y="54"/>
                  </a:cubicBezTo>
                  <a:cubicBezTo>
                    <a:pt x="127" y="53"/>
                    <a:pt x="122" y="51"/>
                    <a:pt x="119" y="48"/>
                  </a:cubicBezTo>
                  <a:cubicBezTo>
                    <a:pt x="115" y="45"/>
                    <a:pt x="114" y="41"/>
                    <a:pt x="114" y="36"/>
                  </a:cubicBezTo>
                  <a:cubicBezTo>
                    <a:pt x="114" y="25"/>
                    <a:pt x="122" y="16"/>
                    <a:pt x="137" y="16"/>
                  </a:cubicBezTo>
                  <a:cubicBezTo>
                    <a:pt x="147" y="16"/>
                    <a:pt x="156" y="19"/>
                    <a:pt x="164" y="26"/>
                  </a:cubicBezTo>
                  <a:cubicBezTo>
                    <a:pt x="176" y="14"/>
                    <a:pt x="176" y="14"/>
                    <a:pt x="176" y="14"/>
                  </a:cubicBezTo>
                  <a:cubicBezTo>
                    <a:pt x="165" y="4"/>
                    <a:pt x="154" y="0"/>
                    <a:pt x="137" y="0"/>
                  </a:cubicBezTo>
                  <a:cubicBezTo>
                    <a:pt x="111" y="0"/>
                    <a:pt x="95" y="15"/>
                    <a:pt x="95" y="37"/>
                  </a:cubicBezTo>
                  <a:cubicBezTo>
                    <a:pt x="95" y="47"/>
                    <a:pt x="98" y="55"/>
                    <a:pt x="105" y="61"/>
                  </a:cubicBezTo>
                  <a:cubicBezTo>
                    <a:pt x="110" y="66"/>
                    <a:pt x="118" y="70"/>
                    <a:pt x="128" y="71"/>
                  </a:cubicBezTo>
                  <a:cubicBezTo>
                    <a:pt x="143" y="73"/>
                    <a:pt x="143" y="73"/>
                    <a:pt x="143" y="73"/>
                  </a:cubicBezTo>
                  <a:cubicBezTo>
                    <a:pt x="150" y="74"/>
                    <a:pt x="154" y="76"/>
                    <a:pt x="157" y="79"/>
                  </a:cubicBezTo>
                  <a:cubicBezTo>
                    <a:pt x="160" y="82"/>
                    <a:pt x="162" y="86"/>
                    <a:pt x="162" y="92"/>
                  </a:cubicBezTo>
                  <a:cubicBezTo>
                    <a:pt x="162" y="104"/>
                    <a:pt x="152" y="111"/>
                    <a:pt x="136" y="111"/>
                  </a:cubicBezTo>
                  <a:cubicBezTo>
                    <a:pt x="123" y="111"/>
                    <a:pt x="113" y="108"/>
                    <a:pt x="104" y="99"/>
                  </a:cubicBezTo>
                  <a:cubicBezTo>
                    <a:pt x="91" y="112"/>
                    <a:pt x="91" y="112"/>
                    <a:pt x="91" y="112"/>
                  </a:cubicBezTo>
                  <a:cubicBezTo>
                    <a:pt x="103" y="124"/>
                    <a:pt x="117" y="128"/>
                    <a:pt x="136" y="128"/>
                  </a:cubicBezTo>
                  <a:cubicBezTo>
                    <a:pt x="162" y="128"/>
                    <a:pt x="181" y="115"/>
                    <a:pt x="181" y="91"/>
                  </a:cubicBezTo>
                  <a:cubicBezTo>
                    <a:pt x="181" y="80"/>
                    <a:pt x="177" y="71"/>
                    <a:pt x="170" y="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9" name="Freeform 6"/>
            <p:cNvSpPr>
              <a:spLocks/>
            </p:cNvSpPr>
            <p:nvPr/>
          </p:nvSpPr>
          <p:spPr bwMode="auto">
            <a:xfrm>
              <a:off x="2795588" y="1576388"/>
              <a:ext cx="862013" cy="1100138"/>
            </a:xfrm>
            <a:custGeom>
              <a:avLst/>
              <a:gdLst>
                <a:gd name="T0" fmla="*/ 212 w 229"/>
                <a:gd name="T1" fmla="*/ 39 h 290"/>
                <a:gd name="T2" fmla="*/ 228 w 229"/>
                <a:gd name="T3" fmla="*/ 21 h 290"/>
                <a:gd name="T4" fmla="*/ 228 w 229"/>
                <a:gd name="T5" fmla="*/ 19 h 290"/>
                <a:gd name="T6" fmla="*/ 226 w 229"/>
                <a:gd name="T7" fmla="*/ 18 h 290"/>
                <a:gd name="T8" fmla="*/ 216 w 229"/>
                <a:gd name="T9" fmla="*/ 30 h 290"/>
                <a:gd name="T10" fmla="*/ 128 w 229"/>
                <a:gd name="T11" fmla="*/ 121 h 290"/>
                <a:gd name="T12" fmla="*/ 74 w 229"/>
                <a:gd name="T13" fmla="*/ 35 h 290"/>
                <a:gd name="T14" fmla="*/ 46 w 229"/>
                <a:gd name="T15" fmla="*/ 1 h 290"/>
                <a:gd name="T16" fmla="*/ 48 w 229"/>
                <a:gd name="T17" fmla="*/ 7 h 290"/>
                <a:gd name="T18" fmla="*/ 74 w 229"/>
                <a:gd name="T19" fmla="*/ 59 h 290"/>
                <a:gd name="T20" fmla="*/ 101 w 229"/>
                <a:gd name="T21" fmla="*/ 106 h 290"/>
                <a:gd name="T22" fmla="*/ 95 w 229"/>
                <a:gd name="T23" fmla="*/ 117 h 290"/>
                <a:gd name="T24" fmla="*/ 86 w 229"/>
                <a:gd name="T25" fmla="*/ 119 h 290"/>
                <a:gd name="T26" fmla="*/ 81 w 229"/>
                <a:gd name="T27" fmla="*/ 120 h 290"/>
                <a:gd name="T28" fmla="*/ 58 w 229"/>
                <a:gd name="T29" fmla="*/ 119 h 290"/>
                <a:gd name="T30" fmla="*/ 14 w 229"/>
                <a:gd name="T31" fmla="*/ 122 h 290"/>
                <a:gd name="T32" fmla="*/ 13 w 229"/>
                <a:gd name="T33" fmla="*/ 122 h 290"/>
                <a:gd name="T34" fmla="*/ 0 w 229"/>
                <a:gd name="T35" fmla="*/ 123 h 290"/>
                <a:gd name="T36" fmla="*/ 1 w 229"/>
                <a:gd name="T37" fmla="*/ 125 h 290"/>
                <a:gd name="T38" fmla="*/ 43 w 229"/>
                <a:gd name="T39" fmla="*/ 129 h 290"/>
                <a:gd name="T40" fmla="*/ 70 w 229"/>
                <a:gd name="T41" fmla="*/ 203 h 290"/>
                <a:gd name="T42" fmla="*/ 56 w 229"/>
                <a:gd name="T43" fmla="*/ 252 h 290"/>
                <a:gd name="T44" fmla="*/ 57 w 229"/>
                <a:gd name="T45" fmla="*/ 254 h 290"/>
                <a:gd name="T46" fmla="*/ 60 w 229"/>
                <a:gd name="T47" fmla="*/ 250 h 290"/>
                <a:gd name="T48" fmla="*/ 85 w 229"/>
                <a:gd name="T49" fmla="*/ 206 h 290"/>
                <a:gd name="T50" fmla="*/ 110 w 229"/>
                <a:gd name="T51" fmla="*/ 168 h 290"/>
                <a:gd name="T52" fmla="*/ 119 w 229"/>
                <a:gd name="T53" fmla="*/ 152 h 290"/>
                <a:gd name="T54" fmla="*/ 126 w 229"/>
                <a:gd name="T55" fmla="*/ 143 h 290"/>
                <a:gd name="T56" fmla="*/ 176 w 229"/>
                <a:gd name="T57" fmla="*/ 221 h 290"/>
                <a:gd name="T58" fmla="*/ 223 w 229"/>
                <a:gd name="T59" fmla="*/ 289 h 290"/>
                <a:gd name="T60" fmla="*/ 223 w 229"/>
                <a:gd name="T61" fmla="*/ 289 h 290"/>
                <a:gd name="T62" fmla="*/ 224 w 229"/>
                <a:gd name="T63" fmla="*/ 290 h 290"/>
                <a:gd name="T64" fmla="*/ 226 w 229"/>
                <a:gd name="T65" fmla="*/ 287 h 290"/>
                <a:gd name="T66" fmla="*/ 136 w 229"/>
                <a:gd name="T67" fmla="*/ 135 h 290"/>
                <a:gd name="T68" fmla="*/ 143 w 229"/>
                <a:gd name="T69" fmla="*/ 135 h 290"/>
                <a:gd name="T70" fmla="*/ 144 w 229"/>
                <a:gd name="T71" fmla="*/ 132 h 290"/>
                <a:gd name="T72" fmla="*/ 141 w 229"/>
                <a:gd name="T73" fmla="*/ 130 h 290"/>
                <a:gd name="T74" fmla="*/ 151 w 229"/>
                <a:gd name="T75" fmla="*/ 11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90">
                  <a:moveTo>
                    <a:pt x="182" y="76"/>
                  </a:moveTo>
                  <a:cubicBezTo>
                    <a:pt x="192" y="63"/>
                    <a:pt x="202" y="52"/>
                    <a:pt x="212" y="39"/>
                  </a:cubicBezTo>
                  <a:cubicBezTo>
                    <a:pt x="214" y="37"/>
                    <a:pt x="216" y="35"/>
                    <a:pt x="218" y="32"/>
                  </a:cubicBezTo>
                  <a:cubicBezTo>
                    <a:pt x="221" y="29"/>
                    <a:pt x="225" y="25"/>
                    <a:pt x="228" y="21"/>
                  </a:cubicBezTo>
                  <a:cubicBezTo>
                    <a:pt x="228" y="21"/>
                    <a:pt x="229" y="20"/>
                    <a:pt x="229" y="20"/>
                  </a:cubicBezTo>
                  <a:cubicBezTo>
                    <a:pt x="229" y="19"/>
                    <a:pt x="228" y="19"/>
                    <a:pt x="228" y="19"/>
                  </a:cubicBezTo>
                  <a:cubicBezTo>
                    <a:pt x="228" y="19"/>
                    <a:pt x="228" y="18"/>
                    <a:pt x="227" y="18"/>
                  </a:cubicBezTo>
                  <a:cubicBezTo>
                    <a:pt x="227" y="18"/>
                    <a:pt x="226" y="18"/>
                    <a:pt x="226" y="18"/>
                  </a:cubicBezTo>
                  <a:cubicBezTo>
                    <a:pt x="226" y="19"/>
                    <a:pt x="226" y="19"/>
                    <a:pt x="226" y="19"/>
                  </a:cubicBezTo>
                  <a:cubicBezTo>
                    <a:pt x="222" y="22"/>
                    <a:pt x="219" y="26"/>
                    <a:pt x="216" y="30"/>
                  </a:cubicBezTo>
                  <a:cubicBezTo>
                    <a:pt x="200" y="47"/>
                    <a:pt x="184" y="62"/>
                    <a:pt x="167" y="80"/>
                  </a:cubicBezTo>
                  <a:cubicBezTo>
                    <a:pt x="153" y="94"/>
                    <a:pt x="141" y="107"/>
                    <a:pt x="128" y="121"/>
                  </a:cubicBezTo>
                  <a:cubicBezTo>
                    <a:pt x="114" y="97"/>
                    <a:pt x="100" y="73"/>
                    <a:pt x="84" y="48"/>
                  </a:cubicBezTo>
                  <a:cubicBezTo>
                    <a:pt x="81" y="43"/>
                    <a:pt x="77" y="39"/>
                    <a:pt x="74" y="35"/>
                  </a:cubicBezTo>
                  <a:cubicBezTo>
                    <a:pt x="66" y="24"/>
                    <a:pt x="56" y="11"/>
                    <a:pt x="49" y="1"/>
                  </a:cubicBezTo>
                  <a:cubicBezTo>
                    <a:pt x="48" y="1"/>
                    <a:pt x="47" y="0"/>
                    <a:pt x="46" y="1"/>
                  </a:cubicBezTo>
                  <a:cubicBezTo>
                    <a:pt x="46" y="1"/>
                    <a:pt x="45" y="2"/>
                    <a:pt x="46" y="3"/>
                  </a:cubicBezTo>
                  <a:cubicBezTo>
                    <a:pt x="47" y="5"/>
                    <a:pt x="47" y="6"/>
                    <a:pt x="48" y="7"/>
                  </a:cubicBezTo>
                  <a:cubicBezTo>
                    <a:pt x="47" y="8"/>
                    <a:pt x="47" y="9"/>
                    <a:pt x="48" y="9"/>
                  </a:cubicBezTo>
                  <a:cubicBezTo>
                    <a:pt x="59" y="28"/>
                    <a:pt x="66" y="43"/>
                    <a:pt x="74" y="59"/>
                  </a:cubicBezTo>
                  <a:cubicBezTo>
                    <a:pt x="75" y="61"/>
                    <a:pt x="79" y="66"/>
                    <a:pt x="80" y="68"/>
                  </a:cubicBezTo>
                  <a:cubicBezTo>
                    <a:pt x="87" y="80"/>
                    <a:pt x="93" y="93"/>
                    <a:pt x="101" y="106"/>
                  </a:cubicBezTo>
                  <a:cubicBezTo>
                    <a:pt x="104" y="109"/>
                    <a:pt x="108" y="115"/>
                    <a:pt x="111" y="120"/>
                  </a:cubicBezTo>
                  <a:cubicBezTo>
                    <a:pt x="106" y="119"/>
                    <a:pt x="101" y="118"/>
                    <a:pt x="95" y="117"/>
                  </a:cubicBezTo>
                  <a:cubicBezTo>
                    <a:pt x="91" y="118"/>
                    <a:pt x="88" y="119"/>
                    <a:pt x="86" y="119"/>
                  </a:cubicBezTo>
                  <a:cubicBezTo>
                    <a:pt x="86" y="119"/>
                    <a:pt x="86" y="119"/>
                    <a:pt x="86" y="119"/>
                  </a:cubicBezTo>
                  <a:cubicBezTo>
                    <a:pt x="85" y="119"/>
                    <a:pt x="85" y="119"/>
                    <a:pt x="85" y="119"/>
                  </a:cubicBezTo>
                  <a:cubicBezTo>
                    <a:pt x="84" y="119"/>
                    <a:pt x="83" y="120"/>
                    <a:pt x="81" y="120"/>
                  </a:cubicBezTo>
                  <a:cubicBezTo>
                    <a:pt x="77" y="120"/>
                    <a:pt x="70" y="119"/>
                    <a:pt x="61" y="119"/>
                  </a:cubicBezTo>
                  <a:cubicBezTo>
                    <a:pt x="60" y="119"/>
                    <a:pt x="59" y="119"/>
                    <a:pt x="58" y="119"/>
                  </a:cubicBezTo>
                  <a:cubicBezTo>
                    <a:pt x="50" y="119"/>
                    <a:pt x="43" y="120"/>
                    <a:pt x="36" y="121"/>
                  </a:cubicBezTo>
                  <a:cubicBezTo>
                    <a:pt x="29" y="121"/>
                    <a:pt x="22" y="122"/>
                    <a:pt x="14" y="122"/>
                  </a:cubicBezTo>
                  <a:cubicBezTo>
                    <a:pt x="13" y="122"/>
                    <a:pt x="13" y="122"/>
                    <a:pt x="13" y="122"/>
                  </a:cubicBezTo>
                  <a:cubicBezTo>
                    <a:pt x="13" y="122"/>
                    <a:pt x="13" y="122"/>
                    <a:pt x="13" y="122"/>
                  </a:cubicBezTo>
                  <a:cubicBezTo>
                    <a:pt x="9" y="122"/>
                    <a:pt x="6" y="122"/>
                    <a:pt x="2" y="121"/>
                  </a:cubicBezTo>
                  <a:cubicBezTo>
                    <a:pt x="1" y="121"/>
                    <a:pt x="0" y="122"/>
                    <a:pt x="0" y="123"/>
                  </a:cubicBezTo>
                  <a:cubicBezTo>
                    <a:pt x="0" y="124"/>
                    <a:pt x="0" y="124"/>
                    <a:pt x="1" y="125"/>
                  </a:cubicBezTo>
                  <a:cubicBezTo>
                    <a:pt x="1" y="125"/>
                    <a:pt x="1" y="125"/>
                    <a:pt x="1" y="125"/>
                  </a:cubicBezTo>
                  <a:cubicBezTo>
                    <a:pt x="1" y="125"/>
                    <a:pt x="2" y="125"/>
                    <a:pt x="2" y="125"/>
                  </a:cubicBezTo>
                  <a:cubicBezTo>
                    <a:pt x="16" y="127"/>
                    <a:pt x="29" y="128"/>
                    <a:pt x="43" y="129"/>
                  </a:cubicBezTo>
                  <a:cubicBezTo>
                    <a:pt x="69" y="132"/>
                    <a:pt x="91" y="132"/>
                    <a:pt x="116" y="135"/>
                  </a:cubicBezTo>
                  <a:cubicBezTo>
                    <a:pt x="99" y="156"/>
                    <a:pt x="84" y="177"/>
                    <a:pt x="70" y="203"/>
                  </a:cubicBezTo>
                  <a:cubicBezTo>
                    <a:pt x="68" y="208"/>
                    <a:pt x="67" y="213"/>
                    <a:pt x="65" y="216"/>
                  </a:cubicBezTo>
                  <a:cubicBezTo>
                    <a:pt x="61" y="228"/>
                    <a:pt x="57" y="242"/>
                    <a:pt x="56" y="252"/>
                  </a:cubicBezTo>
                  <a:cubicBezTo>
                    <a:pt x="55" y="253"/>
                    <a:pt x="56" y="254"/>
                    <a:pt x="57" y="254"/>
                  </a:cubicBezTo>
                  <a:cubicBezTo>
                    <a:pt x="57" y="254"/>
                    <a:pt x="57" y="254"/>
                    <a:pt x="57" y="254"/>
                  </a:cubicBezTo>
                  <a:cubicBezTo>
                    <a:pt x="58" y="254"/>
                    <a:pt x="58" y="254"/>
                    <a:pt x="59" y="253"/>
                  </a:cubicBezTo>
                  <a:cubicBezTo>
                    <a:pt x="59" y="252"/>
                    <a:pt x="60" y="251"/>
                    <a:pt x="60" y="250"/>
                  </a:cubicBezTo>
                  <a:cubicBezTo>
                    <a:pt x="61" y="250"/>
                    <a:pt x="62" y="249"/>
                    <a:pt x="62" y="249"/>
                  </a:cubicBezTo>
                  <a:cubicBezTo>
                    <a:pt x="68" y="231"/>
                    <a:pt x="77" y="219"/>
                    <a:pt x="85" y="206"/>
                  </a:cubicBezTo>
                  <a:cubicBezTo>
                    <a:pt x="86" y="205"/>
                    <a:pt x="88" y="200"/>
                    <a:pt x="89" y="199"/>
                  </a:cubicBezTo>
                  <a:cubicBezTo>
                    <a:pt x="95" y="189"/>
                    <a:pt x="103" y="180"/>
                    <a:pt x="110" y="168"/>
                  </a:cubicBezTo>
                  <a:cubicBezTo>
                    <a:pt x="114" y="162"/>
                    <a:pt x="115" y="158"/>
                    <a:pt x="119" y="152"/>
                  </a:cubicBezTo>
                  <a:cubicBezTo>
                    <a:pt x="119" y="152"/>
                    <a:pt x="119" y="152"/>
                    <a:pt x="119" y="152"/>
                  </a:cubicBezTo>
                  <a:cubicBezTo>
                    <a:pt x="119" y="152"/>
                    <a:pt x="119" y="152"/>
                    <a:pt x="119" y="151"/>
                  </a:cubicBezTo>
                  <a:cubicBezTo>
                    <a:pt x="121" y="149"/>
                    <a:pt x="123" y="146"/>
                    <a:pt x="126" y="143"/>
                  </a:cubicBezTo>
                  <a:cubicBezTo>
                    <a:pt x="130" y="149"/>
                    <a:pt x="136" y="159"/>
                    <a:pt x="144" y="173"/>
                  </a:cubicBezTo>
                  <a:cubicBezTo>
                    <a:pt x="154" y="190"/>
                    <a:pt x="167" y="207"/>
                    <a:pt x="176" y="221"/>
                  </a:cubicBezTo>
                  <a:cubicBezTo>
                    <a:pt x="187" y="236"/>
                    <a:pt x="197" y="250"/>
                    <a:pt x="208" y="265"/>
                  </a:cubicBezTo>
                  <a:cubicBezTo>
                    <a:pt x="213" y="273"/>
                    <a:pt x="218" y="281"/>
                    <a:pt x="223" y="289"/>
                  </a:cubicBezTo>
                  <a:cubicBezTo>
                    <a:pt x="223" y="289"/>
                    <a:pt x="223" y="289"/>
                    <a:pt x="223" y="289"/>
                  </a:cubicBezTo>
                  <a:cubicBezTo>
                    <a:pt x="223" y="289"/>
                    <a:pt x="223" y="289"/>
                    <a:pt x="223" y="289"/>
                  </a:cubicBezTo>
                  <a:cubicBezTo>
                    <a:pt x="223" y="289"/>
                    <a:pt x="223" y="289"/>
                    <a:pt x="223" y="289"/>
                  </a:cubicBezTo>
                  <a:cubicBezTo>
                    <a:pt x="223" y="289"/>
                    <a:pt x="224" y="290"/>
                    <a:pt x="224" y="290"/>
                  </a:cubicBezTo>
                  <a:cubicBezTo>
                    <a:pt x="225" y="290"/>
                    <a:pt x="225" y="290"/>
                    <a:pt x="225" y="289"/>
                  </a:cubicBezTo>
                  <a:cubicBezTo>
                    <a:pt x="226" y="289"/>
                    <a:pt x="226" y="288"/>
                    <a:pt x="226" y="287"/>
                  </a:cubicBezTo>
                  <a:cubicBezTo>
                    <a:pt x="208" y="258"/>
                    <a:pt x="192" y="233"/>
                    <a:pt x="175" y="203"/>
                  </a:cubicBezTo>
                  <a:cubicBezTo>
                    <a:pt x="162" y="180"/>
                    <a:pt x="149" y="157"/>
                    <a:pt x="136" y="135"/>
                  </a:cubicBezTo>
                  <a:cubicBezTo>
                    <a:pt x="137" y="135"/>
                    <a:pt x="138" y="135"/>
                    <a:pt x="139" y="135"/>
                  </a:cubicBezTo>
                  <a:cubicBezTo>
                    <a:pt x="140" y="135"/>
                    <a:pt x="142" y="135"/>
                    <a:pt x="143" y="135"/>
                  </a:cubicBezTo>
                  <a:cubicBezTo>
                    <a:pt x="144" y="135"/>
                    <a:pt x="145" y="134"/>
                    <a:pt x="145" y="134"/>
                  </a:cubicBezTo>
                  <a:cubicBezTo>
                    <a:pt x="145" y="133"/>
                    <a:pt x="145" y="132"/>
                    <a:pt x="144" y="132"/>
                  </a:cubicBezTo>
                  <a:cubicBezTo>
                    <a:pt x="143" y="131"/>
                    <a:pt x="143" y="131"/>
                    <a:pt x="143" y="131"/>
                  </a:cubicBezTo>
                  <a:cubicBezTo>
                    <a:pt x="143" y="130"/>
                    <a:pt x="142" y="130"/>
                    <a:pt x="141" y="130"/>
                  </a:cubicBezTo>
                  <a:cubicBezTo>
                    <a:pt x="140" y="129"/>
                    <a:pt x="139" y="129"/>
                    <a:pt x="138" y="128"/>
                  </a:cubicBezTo>
                  <a:cubicBezTo>
                    <a:pt x="142" y="124"/>
                    <a:pt x="146" y="119"/>
                    <a:pt x="151" y="114"/>
                  </a:cubicBezTo>
                  <a:cubicBezTo>
                    <a:pt x="162" y="102"/>
                    <a:pt x="173" y="87"/>
                    <a:pt x="182"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10" name="Freeform 7"/>
            <p:cNvSpPr>
              <a:spLocks noEditPoints="1"/>
            </p:cNvSpPr>
            <p:nvPr/>
          </p:nvSpPr>
          <p:spPr bwMode="auto">
            <a:xfrm>
              <a:off x="800100" y="2171700"/>
              <a:ext cx="1493838" cy="273050"/>
            </a:xfrm>
            <a:custGeom>
              <a:avLst/>
              <a:gdLst>
                <a:gd name="T0" fmla="*/ 44 w 397"/>
                <a:gd name="T1" fmla="*/ 71 h 72"/>
                <a:gd name="T2" fmla="*/ 10 w 397"/>
                <a:gd name="T3" fmla="*/ 62 h 72"/>
                <a:gd name="T4" fmla="*/ 39 w 397"/>
                <a:gd name="T5" fmla="*/ 41 h 72"/>
                <a:gd name="T6" fmla="*/ 10 w 397"/>
                <a:gd name="T7" fmla="*/ 31 h 72"/>
                <a:gd name="T8" fmla="*/ 44 w 397"/>
                <a:gd name="T9" fmla="*/ 11 h 72"/>
                <a:gd name="T10" fmla="*/ 0 w 397"/>
                <a:gd name="T11" fmla="*/ 1 h 72"/>
                <a:gd name="T12" fmla="*/ 105 w 397"/>
                <a:gd name="T13" fmla="*/ 47 h 72"/>
                <a:gd name="T14" fmla="*/ 76 w 397"/>
                <a:gd name="T15" fmla="*/ 47 h 72"/>
                <a:gd name="T16" fmla="*/ 65 w 397"/>
                <a:gd name="T17" fmla="*/ 1 h 72"/>
                <a:gd name="T18" fmla="*/ 90 w 397"/>
                <a:gd name="T19" fmla="*/ 72 h 72"/>
                <a:gd name="T20" fmla="*/ 115 w 397"/>
                <a:gd name="T21" fmla="*/ 1 h 72"/>
                <a:gd name="T22" fmla="*/ 105 w 397"/>
                <a:gd name="T23" fmla="*/ 47 h 72"/>
                <a:gd name="T24" fmla="*/ 167 w 397"/>
                <a:gd name="T25" fmla="*/ 1 h 72"/>
                <a:gd name="T26" fmla="*/ 140 w 397"/>
                <a:gd name="T27" fmla="*/ 71 h 72"/>
                <a:gd name="T28" fmla="*/ 151 w 397"/>
                <a:gd name="T29" fmla="*/ 42 h 72"/>
                <a:gd name="T30" fmla="*/ 179 w 397"/>
                <a:gd name="T31" fmla="*/ 71 h 72"/>
                <a:gd name="T32" fmla="*/ 175 w 397"/>
                <a:gd name="T33" fmla="*/ 40 h 72"/>
                <a:gd name="T34" fmla="*/ 151 w 397"/>
                <a:gd name="T35" fmla="*/ 33 h 72"/>
                <a:gd name="T36" fmla="*/ 167 w 397"/>
                <a:gd name="T37" fmla="*/ 11 h 72"/>
                <a:gd name="T38" fmla="*/ 167 w 397"/>
                <a:gd name="T39" fmla="*/ 33 h 72"/>
                <a:gd name="T40" fmla="*/ 353 w 397"/>
                <a:gd name="T41" fmla="*/ 71 h 72"/>
                <a:gd name="T42" fmla="*/ 397 w 397"/>
                <a:gd name="T43" fmla="*/ 62 h 72"/>
                <a:gd name="T44" fmla="*/ 363 w 397"/>
                <a:gd name="T45" fmla="*/ 41 h 72"/>
                <a:gd name="T46" fmla="*/ 392 w 397"/>
                <a:gd name="T47" fmla="*/ 31 h 72"/>
                <a:gd name="T48" fmla="*/ 363 w 397"/>
                <a:gd name="T49" fmla="*/ 11 h 72"/>
                <a:gd name="T50" fmla="*/ 397 w 397"/>
                <a:gd name="T51" fmla="*/ 1 h 72"/>
                <a:gd name="T52" fmla="*/ 353 w 397"/>
                <a:gd name="T53" fmla="*/ 71 h 72"/>
                <a:gd name="T54" fmla="*/ 283 w 397"/>
                <a:gd name="T55" fmla="*/ 1 h 72"/>
                <a:gd name="T56" fmla="*/ 294 w 397"/>
                <a:gd name="T57" fmla="*/ 71 h 72"/>
                <a:gd name="T58" fmla="*/ 310 w 397"/>
                <a:gd name="T59" fmla="*/ 44 h 72"/>
                <a:gd name="T60" fmla="*/ 310 w 397"/>
                <a:gd name="T61" fmla="*/ 1 h 72"/>
                <a:gd name="T62" fmla="*/ 294 w 397"/>
                <a:gd name="T63" fmla="*/ 34 h 72"/>
                <a:gd name="T64" fmla="*/ 309 w 397"/>
                <a:gd name="T65" fmla="*/ 11 h 72"/>
                <a:gd name="T66" fmla="*/ 309 w 397"/>
                <a:gd name="T67" fmla="*/ 34 h 72"/>
                <a:gd name="T68" fmla="*/ 217 w 397"/>
                <a:gd name="T69" fmla="*/ 8 h 72"/>
                <a:gd name="T70" fmla="*/ 217 w 397"/>
                <a:gd name="T71" fmla="*/ 65 h 72"/>
                <a:gd name="T72" fmla="*/ 253 w 397"/>
                <a:gd name="T73" fmla="*/ 65 h 72"/>
                <a:gd name="T74" fmla="*/ 253 w 397"/>
                <a:gd name="T75" fmla="*/ 8 h 72"/>
                <a:gd name="T76" fmla="*/ 245 w 397"/>
                <a:gd name="T77" fmla="*/ 58 h 72"/>
                <a:gd name="T78" fmla="*/ 224 w 397"/>
                <a:gd name="T79" fmla="*/ 58 h 72"/>
                <a:gd name="T80" fmla="*/ 224 w 397"/>
                <a:gd name="T81" fmla="*/ 14 h 72"/>
                <a:gd name="T82" fmla="*/ 245 w 397"/>
                <a:gd name="T83" fmla="*/ 14 h 72"/>
                <a:gd name="T84" fmla="*/ 245 w 397"/>
                <a:gd name="T8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72">
                  <a:moveTo>
                    <a:pt x="0" y="71"/>
                  </a:moveTo>
                  <a:cubicBezTo>
                    <a:pt x="44" y="71"/>
                    <a:pt x="44" y="71"/>
                    <a:pt x="44" y="71"/>
                  </a:cubicBezTo>
                  <a:cubicBezTo>
                    <a:pt x="44" y="62"/>
                    <a:pt x="44" y="62"/>
                    <a:pt x="44" y="62"/>
                  </a:cubicBezTo>
                  <a:cubicBezTo>
                    <a:pt x="10" y="62"/>
                    <a:pt x="10" y="62"/>
                    <a:pt x="10" y="62"/>
                  </a:cubicBezTo>
                  <a:cubicBezTo>
                    <a:pt x="10" y="41"/>
                    <a:pt x="10" y="41"/>
                    <a:pt x="10" y="41"/>
                  </a:cubicBezTo>
                  <a:cubicBezTo>
                    <a:pt x="39" y="41"/>
                    <a:pt x="39" y="41"/>
                    <a:pt x="39" y="41"/>
                  </a:cubicBezTo>
                  <a:cubicBezTo>
                    <a:pt x="39" y="31"/>
                    <a:pt x="39" y="31"/>
                    <a:pt x="39" y="31"/>
                  </a:cubicBezTo>
                  <a:cubicBezTo>
                    <a:pt x="10" y="31"/>
                    <a:pt x="10" y="31"/>
                    <a:pt x="10" y="31"/>
                  </a:cubicBezTo>
                  <a:cubicBezTo>
                    <a:pt x="10" y="11"/>
                    <a:pt x="10" y="11"/>
                    <a:pt x="10" y="11"/>
                  </a:cubicBezTo>
                  <a:cubicBezTo>
                    <a:pt x="44" y="11"/>
                    <a:pt x="44" y="11"/>
                    <a:pt x="44" y="11"/>
                  </a:cubicBezTo>
                  <a:cubicBezTo>
                    <a:pt x="44" y="1"/>
                    <a:pt x="44" y="1"/>
                    <a:pt x="44" y="1"/>
                  </a:cubicBezTo>
                  <a:cubicBezTo>
                    <a:pt x="0" y="1"/>
                    <a:pt x="0" y="1"/>
                    <a:pt x="0" y="1"/>
                  </a:cubicBezTo>
                  <a:lnTo>
                    <a:pt x="0" y="71"/>
                  </a:lnTo>
                  <a:close/>
                  <a:moveTo>
                    <a:pt x="105" y="47"/>
                  </a:moveTo>
                  <a:cubicBezTo>
                    <a:pt x="105" y="57"/>
                    <a:pt x="99" y="62"/>
                    <a:pt x="90" y="62"/>
                  </a:cubicBezTo>
                  <a:cubicBezTo>
                    <a:pt x="82" y="62"/>
                    <a:pt x="76" y="57"/>
                    <a:pt x="76" y="47"/>
                  </a:cubicBezTo>
                  <a:cubicBezTo>
                    <a:pt x="76" y="1"/>
                    <a:pt x="76" y="1"/>
                    <a:pt x="76" y="1"/>
                  </a:cubicBezTo>
                  <a:cubicBezTo>
                    <a:pt x="65" y="1"/>
                    <a:pt x="65" y="1"/>
                    <a:pt x="65" y="1"/>
                  </a:cubicBezTo>
                  <a:cubicBezTo>
                    <a:pt x="65" y="48"/>
                    <a:pt x="65" y="48"/>
                    <a:pt x="65" y="48"/>
                  </a:cubicBezTo>
                  <a:cubicBezTo>
                    <a:pt x="65" y="62"/>
                    <a:pt x="76" y="72"/>
                    <a:pt x="90" y="72"/>
                  </a:cubicBezTo>
                  <a:cubicBezTo>
                    <a:pt x="105" y="72"/>
                    <a:pt x="115" y="62"/>
                    <a:pt x="115" y="48"/>
                  </a:cubicBezTo>
                  <a:cubicBezTo>
                    <a:pt x="115" y="1"/>
                    <a:pt x="115" y="1"/>
                    <a:pt x="115" y="1"/>
                  </a:cubicBezTo>
                  <a:cubicBezTo>
                    <a:pt x="105" y="1"/>
                    <a:pt x="105" y="1"/>
                    <a:pt x="105" y="1"/>
                  </a:cubicBezTo>
                  <a:lnTo>
                    <a:pt x="105" y="47"/>
                  </a:lnTo>
                  <a:close/>
                  <a:moveTo>
                    <a:pt x="189" y="22"/>
                  </a:moveTo>
                  <a:cubicBezTo>
                    <a:pt x="189" y="10"/>
                    <a:pt x="181" y="1"/>
                    <a:pt x="167" y="1"/>
                  </a:cubicBezTo>
                  <a:cubicBezTo>
                    <a:pt x="140" y="1"/>
                    <a:pt x="140" y="1"/>
                    <a:pt x="140" y="1"/>
                  </a:cubicBezTo>
                  <a:cubicBezTo>
                    <a:pt x="140" y="71"/>
                    <a:pt x="140" y="71"/>
                    <a:pt x="140" y="71"/>
                  </a:cubicBezTo>
                  <a:cubicBezTo>
                    <a:pt x="151" y="71"/>
                    <a:pt x="151" y="71"/>
                    <a:pt x="151" y="71"/>
                  </a:cubicBezTo>
                  <a:cubicBezTo>
                    <a:pt x="151" y="42"/>
                    <a:pt x="151" y="42"/>
                    <a:pt x="151" y="42"/>
                  </a:cubicBezTo>
                  <a:cubicBezTo>
                    <a:pt x="164" y="42"/>
                    <a:pt x="164" y="42"/>
                    <a:pt x="164" y="42"/>
                  </a:cubicBezTo>
                  <a:cubicBezTo>
                    <a:pt x="179" y="71"/>
                    <a:pt x="179" y="71"/>
                    <a:pt x="179" y="71"/>
                  </a:cubicBezTo>
                  <a:cubicBezTo>
                    <a:pt x="191" y="71"/>
                    <a:pt x="191" y="71"/>
                    <a:pt x="191" y="71"/>
                  </a:cubicBezTo>
                  <a:cubicBezTo>
                    <a:pt x="175" y="40"/>
                    <a:pt x="175" y="40"/>
                    <a:pt x="175" y="40"/>
                  </a:cubicBezTo>
                  <a:cubicBezTo>
                    <a:pt x="183" y="38"/>
                    <a:pt x="189" y="32"/>
                    <a:pt x="189" y="22"/>
                  </a:cubicBezTo>
                  <a:moveTo>
                    <a:pt x="151" y="33"/>
                  </a:moveTo>
                  <a:cubicBezTo>
                    <a:pt x="151" y="11"/>
                    <a:pt x="151" y="11"/>
                    <a:pt x="151" y="11"/>
                  </a:cubicBezTo>
                  <a:cubicBezTo>
                    <a:pt x="167" y="11"/>
                    <a:pt x="167" y="11"/>
                    <a:pt x="167" y="11"/>
                  </a:cubicBezTo>
                  <a:cubicBezTo>
                    <a:pt x="174" y="11"/>
                    <a:pt x="178" y="15"/>
                    <a:pt x="178" y="22"/>
                  </a:cubicBezTo>
                  <a:cubicBezTo>
                    <a:pt x="178" y="29"/>
                    <a:pt x="174" y="33"/>
                    <a:pt x="167" y="33"/>
                  </a:cubicBezTo>
                  <a:lnTo>
                    <a:pt x="151" y="33"/>
                  </a:lnTo>
                  <a:close/>
                  <a:moveTo>
                    <a:pt x="353" y="71"/>
                  </a:moveTo>
                  <a:cubicBezTo>
                    <a:pt x="397" y="71"/>
                    <a:pt x="397" y="71"/>
                    <a:pt x="397" y="71"/>
                  </a:cubicBezTo>
                  <a:cubicBezTo>
                    <a:pt x="397" y="62"/>
                    <a:pt x="397" y="62"/>
                    <a:pt x="397" y="62"/>
                  </a:cubicBezTo>
                  <a:cubicBezTo>
                    <a:pt x="363" y="62"/>
                    <a:pt x="363" y="62"/>
                    <a:pt x="363" y="62"/>
                  </a:cubicBezTo>
                  <a:cubicBezTo>
                    <a:pt x="363" y="41"/>
                    <a:pt x="363" y="41"/>
                    <a:pt x="363" y="41"/>
                  </a:cubicBezTo>
                  <a:cubicBezTo>
                    <a:pt x="392" y="41"/>
                    <a:pt x="392" y="41"/>
                    <a:pt x="392" y="41"/>
                  </a:cubicBezTo>
                  <a:cubicBezTo>
                    <a:pt x="392" y="31"/>
                    <a:pt x="392" y="31"/>
                    <a:pt x="392" y="31"/>
                  </a:cubicBezTo>
                  <a:cubicBezTo>
                    <a:pt x="363" y="31"/>
                    <a:pt x="363" y="31"/>
                    <a:pt x="363" y="31"/>
                  </a:cubicBezTo>
                  <a:cubicBezTo>
                    <a:pt x="363" y="11"/>
                    <a:pt x="363" y="11"/>
                    <a:pt x="363" y="11"/>
                  </a:cubicBezTo>
                  <a:cubicBezTo>
                    <a:pt x="397" y="11"/>
                    <a:pt x="397" y="11"/>
                    <a:pt x="397" y="11"/>
                  </a:cubicBezTo>
                  <a:cubicBezTo>
                    <a:pt x="397" y="1"/>
                    <a:pt x="397" y="1"/>
                    <a:pt x="397" y="1"/>
                  </a:cubicBezTo>
                  <a:cubicBezTo>
                    <a:pt x="353" y="1"/>
                    <a:pt x="353" y="1"/>
                    <a:pt x="353" y="1"/>
                  </a:cubicBezTo>
                  <a:lnTo>
                    <a:pt x="353" y="71"/>
                  </a:lnTo>
                  <a:close/>
                  <a:moveTo>
                    <a:pt x="310" y="1"/>
                  </a:moveTo>
                  <a:cubicBezTo>
                    <a:pt x="283" y="1"/>
                    <a:pt x="283" y="1"/>
                    <a:pt x="283" y="1"/>
                  </a:cubicBezTo>
                  <a:cubicBezTo>
                    <a:pt x="283" y="71"/>
                    <a:pt x="283" y="71"/>
                    <a:pt x="283" y="71"/>
                  </a:cubicBezTo>
                  <a:cubicBezTo>
                    <a:pt x="294" y="71"/>
                    <a:pt x="294" y="71"/>
                    <a:pt x="294" y="71"/>
                  </a:cubicBezTo>
                  <a:cubicBezTo>
                    <a:pt x="294" y="44"/>
                    <a:pt x="294" y="44"/>
                    <a:pt x="294" y="44"/>
                  </a:cubicBezTo>
                  <a:cubicBezTo>
                    <a:pt x="310" y="44"/>
                    <a:pt x="310" y="44"/>
                    <a:pt x="310" y="44"/>
                  </a:cubicBezTo>
                  <a:cubicBezTo>
                    <a:pt x="323" y="44"/>
                    <a:pt x="332" y="35"/>
                    <a:pt x="332" y="22"/>
                  </a:cubicBezTo>
                  <a:cubicBezTo>
                    <a:pt x="332" y="10"/>
                    <a:pt x="323" y="1"/>
                    <a:pt x="310" y="1"/>
                  </a:cubicBezTo>
                  <a:moveTo>
                    <a:pt x="309" y="34"/>
                  </a:moveTo>
                  <a:cubicBezTo>
                    <a:pt x="294" y="34"/>
                    <a:pt x="294" y="34"/>
                    <a:pt x="294" y="34"/>
                  </a:cubicBezTo>
                  <a:cubicBezTo>
                    <a:pt x="294" y="11"/>
                    <a:pt x="294" y="11"/>
                    <a:pt x="294" y="11"/>
                  </a:cubicBezTo>
                  <a:cubicBezTo>
                    <a:pt x="309" y="11"/>
                    <a:pt x="309" y="11"/>
                    <a:pt x="309" y="11"/>
                  </a:cubicBezTo>
                  <a:cubicBezTo>
                    <a:pt x="317" y="11"/>
                    <a:pt x="322" y="15"/>
                    <a:pt x="322" y="22"/>
                  </a:cubicBezTo>
                  <a:cubicBezTo>
                    <a:pt x="322" y="30"/>
                    <a:pt x="317" y="34"/>
                    <a:pt x="309" y="34"/>
                  </a:cubicBezTo>
                  <a:moveTo>
                    <a:pt x="235" y="0"/>
                  </a:moveTo>
                  <a:cubicBezTo>
                    <a:pt x="227" y="0"/>
                    <a:pt x="221" y="3"/>
                    <a:pt x="217" y="8"/>
                  </a:cubicBezTo>
                  <a:cubicBezTo>
                    <a:pt x="210" y="15"/>
                    <a:pt x="210" y="23"/>
                    <a:pt x="210" y="36"/>
                  </a:cubicBezTo>
                  <a:cubicBezTo>
                    <a:pt x="210" y="50"/>
                    <a:pt x="210" y="58"/>
                    <a:pt x="217" y="65"/>
                  </a:cubicBezTo>
                  <a:cubicBezTo>
                    <a:pt x="221" y="69"/>
                    <a:pt x="227" y="72"/>
                    <a:pt x="235" y="72"/>
                  </a:cubicBezTo>
                  <a:cubicBezTo>
                    <a:pt x="242" y="72"/>
                    <a:pt x="248" y="69"/>
                    <a:pt x="253" y="65"/>
                  </a:cubicBezTo>
                  <a:cubicBezTo>
                    <a:pt x="260" y="58"/>
                    <a:pt x="260" y="50"/>
                    <a:pt x="260" y="36"/>
                  </a:cubicBezTo>
                  <a:cubicBezTo>
                    <a:pt x="260" y="23"/>
                    <a:pt x="260" y="15"/>
                    <a:pt x="253" y="8"/>
                  </a:cubicBezTo>
                  <a:cubicBezTo>
                    <a:pt x="248" y="3"/>
                    <a:pt x="242" y="0"/>
                    <a:pt x="235" y="0"/>
                  </a:cubicBezTo>
                  <a:moveTo>
                    <a:pt x="245" y="58"/>
                  </a:moveTo>
                  <a:cubicBezTo>
                    <a:pt x="243" y="61"/>
                    <a:pt x="239" y="62"/>
                    <a:pt x="235" y="62"/>
                  </a:cubicBezTo>
                  <a:cubicBezTo>
                    <a:pt x="231" y="62"/>
                    <a:pt x="227" y="61"/>
                    <a:pt x="224" y="58"/>
                  </a:cubicBezTo>
                  <a:cubicBezTo>
                    <a:pt x="221" y="54"/>
                    <a:pt x="220" y="50"/>
                    <a:pt x="220" y="36"/>
                  </a:cubicBezTo>
                  <a:cubicBezTo>
                    <a:pt x="220" y="22"/>
                    <a:pt x="221" y="18"/>
                    <a:pt x="224" y="14"/>
                  </a:cubicBezTo>
                  <a:cubicBezTo>
                    <a:pt x="227" y="12"/>
                    <a:pt x="231" y="10"/>
                    <a:pt x="235" y="10"/>
                  </a:cubicBezTo>
                  <a:cubicBezTo>
                    <a:pt x="239" y="10"/>
                    <a:pt x="243" y="12"/>
                    <a:pt x="245" y="14"/>
                  </a:cubicBezTo>
                  <a:cubicBezTo>
                    <a:pt x="249" y="18"/>
                    <a:pt x="249" y="22"/>
                    <a:pt x="249" y="36"/>
                  </a:cubicBezTo>
                  <a:cubicBezTo>
                    <a:pt x="249" y="50"/>
                    <a:pt x="249" y="54"/>
                    <a:pt x="245"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12" name="Freeform 8"/>
            <p:cNvSpPr>
              <a:spLocks noEditPoints="1"/>
            </p:cNvSpPr>
            <p:nvPr/>
          </p:nvSpPr>
          <p:spPr bwMode="auto">
            <a:xfrm>
              <a:off x="815975" y="2547938"/>
              <a:ext cx="1466850" cy="120650"/>
            </a:xfrm>
            <a:custGeom>
              <a:avLst/>
              <a:gdLst>
                <a:gd name="T0" fmla="*/ 0 w 390"/>
                <a:gd name="T1" fmla="*/ 0 h 32"/>
                <a:gd name="T2" fmla="*/ 21 w 390"/>
                <a:gd name="T3" fmla="*/ 23 h 32"/>
                <a:gd name="T4" fmla="*/ 3 w 390"/>
                <a:gd name="T5" fmla="*/ 13 h 32"/>
                <a:gd name="T6" fmla="*/ 16 w 390"/>
                <a:gd name="T7" fmla="*/ 8 h 32"/>
                <a:gd name="T8" fmla="*/ 12 w 390"/>
                <a:gd name="T9" fmla="*/ 16 h 32"/>
                <a:gd name="T10" fmla="*/ 3 w 390"/>
                <a:gd name="T11" fmla="*/ 28 h 32"/>
                <a:gd name="T12" fmla="*/ 38 w 390"/>
                <a:gd name="T13" fmla="*/ 29 h 32"/>
                <a:gd name="T14" fmla="*/ 28 w 390"/>
                <a:gd name="T15" fmla="*/ 0 h 32"/>
                <a:gd name="T16" fmla="*/ 49 w 390"/>
                <a:gd name="T17" fmla="*/ 21 h 32"/>
                <a:gd name="T18" fmla="*/ 46 w 390"/>
                <a:gd name="T19" fmla="*/ 21 h 32"/>
                <a:gd name="T20" fmla="*/ 56 w 390"/>
                <a:gd name="T21" fmla="*/ 22 h 32"/>
                <a:gd name="T22" fmla="*/ 69 w 390"/>
                <a:gd name="T23" fmla="*/ 14 h 32"/>
                <a:gd name="T24" fmla="*/ 66 w 390"/>
                <a:gd name="T25" fmla="*/ 3 h 32"/>
                <a:gd name="T26" fmla="*/ 66 w 390"/>
                <a:gd name="T27" fmla="*/ 0 h 32"/>
                <a:gd name="T28" fmla="*/ 68 w 390"/>
                <a:gd name="T29" fmla="*/ 17 h 32"/>
                <a:gd name="T30" fmla="*/ 59 w 390"/>
                <a:gd name="T31" fmla="*/ 22 h 32"/>
                <a:gd name="T32" fmla="*/ 84 w 390"/>
                <a:gd name="T33" fmla="*/ 31 h 32"/>
                <a:gd name="T34" fmla="*/ 118 w 390"/>
                <a:gd name="T35" fmla="*/ 31 h 32"/>
                <a:gd name="T36" fmla="*/ 115 w 390"/>
                <a:gd name="T37" fmla="*/ 26 h 32"/>
                <a:gd name="T38" fmla="*/ 96 w 390"/>
                <a:gd name="T39" fmla="*/ 31 h 32"/>
                <a:gd name="T40" fmla="*/ 115 w 390"/>
                <a:gd name="T41" fmla="*/ 31 h 32"/>
                <a:gd name="T42" fmla="*/ 127 w 390"/>
                <a:gd name="T43" fmla="*/ 31 h 32"/>
                <a:gd name="T44" fmla="*/ 130 w 390"/>
                <a:gd name="T45" fmla="*/ 28 h 32"/>
                <a:gd name="T46" fmla="*/ 143 w 390"/>
                <a:gd name="T47" fmla="*/ 15 h 32"/>
                <a:gd name="T48" fmla="*/ 144 w 390"/>
                <a:gd name="T49" fmla="*/ 3 h 32"/>
                <a:gd name="T50" fmla="*/ 153 w 390"/>
                <a:gd name="T51" fmla="*/ 22 h 32"/>
                <a:gd name="T52" fmla="*/ 170 w 390"/>
                <a:gd name="T53" fmla="*/ 24 h 32"/>
                <a:gd name="T54" fmla="*/ 153 w 390"/>
                <a:gd name="T55" fmla="*/ 8 h 32"/>
                <a:gd name="T56" fmla="*/ 169 w 390"/>
                <a:gd name="T57" fmla="*/ 9 h 32"/>
                <a:gd name="T58" fmla="*/ 157 w 390"/>
                <a:gd name="T59" fmla="*/ 16 h 32"/>
                <a:gd name="T60" fmla="*/ 160 w 390"/>
                <a:gd name="T61" fmla="*/ 29 h 32"/>
                <a:gd name="T62" fmla="*/ 175 w 390"/>
                <a:gd name="T63" fmla="*/ 22 h 32"/>
                <a:gd name="T64" fmla="*/ 188 w 390"/>
                <a:gd name="T65" fmla="*/ 14 h 32"/>
                <a:gd name="T66" fmla="*/ 185 w 390"/>
                <a:gd name="T67" fmla="*/ 3 h 32"/>
                <a:gd name="T68" fmla="*/ 185 w 390"/>
                <a:gd name="T69" fmla="*/ 0 h 32"/>
                <a:gd name="T70" fmla="*/ 187 w 390"/>
                <a:gd name="T71" fmla="*/ 17 h 32"/>
                <a:gd name="T72" fmla="*/ 178 w 390"/>
                <a:gd name="T73" fmla="*/ 22 h 32"/>
                <a:gd name="T74" fmla="*/ 223 w 390"/>
                <a:gd name="T75" fmla="*/ 32 h 32"/>
                <a:gd name="T76" fmla="*/ 221 w 390"/>
                <a:gd name="T77" fmla="*/ 13 h 32"/>
                <a:gd name="T78" fmla="*/ 230 w 390"/>
                <a:gd name="T79" fmla="*/ 9 h 32"/>
                <a:gd name="T80" fmla="*/ 213 w 390"/>
                <a:gd name="T81" fmla="*/ 8 h 32"/>
                <a:gd name="T82" fmla="*/ 231 w 390"/>
                <a:gd name="T83" fmla="*/ 24 h 32"/>
                <a:gd name="T84" fmla="*/ 262 w 390"/>
                <a:gd name="T85" fmla="*/ 25 h 32"/>
                <a:gd name="T86" fmla="*/ 254 w 390"/>
                <a:gd name="T87" fmla="*/ 3 h 32"/>
                <a:gd name="T88" fmla="*/ 254 w 390"/>
                <a:gd name="T89" fmla="*/ 0 h 32"/>
                <a:gd name="T90" fmla="*/ 264 w 390"/>
                <a:gd name="T91" fmla="*/ 27 h 32"/>
                <a:gd name="T92" fmla="*/ 290 w 390"/>
                <a:gd name="T93" fmla="*/ 0 h 32"/>
                <a:gd name="T94" fmla="*/ 274 w 390"/>
                <a:gd name="T95" fmla="*/ 0 h 32"/>
                <a:gd name="T96" fmla="*/ 274 w 390"/>
                <a:gd name="T97" fmla="*/ 31 h 32"/>
                <a:gd name="T98" fmla="*/ 290 w 390"/>
                <a:gd name="T99" fmla="*/ 31 h 32"/>
                <a:gd name="T100" fmla="*/ 301 w 390"/>
                <a:gd name="T101" fmla="*/ 16 h 32"/>
                <a:gd name="T102" fmla="*/ 316 w 390"/>
                <a:gd name="T103" fmla="*/ 0 h 32"/>
                <a:gd name="T104" fmla="*/ 316 w 390"/>
                <a:gd name="T105" fmla="*/ 3 h 32"/>
                <a:gd name="T106" fmla="*/ 303 w 390"/>
                <a:gd name="T107" fmla="*/ 16 h 32"/>
                <a:gd name="T108" fmla="*/ 367 w 390"/>
                <a:gd name="T109" fmla="*/ 16 h 32"/>
                <a:gd name="T110" fmla="*/ 339 w 390"/>
                <a:gd name="T111" fmla="*/ 16 h 32"/>
                <a:gd name="T112" fmla="*/ 352 w 390"/>
                <a:gd name="T113" fmla="*/ 29 h 32"/>
                <a:gd name="T114" fmla="*/ 374 w 390"/>
                <a:gd name="T115" fmla="*/ 31 h 32"/>
                <a:gd name="T116" fmla="*/ 377 w 390"/>
                <a:gd name="T1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32">
                  <a:moveTo>
                    <a:pt x="19" y="8"/>
                  </a:moveTo>
                  <a:cubicBezTo>
                    <a:pt x="19" y="3"/>
                    <a:pt x="16" y="0"/>
                    <a:pt x="11" y="0"/>
                  </a:cubicBezTo>
                  <a:cubicBezTo>
                    <a:pt x="0" y="0"/>
                    <a:pt x="0" y="0"/>
                    <a:pt x="0" y="0"/>
                  </a:cubicBezTo>
                  <a:cubicBezTo>
                    <a:pt x="0" y="31"/>
                    <a:pt x="0" y="31"/>
                    <a:pt x="0" y="31"/>
                  </a:cubicBezTo>
                  <a:cubicBezTo>
                    <a:pt x="12" y="31"/>
                    <a:pt x="12" y="31"/>
                    <a:pt x="12" y="31"/>
                  </a:cubicBezTo>
                  <a:cubicBezTo>
                    <a:pt x="18" y="31"/>
                    <a:pt x="21" y="27"/>
                    <a:pt x="21" y="23"/>
                  </a:cubicBezTo>
                  <a:cubicBezTo>
                    <a:pt x="21" y="19"/>
                    <a:pt x="18" y="15"/>
                    <a:pt x="15" y="15"/>
                  </a:cubicBezTo>
                  <a:cubicBezTo>
                    <a:pt x="18" y="14"/>
                    <a:pt x="19" y="11"/>
                    <a:pt x="19" y="8"/>
                  </a:cubicBezTo>
                  <a:moveTo>
                    <a:pt x="3" y="13"/>
                  </a:moveTo>
                  <a:cubicBezTo>
                    <a:pt x="3" y="3"/>
                    <a:pt x="3" y="3"/>
                    <a:pt x="3" y="3"/>
                  </a:cubicBezTo>
                  <a:cubicBezTo>
                    <a:pt x="11" y="3"/>
                    <a:pt x="11" y="3"/>
                    <a:pt x="11" y="3"/>
                  </a:cubicBezTo>
                  <a:cubicBezTo>
                    <a:pt x="14" y="3"/>
                    <a:pt x="16" y="5"/>
                    <a:pt x="16" y="8"/>
                  </a:cubicBezTo>
                  <a:cubicBezTo>
                    <a:pt x="16" y="11"/>
                    <a:pt x="15" y="13"/>
                    <a:pt x="12" y="13"/>
                  </a:cubicBezTo>
                  <a:lnTo>
                    <a:pt x="3" y="13"/>
                  </a:lnTo>
                  <a:close/>
                  <a:moveTo>
                    <a:pt x="12" y="16"/>
                  </a:moveTo>
                  <a:cubicBezTo>
                    <a:pt x="15" y="16"/>
                    <a:pt x="18" y="20"/>
                    <a:pt x="18" y="23"/>
                  </a:cubicBezTo>
                  <a:cubicBezTo>
                    <a:pt x="18" y="26"/>
                    <a:pt x="16" y="28"/>
                    <a:pt x="12" y="28"/>
                  </a:cubicBezTo>
                  <a:cubicBezTo>
                    <a:pt x="3" y="28"/>
                    <a:pt x="3" y="28"/>
                    <a:pt x="3" y="28"/>
                  </a:cubicBezTo>
                  <a:cubicBezTo>
                    <a:pt x="3" y="16"/>
                    <a:pt x="3" y="16"/>
                    <a:pt x="3" y="16"/>
                  </a:cubicBezTo>
                  <a:lnTo>
                    <a:pt x="12" y="16"/>
                  </a:lnTo>
                  <a:close/>
                  <a:moveTo>
                    <a:pt x="38" y="29"/>
                  </a:moveTo>
                  <a:cubicBezTo>
                    <a:pt x="34" y="29"/>
                    <a:pt x="31" y="26"/>
                    <a:pt x="31" y="21"/>
                  </a:cubicBezTo>
                  <a:cubicBezTo>
                    <a:pt x="31" y="0"/>
                    <a:pt x="31" y="0"/>
                    <a:pt x="31" y="0"/>
                  </a:cubicBezTo>
                  <a:cubicBezTo>
                    <a:pt x="28" y="0"/>
                    <a:pt x="28" y="0"/>
                    <a:pt x="28" y="0"/>
                  </a:cubicBezTo>
                  <a:cubicBezTo>
                    <a:pt x="28" y="21"/>
                    <a:pt x="28" y="21"/>
                    <a:pt x="28" y="21"/>
                  </a:cubicBezTo>
                  <a:cubicBezTo>
                    <a:pt x="28" y="27"/>
                    <a:pt x="33" y="32"/>
                    <a:pt x="38" y="32"/>
                  </a:cubicBezTo>
                  <a:cubicBezTo>
                    <a:pt x="44" y="32"/>
                    <a:pt x="49" y="27"/>
                    <a:pt x="49" y="21"/>
                  </a:cubicBezTo>
                  <a:cubicBezTo>
                    <a:pt x="49" y="0"/>
                    <a:pt x="49" y="0"/>
                    <a:pt x="49" y="0"/>
                  </a:cubicBezTo>
                  <a:cubicBezTo>
                    <a:pt x="46" y="0"/>
                    <a:pt x="46" y="0"/>
                    <a:pt x="46" y="0"/>
                  </a:cubicBezTo>
                  <a:cubicBezTo>
                    <a:pt x="46" y="21"/>
                    <a:pt x="46" y="21"/>
                    <a:pt x="46" y="21"/>
                  </a:cubicBezTo>
                  <a:cubicBezTo>
                    <a:pt x="46" y="26"/>
                    <a:pt x="43" y="29"/>
                    <a:pt x="38" y="29"/>
                  </a:cubicBezTo>
                  <a:moveTo>
                    <a:pt x="59" y="22"/>
                  </a:moveTo>
                  <a:cubicBezTo>
                    <a:pt x="56" y="22"/>
                    <a:pt x="56" y="22"/>
                    <a:pt x="56" y="22"/>
                  </a:cubicBezTo>
                  <a:cubicBezTo>
                    <a:pt x="56" y="27"/>
                    <a:pt x="60" y="32"/>
                    <a:pt x="66" y="32"/>
                  </a:cubicBezTo>
                  <a:cubicBezTo>
                    <a:pt x="73" y="32"/>
                    <a:pt x="76" y="28"/>
                    <a:pt x="77" y="24"/>
                  </a:cubicBezTo>
                  <a:cubicBezTo>
                    <a:pt x="78" y="18"/>
                    <a:pt x="74" y="15"/>
                    <a:pt x="69" y="14"/>
                  </a:cubicBezTo>
                  <a:cubicBezTo>
                    <a:pt x="64" y="13"/>
                    <a:pt x="64" y="13"/>
                    <a:pt x="64" y="13"/>
                  </a:cubicBezTo>
                  <a:cubicBezTo>
                    <a:pt x="60" y="12"/>
                    <a:pt x="60" y="10"/>
                    <a:pt x="60" y="8"/>
                  </a:cubicBezTo>
                  <a:cubicBezTo>
                    <a:pt x="60" y="5"/>
                    <a:pt x="63" y="3"/>
                    <a:pt x="66" y="3"/>
                  </a:cubicBezTo>
                  <a:cubicBezTo>
                    <a:pt x="70" y="3"/>
                    <a:pt x="73" y="5"/>
                    <a:pt x="73" y="9"/>
                  </a:cubicBezTo>
                  <a:cubicBezTo>
                    <a:pt x="76" y="9"/>
                    <a:pt x="76" y="9"/>
                    <a:pt x="76" y="9"/>
                  </a:cubicBezTo>
                  <a:cubicBezTo>
                    <a:pt x="76" y="3"/>
                    <a:pt x="72" y="0"/>
                    <a:pt x="66" y="0"/>
                  </a:cubicBezTo>
                  <a:cubicBezTo>
                    <a:pt x="61" y="0"/>
                    <a:pt x="57" y="3"/>
                    <a:pt x="57" y="8"/>
                  </a:cubicBezTo>
                  <a:cubicBezTo>
                    <a:pt x="57" y="11"/>
                    <a:pt x="58" y="15"/>
                    <a:pt x="64" y="16"/>
                  </a:cubicBezTo>
                  <a:cubicBezTo>
                    <a:pt x="68" y="17"/>
                    <a:pt x="68" y="17"/>
                    <a:pt x="68" y="17"/>
                  </a:cubicBezTo>
                  <a:cubicBezTo>
                    <a:pt x="71" y="18"/>
                    <a:pt x="74" y="20"/>
                    <a:pt x="74" y="24"/>
                  </a:cubicBezTo>
                  <a:cubicBezTo>
                    <a:pt x="73" y="26"/>
                    <a:pt x="71" y="29"/>
                    <a:pt x="66" y="29"/>
                  </a:cubicBezTo>
                  <a:cubicBezTo>
                    <a:pt x="62" y="29"/>
                    <a:pt x="59" y="25"/>
                    <a:pt x="59" y="22"/>
                  </a:cubicBezTo>
                  <a:moveTo>
                    <a:pt x="87" y="0"/>
                  </a:moveTo>
                  <a:cubicBezTo>
                    <a:pt x="84" y="0"/>
                    <a:pt x="84" y="0"/>
                    <a:pt x="84" y="0"/>
                  </a:cubicBezTo>
                  <a:cubicBezTo>
                    <a:pt x="84" y="31"/>
                    <a:pt x="84" y="31"/>
                    <a:pt x="84" y="31"/>
                  </a:cubicBezTo>
                  <a:cubicBezTo>
                    <a:pt x="87" y="31"/>
                    <a:pt x="87" y="31"/>
                    <a:pt x="87" y="31"/>
                  </a:cubicBezTo>
                  <a:lnTo>
                    <a:pt x="87" y="0"/>
                  </a:lnTo>
                  <a:close/>
                  <a:moveTo>
                    <a:pt x="118" y="31"/>
                  </a:moveTo>
                  <a:cubicBezTo>
                    <a:pt x="118" y="0"/>
                    <a:pt x="118" y="0"/>
                    <a:pt x="118" y="0"/>
                  </a:cubicBezTo>
                  <a:cubicBezTo>
                    <a:pt x="115" y="0"/>
                    <a:pt x="115" y="0"/>
                    <a:pt x="115" y="0"/>
                  </a:cubicBezTo>
                  <a:cubicBezTo>
                    <a:pt x="115" y="26"/>
                    <a:pt x="115" y="26"/>
                    <a:pt x="115" y="26"/>
                  </a:cubicBezTo>
                  <a:cubicBezTo>
                    <a:pt x="99" y="0"/>
                    <a:pt x="99" y="0"/>
                    <a:pt x="99" y="0"/>
                  </a:cubicBezTo>
                  <a:cubicBezTo>
                    <a:pt x="96" y="0"/>
                    <a:pt x="96" y="0"/>
                    <a:pt x="96" y="0"/>
                  </a:cubicBezTo>
                  <a:cubicBezTo>
                    <a:pt x="96" y="31"/>
                    <a:pt x="96" y="31"/>
                    <a:pt x="96" y="31"/>
                  </a:cubicBezTo>
                  <a:cubicBezTo>
                    <a:pt x="99" y="31"/>
                    <a:pt x="99" y="31"/>
                    <a:pt x="99" y="31"/>
                  </a:cubicBezTo>
                  <a:cubicBezTo>
                    <a:pt x="99" y="5"/>
                    <a:pt x="99" y="5"/>
                    <a:pt x="99" y="5"/>
                  </a:cubicBezTo>
                  <a:cubicBezTo>
                    <a:pt x="115" y="31"/>
                    <a:pt x="115" y="31"/>
                    <a:pt x="115" y="31"/>
                  </a:cubicBezTo>
                  <a:lnTo>
                    <a:pt x="118" y="31"/>
                  </a:lnTo>
                  <a:close/>
                  <a:moveTo>
                    <a:pt x="127" y="0"/>
                  </a:moveTo>
                  <a:cubicBezTo>
                    <a:pt x="127" y="31"/>
                    <a:pt x="127" y="31"/>
                    <a:pt x="127" y="31"/>
                  </a:cubicBezTo>
                  <a:cubicBezTo>
                    <a:pt x="145" y="31"/>
                    <a:pt x="145" y="31"/>
                    <a:pt x="145" y="31"/>
                  </a:cubicBezTo>
                  <a:cubicBezTo>
                    <a:pt x="145" y="28"/>
                    <a:pt x="145" y="28"/>
                    <a:pt x="145" y="28"/>
                  </a:cubicBezTo>
                  <a:cubicBezTo>
                    <a:pt x="130" y="28"/>
                    <a:pt x="130" y="28"/>
                    <a:pt x="130" y="28"/>
                  </a:cubicBezTo>
                  <a:cubicBezTo>
                    <a:pt x="130" y="18"/>
                    <a:pt x="130" y="18"/>
                    <a:pt x="130" y="18"/>
                  </a:cubicBezTo>
                  <a:cubicBezTo>
                    <a:pt x="143" y="18"/>
                    <a:pt x="143" y="18"/>
                    <a:pt x="143" y="18"/>
                  </a:cubicBezTo>
                  <a:cubicBezTo>
                    <a:pt x="143" y="15"/>
                    <a:pt x="143" y="15"/>
                    <a:pt x="143" y="15"/>
                  </a:cubicBezTo>
                  <a:cubicBezTo>
                    <a:pt x="130" y="15"/>
                    <a:pt x="130" y="15"/>
                    <a:pt x="130" y="15"/>
                  </a:cubicBezTo>
                  <a:cubicBezTo>
                    <a:pt x="130" y="3"/>
                    <a:pt x="130" y="3"/>
                    <a:pt x="130" y="3"/>
                  </a:cubicBezTo>
                  <a:cubicBezTo>
                    <a:pt x="144" y="3"/>
                    <a:pt x="144" y="3"/>
                    <a:pt x="144" y="3"/>
                  </a:cubicBezTo>
                  <a:cubicBezTo>
                    <a:pt x="144" y="0"/>
                    <a:pt x="144" y="0"/>
                    <a:pt x="144" y="0"/>
                  </a:cubicBezTo>
                  <a:lnTo>
                    <a:pt x="127" y="0"/>
                  </a:lnTo>
                  <a:close/>
                  <a:moveTo>
                    <a:pt x="153" y="22"/>
                  </a:moveTo>
                  <a:cubicBezTo>
                    <a:pt x="150" y="22"/>
                    <a:pt x="150" y="22"/>
                    <a:pt x="150" y="22"/>
                  </a:cubicBezTo>
                  <a:cubicBezTo>
                    <a:pt x="150" y="27"/>
                    <a:pt x="154" y="32"/>
                    <a:pt x="160" y="32"/>
                  </a:cubicBezTo>
                  <a:cubicBezTo>
                    <a:pt x="166" y="32"/>
                    <a:pt x="169" y="28"/>
                    <a:pt x="170" y="24"/>
                  </a:cubicBezTo>
                  <a:cubicBezTo>
                    <a:pt x="171" y="18"/>
                    <a:pt x="167" y="15"/>
                    <a:pt x="162" y="14"/>
                  </a:cubicBezTo>
                  <a:cubicBezTo>
                    <a:pt x="158" y="13"/>
                    <a:pt x="158" y="13"/>
                    <a:pt x="158" y="13"/>
                  </a:cubicBezTo>
                  <a:cubicBezTo>
                    <a:pt x="153" y="12"/>
                    <a:pt x="153" y="10"/>
                    <a:pt x="153" y="8"/>
                  </a:cubicBezTo>
                  <a:cubicBezTo>
                    <a:pt x="153" y="5"/>
                    <a:pt x="156" y="3"/>
                    <a:pt x="160" y="3"/>
                  </a:cubicBezTo>
                  <a:cubicBezTo>
                    <a:pt x="163" y="3"/>
                    <a:pt x="166" y="5"/>
                    <a:pt x="166" y="9"/>
                  </a:cubicBezTo>
                  <a:cubicBezTo>
                    <a:pt x="169" y="9"/>
                    <a:pt x="169" y="9"/>
                    <a:pt x="169" y="9"/>
                  </a:cubicBezTo>
                  <a:cubicBezTo>
                    <a:pt x="169" y="3"/>
                    <a:pt x="165" y="0"/>
                    <a:pt x="160" y="0"/>
                  </a:cubicBezTo>
                  <a:cubicBezTo>
                    <a:pt x="155" y="0"/>
                    <a:pt x="150" y="3"/>
                    <a:pt x="150" y="8"/>
                  </a:cubicBezTo>
                  <a:cubicBezTo>
                    <a:pt x="150" y="11"/>
                    <a:pt x="151" y="15"/>
                    <a:pt x="157" y="16"/>
                  </a:cubicBezTo>
                  <a:cubicBezTo>
                    <a:pt x="161" y="17"/>
                    <a:pt x="161" y="17"/>
                    <a:pt x="161" y="17"/>
                  </a:cubicBezTo>
                  <a:cubicBezTo>
                    <a:pt x="165" y="18"/>
                    <a:pt x="168" y="20"/>
                    <a:pt x="167" y="24"/>
                  </a:cubicBezTo>
                  <a:cubicBezTo>
                    <a:pt x="167" y="26"/>
                    <a:pt x="164" y="29"/>
                    <a:pt x="160" y="29"/>
                  </a:cubicBezTo>
                  <a:cubicBezTo>
                    <a:pt x="155" y="29"/>
                    <a:pt x="153" y="25"/>
                    <a:pt x="153" y="22"/>
                  </a:cubicBezTo>
                  <a:moveTo>
                    <a:pt x="178" y="22"/>
                  </a:moveTo>
                  <a:cubicBezTo>
                    <a:pt x="175" y="22"/>
                    <a:pt x="175" y="22"/>
                    <a:pt x="175" y="22"/>
                  </a:cubicBezTo>
                  <a:cubicBezTo>
                    <a:pt x="175" y="27"/>
                    <a:pt x="179" y="32"/>
                    <a:pt x="185" y="32"/>
                  </a:cubicBezTo>
                  <a:cubicBezTo>
                    <a:pt x="192" y="32"/>
                    <a:pt x="195" y="28"/>
                    <a:pt x="196" y="24"/>
                  </a:cubicBezTo>
                  <a:cubicBezTo>
                    <a:pt x="197" y="18"/>
                    <a:pt x="192" y="15"/>
                    <a:pt x="188" y="14"/>
                  </a:cubicBezTo>
                  <a:cubicBezTo>
                    <a:pt x="183" y="13"/>
                    <a:pt x="183" y="13"/>
                    <a:pt x="183" y="13"/>
                  </a:cubicBezTo>
                  <a:cubicBezTo>
                    <a:pt x="179" y="12"/>
                    <a:pt x="179" y="10"/>
                    <a:pt x="179" y="8"/>
                  </a:cubicBezTo>
                  <a:cubicBezTo>
                    <a:pt x="179" y="5"/>
                    <a:pt x="182" y="3"/>
                    <a:pt x="185" y="3"/>
                  </a:cubicBezTo>
                  <a:cubicBezTo>
                    <a:pt x="189" y="3"/>
                    <a:pt x="192" y="5"/>
                    <a:pt x="192" y="9"/>
                  </a:cubicBezTo>
                  <a:cubicBezTo>
                    <a:pt x="195" y="9"/>
                    <a:pt x="195" y="9"/>
                    <a:pt x="195" y="9"/>
                  </a:cubicBezTo>
                  <a:cubicBezTo>
                    <a:pt x="195" y="3"/>
                    <a:pt x="191" y="0"/>
                    <a:pt x="185" y="0"/>
                  </a:cubicBezTo>
                  <a:cubicBezTo>
                    <a:pt x="180" y="0"/>
                    <a:pt x="176" y="3"/>
                    <a:pt x="176" y="8"/>
                  </a:cubicBezTo>
                  <a:cubicBezTo>
                    <a:pt x="176" y="11"/>
                    <a:pt x="176" y="15"/>
                    <a:pt x="183" y="16"/>
                  </a:cubicBezTo>
                  <a:cubicBezTo>
                    <a:pt x="187" y="17"/>
                    <a:pt x="187" y="17"/>
                    <a:pt x="187" y="17"/>
                  </a:cubicBezTo>
                  <a:cubicBezTo>
                    <a:pt x="190" y="18"/>
                    <a:pt x="193" y="20"/>
                    <a:pt x="193" y="24"/>
                  </a:cubicBezTo>
                  <a:cubicBezTo>
                    <a:pt x="192" y="26"/>
                    <a:pt x="190" y="29"/>
                    <a:pt x="185" y="29"/>
                  </a:cubicBezTo>
                  <a:cubicBezTo>
                    <a:pt x="181" y="29"/>
                    <a:pt x="178" y="25"/>
                    <a:pt x="178" y="22"/>
                  </a:cubicBezTo>
                  <a:moveTo>
                    <a:pt x="216" y="22"/>
                  </a:moveTo>
                  <a:cubicBezTo>
                    <a:pt x="213" y="22"/>
                    <a:pt x="213" y="22"/>
                    <a:pt x="213" y="22"/>
                  </a:cubicBezTo>
                  <a:cubicBezTo>
                    <a:pt x="213" y="27"/>
                    <a:pt x="217" y="32"/>
                    <a:pt x="223" y="32"/>
                  </a:cubicBezTo>
                  <a:cubicBezTo>
                    <a:pt x="229" y="32"/>
                    <a:pt x="233" y="28"/>
                    <a:pt x="233" y="24"/>
                  </a:cubicBezTo>
                  <a:cubicBezTo>
                    <a:pt x="234" y="18"/>
                    <a:pt x="230" y="15"/>
                    <a:pt x="225" y="14"/>
                  </a:cubicBezTo>
                  <a:cubicBezTo>
                    <a:pt x="221" y="13"/>
                    <a:pt x="221" y="13"/>
                    <a:pt x="221" y="13"/>
                  </a:cubicBezTo>
                  <a:cubicBezTo>
                    <a:pt x="217" y="12"/>
                    <a:pt x="216" y="10"/>
                    <a:pt x="216" y="8"/>
                  </a:cubicBezTo>
                  <a:cubicBezTo>
                    <a:pt x="216" y="5"/>
                    <a:pt x="220" y="3"/>
                    <a:pt x="223" y="3"/>
                  </a:cubicBezTo>
                  <a:cubicBezTo>
                    <a:pt x="227" y="3"/>
                    <a:pt x="230" y="5"/>
                    <a:pt x="230" y="9"/>
                  </a:cubicBezTo>
                  <a:cubicBezTo>
                    <a:pt x="233" y="9"/>
                    <a:pt x="233" y="9"/>
                    <a:pt x="233" y="9"/>
                  </a:cubicBezTo>
                  <a:cubicBezTo>
                    <a:pt x="233" y="3"/>
                    <a:pt x="228" y="0"/>
                    <a:pt x="223" y="0"/>
                  </a:cubicBezTo>
                  <a:cubicBezTo>
                    <a:pt x="218" y="0"/>
                    <a:pt x="213" y="3"/>
                    <a:pt x="213" y="8"/>
                  </a:cubicBezTo>
                  <a:cubicBezTo>
                    <a:pt x="213" y="11"/>
                    <a:pt x="214" y="15"/>
                    <a:pt x="221" y="16"/>
                  </a:cubicBezTo>
                  <a:cubicBezTo>
                    <a:pt x="225" y="17"/>
                    <a:pt x="225" y="17"/>
                    <a:pt x="225" y="17"/>
                  </a:cubicBezTo>
                  <a:cubicBezTo>
                    <a:pt x="228" y="18"/>
                    <a:pt x="231" y="20"/>
                    <a:pt x="231" y="24"/>
                  </a:cubicBezTo>
                  <a:cubicBezTo>
                    <a:pt x="230" y="26"/>
                    <a:pt x="228" y="29"/>
                    <a:pt x="223" y="29"/>
                  </a:cubicBezTo>
                  <a:cubicBezTo>
                    <a:pt x="219" y="29"/>
                    <a:pt x="216" y="25"/>
                    <a:pt x="216" y="22"/>
                  </a:cubicBezTo>
                  <a:moveTo>
                    <a:pt x="262" y="25"/>
                  </a:moveTo>
                  <a:cubicBezTo>
                    <a:pt x="260" y="27"/>
                    <a:pt x="257" y="29"/>
                    <a:pt x="254" y="29"/>
                  </a:cubicBezTo>
                  <a:cubicBezTo>
                    <a:pt x="246" y="29"/>
                    <a:pt x="242" y="23"/>
                    <a:pt x="242" y="16"/>
                  </a:cubicBezTo>
                  <a:cubicBezTo>
                    <a:pt x="242" y="9"/>
                    <a:pt x="246" y="3"/>
                    <a:pt x="254" y="3"/>
                  </a:cubicBezTo>
                  <a:cubicBezTo>
                    <a:pt x="257" y="3"/>
                    <a:pt x="260" y="4"/>
                    <a:pt x="262" y="7"/>
                  </a:cubicBezTo>
                  <a:cubicBezTo>
                    <a:pt x="264" y="5"/>
                    <a:pt x="264" y="5"/>
                    <a:pt x="264" y="5"/>
                  </a:cubicBezTo>
                  <a:cubicBezTo>
                    <a:pt x="262" y="2"/>
                    <a:pt x="258" y="0"/>
                    <a:pt x="254" y="0"/>
                  </a:cubicBezTo>
                  <a:cubicBezTo>
                    <a:pt x="245" y="0"/>
                    <a:pt x="239" y="7"/>
                    <a:pt x="239" y="16"/>
                  </a:cubicBezTo>
                  <a:cubicBezTo>
                    <a:pt x="239" y="25"/>
                    <a:pt x="245" y="32"/>
                    <a:pt x="254" y="32"/>
                  </a:cubicBezTo>
                  <a:cubicBezTo>
                    <a:pt x="258" y="32"/>
                    <a:pt x="262" y="30"/>
                    <a:pt x="264" y="27"/>
                  </a:cubicBezTo>
                  <a:lnTo>
                    <a:pt x="262" y="25"/>
                  </a:lnTo>
                  <a:close/>
                  <a:moveTo>
                    <a:pt x="293" y="0"/>
                  </a:moveTo>
                  <a:cubicBezTo>
                    <a:pt x="290" y="0"/>
                    <a:pt x="290" y="0"/>
                    <a:pt x="290" y="0"/>
                  </a:cubicBezTo>
                  <a:cubicBezTo>
                    <a:pt x="290" y="14"/>
                    <a:pt x="290" y="14"/>
                    <a:pt x="290" y="14"/>
                  </a:cubicBezTo>
                  <a:cubicBezTo>
                    <a:pt x="274" y="14"/>
                    <a:pt x="274" y="14"/>
                    <a:pt x="274" y="14"/>
                  </a:cubicBezTo>
                  <a:cubicBezTo>
                    <a:pt x="274" y="0"/>
                    <a:pt x="274" y="0"/>
                    <a:pt x="274" y="0"/>
                  </a:cubicBezTo>
                  <a:cubicBezTo>
                    <a:pt x="271" y="0"/>
                    <a:pt x="271" y="0"/>
                    <a:pt x="271" y="0"/>
                  </a:cubicBezTo>
                  <a:cubicBezTo>
                    <a:pt x="271" y="31"/>
                    <a:pt x="271" y="31"/>
                    <a:pt x="271" y="31"/>
                  </a:cubicBezTo>
                  <a:cubicBezTo>
                    <a:pt x="274" y="31"/>
                    <a:pt x="274" y="31"/>
                    <a:pt x="274" y="31"/>
                  </a:cubicBezTo>
                  <a:cubicBezTo>
                    <a:pt x="274" y="17"/>
                    <a:pt x="274" y="17"/>
                    <a:pt x="274" y="17"/>
                  </a:cubicBezTo>
                  <a:cubicBezTo>
                    <a:pt x="290" y="17"/>
                    <a:pt x="290" y="17"/>
                    <a:pt x="290" y="17"/>
                  </a:cubicBezTo>
                  <a:cubicBezTo>
                    <a:pt x="290" y="31"/>
                    <a:pt x="290" y="31"/>
                    <a:pt x="290" y="31"/>
                  </a:cubicBezTo>
                  <a:cubicBezTo>
                    <a:pt x="293" y="31"/>
                    <a:pt x="293" y="31"/>
                    <a:pt x="293" y="31"/>
                  </a:cubicBezTo>
                  <a:lnTo>
                    <a:pt x="293" y="0"/>
                  </a:lnTo>
                  <a:close/>
                  <a:moveTo>
                    <a:pt x="301" y="16"/>
                  </a:moveTo>
                  <a:cubicBezTo>
                    <a:pt x="301" y="25"/>
                    <a:pt x="307" y="32"/>
                    <a:pt x="316" y="32"/>
                  </a:cubicBezTo>
                  <a:cubicBezTo>
                    <a:pt x="325" y="32"/>
                    <a:pt x="331" y="25"/>
                    <a:pt x="331" y="16"/>
                  </a:cubicBezTo>
                  <a:cubicBezTo>
                    <a:pt x="331" y="7"/>
                    <a:pt x="325" y="0"/>
                    <a:pt x="316" y="0"/>
                  </a:cubicBezTo>
                  <a:cubicBezTo>
                    <a:pt x="307" y="0"/>
                    <a:pt x="301" y="7"/>
                    <a:pt x="301" y="16"/>
                  </a:cubicBezTo>
                  <a:moveTo>
                    <a:pt x="303" y="16"/>
                  </a:moveTo>
                  <a:cubicBezTo>
                    <a:pt x="303" y="9"/>
                    <a:pt x="309" y="3"/>
                    <a:pt x="316" y="3"/>
                  </a:cubicBezTo>
                  <a:cubicBezTo>
                    <a:pt x="323" y="3"/>
                    <a:pt x="328" y="9"/>
                    <a:pt x="328" y="16"/>
                  </a:cubicBezTo>
                  <a:cubicBezTo>
                    <a:pt x="328" y="23"/>
                    <a:pt x="323" y="29"/>
                    <a:pt x="316" y="29"/>
                  </a:cubicBezTo>
                  <a:cubicBezTo>
                    <a:pt x="309" y="29"/>
                    <a:pt x="303" y="23"/>
                    <a:pt x="303" y="16"/>
                  </a:cubicBezTo>
                  <a:moveTo>
                    <a:pt x="336" y="16"/>
                  </a:moveTo>
                  <a:cubicBezTo>
                    <a:pt x="336" y="25"/>
                    <a:pt x="343" y="32"/>
                    <a:pt x="352" y="32"/>
                  </a:cubicBezTo>
                  <a:cubicBezTo>
                    <a:pt x="360" y="32"/>
                    <a:pt x="367" y="25"/>
                    <a:pt x="367" y="16"/>
                  </a:cubicBezTo>
                  <a:cubicBezTo>
                    <a:pt x="367" y="7"/>
                    <a:pt x="360" y="0"/>
                    <a:pt x="352" y="0"/>
                  </a:cubicBezTo>
                  <a:cubicBezTo>
                    <a:pt x="343" y="0"/>
                    <a:pt x="336" y="7"/>
                    <a:pt x="336" y="16"/>
                  </a:cubicBezTo>
                  <a:moveTo>
                    <a:pt x="339" y="16"/>
                  </a:moveTo>
                  <a:cubicBezTo>
                    <a:pt x="339" y="9"/>
                    <a:pt x="345" y="3"/>
                    <a:pt x="352" y="3"/>
                  </a:cubicBezTo>
                  <a:cubicBezTo>
                    <a:pt x="359" y="3"/>
                    <a:pt x="364" y="9"/>
                    <a:pt x="364" y="16"/>
                  </a:cubicBezTo>
                  <a:cubicBezTo>
                    <a:pt x="364" y="23"/>
                    <a:pt x="359" y="29"/>
                    <a:pt x="352" y="29"/>
                  </a:cubicBezTo>
                  <a:cubicBezTo>
                    <a:pt x="345" y="29"/>
                    <a:pt x="339" y="23"/>
                    <a:pt x="339" y="16"/>
                  </a:cubicBezTo>
                  <a:moveTo>
                    <a:pt x="374" y="0"/>
                  </a:moveTo>
                  <a:cubicBezTo>
                    <a:pt x="374" y="31"/>
                    <a:pt x="374" y="31"/>
                    <a:pt x="374" y="31"/>
                  </a:cubicBezTo>
                  <a:cubicBezTo>
                    <a:pt x="390" y="31"/>
                    <a:pt x="390" y="31"/>
                    <a:pt x="390" y="31"/>
                  </a:cubicBezTo>
                  <a:cubicBezTo>
                    <a:pt x="390" y="28"/>
                    <a:pt x="390" y="28"/>
                    <a:pt x="390" y="28"/>
                  </a:cubicBezTo>
                  <a:cubicBezTo>
                    <a:pt x="377" y="28"/>
                    <a:pt x="377" y="28"/>
                    <a:pt x="377" y="28"/>
                  </a:cubicBezTo>
                  <a:cubicBezTo>
                    <a:pt x="377" y="0"/>
                    <a:pt x="377" y="0"/>
                    <a:pt x="377" y="0"/>
                  </a:cubicBezTo>
                  <a:lnTo>
                    <a:pt x="3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sp>
          <p:nvSpPr>
            <p:cNvPr id="13" name="Rectangle 9"/>
            <p:cNvSpPr>
              <a:spLocks noChangeArrowheads="1"/>
            </p:cNvSpPr>
            <p:nvPr/>
          </p:nvSpPr>
          <p:spPr bwMode="auto">
            <a:xfrm>
              <a:off x="2562225" y="1581150"/>
              <a:ext cx="14288" cy="1095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00" dirty="0">
                <a:solidFill>
                  <a:srgbClr val="1C385B"/>
                </a:solidFill>
                <a:latin typeface="Gill Sans Normal" charset="0"/>
              </a:endParaRPr>
            </a:p>
          </p:txBody>
        </p:sp>
      </p:grpSp>
      <p:sp>
        <p:nvSpPr>
          <p:cNvPr id="11" name="TextBox 10"/>
          <p:cNvSpPr txBox="1"/>
          <p:nvPr/>
        </p:nvSpPr>
        <p:spPr>
          <a:xfrm>
            <a:off x="8599294" y="6030667"/>
            <a:ext cx="212522" cy="430887"/>
          </a:xfrm>
          <a:prstGeom prst="rect">
            <a:avLst/>
          </a:prstGeom>
          <a:noFill/>
        </p:spPr>
        <p:txBody>
          <a:bodyPr wrap="square" lIns="0" tIns="0" rIns="0" bIns="0" rtlCol="0" anchor="ctr">
            <a:spAutoFit/>
          </a:bodyPr>
          <a:lstStyle/>
          <a:p>
            <a:pPr algn="ctr"/>
            <a:fld id="{6A895693-0027-4F28-9367-92E39A51F51C}" type="slidenum">
              <a:rPr lang="en-GB" sz="1400">
                <a:solidFill>
                  <a:srgbClr val="1C385B"/>
                </a:solidFill>
                <a:latin typeface="Gill Sans Normal" charset="0"/>
              </a:rPr>
              <a:pPr algn="ctr"/>
              <a:t>‹N°›</a:t>
            </a:fld>
            <a:endParaRPr lang="en-GB" sz="1200" dirty="0">
              <a:solidFill>
                <a:srgbClr val="1C385B"/>
              </a:solidFill>
              <a:latin typeface="Gill Sans Normal" charset="0"/>
            </a:endParaRPr>
          </a:p>
        </p:txBody>
      </p:sp>
    </p:spTree>
    <p:extLst>
      <p:ext uri="{BB962C8B-B14F-4D97-AF65-F5344CB8AC3E}">
        <p14:creationId xmlns:p14="http://schemas.microsoft.com/office/powerpoint/2010/main" val="17525239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3" r:id="rId8"/>
    <p:sldLayoutId id="2147483694" r:id="rId9"/>
    <p:sldLayoutId id="2147483695" r:id="rId10"/>
    <p:sldLayoutId id="2147483706" r:id="rId11"/>
    <p:sldLayoutId id="21474837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3200" b="1" i="0" kern="1200" baseline="0">
          <a:solidFill>
            <a:srgbClr val="1C385B"/>
          </a:solidFill>
          <a:latin typeface="Gill Sans Semi-gras" charset="0"/>
          <a:ea typeface="+mj-ea"/>
          <a:cs typeface="+mj-cs"/>
        </a:defRPr>
      </a:lvl1pPr>
    </p:titleStyle>
    <p:bodyStyle>
      <a:lvl1pPr marL="0" indent="0" algn="l" defTabSz="914400" rtl="0" eaLnBrk="1" latinLnBrk="0" hangingPunct="1">
        <a:spcBef>
          <a:spcPts val="600"/>
        </a:spcBef>
        <a:spcAft>
          <a:spcPts val="1200"/>
        </a:spcAft>
        <a:buFont typeface="Arial" pitchFamily="34" charset="0"/>
        <a:buNone/>
        <a:defRPr sz="1600" b="1" i="0" kern="1200">
          <a:solidFill>
            <a:srgbClr val="1C385B"/>
          </a:solidFill>
          <a:latin typeface="Gill Sans Semi-gras" charset="0"/>
          <a:ea typeface="+mn-ea"/>
          <a:cs typeface="+mn-cs"/>
        </a:defRPr>
      </a:lvl1pPr>
      <a:lvl2pPr marL="0" indent="0" algn="l" defTabSz="914400" rtl="0" eaLnBrk="1" latinLnBrk="0" hangingPunct="1">
        <a:spcBef>
          <a:spcPts val="0"/>
        </a:spcBef>
        <a:spcAft>
          <a:spcPts val="600"/>
        </a:spcAft>
        <a:buFont typeface="Arial" pitchFamily="34" charset="0"/>
        <a:buNone/>
        <a:defRPr sz="1600" b="0" i="0" kern="1200">
          <a:solidFill>
            <a:srgbClr val="1C385B"/>
          </a:solidFill>
          <a:latin typeface="Gill Sans Fin" charset="0"/>
          <a:ea typeface="+mn-ea"/>
          <a:cs typeface="+mn-cs"/>
        </a:defRPr>
      </a:lvl2pPr>
      <a:lvl3pPr marL="139700" indent="-139700" algn="l" defTabSz="914400" rtl="0" eaLnBrk="1" latinLnBrk="0" hangingPunct="1">
        <a:spcBef>
          <a:spcPts val="0"/>
        </a:spcBef>
        <a:spcAft>
          <a:spcPts val="600"/>
        </a:spcAft>
        <a:buFont typeface="Arial" pitchFamily="34" charset="0"/>
        <a:buChar char="•"/>
        <a:tabLst/>
        <a:defRPr sz="1600" b="0" i="0" kern="1200">
          <a:solidFill>
            <a:srgbClr val="1C385B"/>
          </a:solidFill>
          <a:latin typeface="Gill Sans Fin" charset="0"/>
          <a:ea typeface="+mn-ea"/>
          <a:cs typeface="+mn-cs"/>
        </a:defRPr>
      </a:lvl3pPr>
      <a:lvl4pPr marL="1600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2" pos="347" userDrawn="1">
          <p15:clr>
            <a:srgbClr val="F26B43"/>
          </p15:clr>
        </p15:guide>
        <p15:guide id="3" pos="7333" userDrawn="1">
          <p15:clr>
            <a:srgbClr val="F26B43"/>
          </p15:clr>
        </p15:guide>
        <p15:guide id="4" orient="horz" pos="436" userDrawn="1">
          <p15:clr>
            <a:srgbClr val="F26B43"/>
          </p15:clr>
        </p15:guide>
        <p15:guide id="5"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3487" y="2205929"/>
            <a:ext cx="8548993" cy="1470025"/>
          </a:xfrm>
          <a:noFill/>
        </p:spPr>
        <p:txBody>
          <a:bodyPr/>
          <a:lstStyle/>
          <a:p>
            <a:r>
              <a:rPr lang="en-US" sz="3600" dirty="0" smtClean="0">
                <a:latin typeface="Arial" panose="020B0604020202020204" pitchFamily="34" charset="0"/>
                <a:cs typeface="Arial" panose="020B0604020202020204" pitchFamily="34" charset="0"/>
              </a:rPr>
              <a:t>Difficult </a:t>
            </a:r>
            <a:r>
              <a:rPr lang="en-US" sz="3600" dirty="0">
                <a:latin typeface="Arial" panose="020B0604020202020204" pitchFamily="34" charset="0"/>
                <a:cs typeface="Arial" panose="020B0604020202020204" pitchFamily="34" charset="0"/>
              </a:rPr>
              <a:t>to Digest: Takeovers of Distressed Banks </a:t>
            </a:r>
          </a:p>
        </p:txBody>
      </p:sp>
      <p:sp>
        <p:nvSpPr>
          <p:cNvPr id="3" name="Sous-titre 2"/>
          <p:cNvSpPr>
            <a:spLocks noGrp="1"/>
          </p:cNvSpPr>
          <p:nvPr>
            <p:ph type="subTitle" idx="1"/>
          </p:nvPr>
        </p:nvSpPr>
        <p:spPr>
          <a:xfrm>
            <a:off x="416721" y="3861048"/>
            <a:ext cx="8311784" cy="875926"/>
          </a:xfrm>
        </p:spPr>
        <p:txBody>
          <a:bodyPr/>
          <a:lstStyle/>
          <a:p>
            <a:pPr marL="363538">
              <a:lnSpc>
                <a:spcPts val="3000"/>
              </a:lnSpc>
              <a:spcBef>
                <a:spcPts val="0"/>
              </a:spcBef>
              <a:spcAft>
                <a:spcPts val="1800"/>
              </a:spcAft>
            </a:pPr>
            <a:r>
              <a:rPr lang="fr-FR" sz="2400" i="1" dirty="0" smtClean="0">
                <a:latin typeface="Calibri" panose="020F0502020204030204" pitchFamily="34" charset="0"/>
                <a:cs typeface="Arial" panose="020B0604020202020204" pitchFamily="34" charset="0"/>
              </a:rPr>
              <a:t>Giang PHUNG, </a:t>
            </a:r>
            <a:r>
              <a:rPr lang="fr-FR" sz="2400" i="1" dirty="0" smtClean="0">
                <a:latin typeface="Calibri" panose="020F0502020204030204" pitchFamily="34" charset="0"/>
                <a:cs typeface="Arial" panose="020B0604020202020204" pitchFamily="34" charset="0"/>
              </a:rPr>
              <a:t>Paris 1 &amp; ESCP </a:t>
            </a:r>
            <a:r>
              <a:rPr lang="fr-FR" sz="2400" i="1" dirty="0" smtClean="0">
                <a:latin typeface="Calibri" panose="020F0502020204030204" pitchFamily="34" charset="0"/>
                <a:cs typeface="Arial" panose="020B0604020202020204" pitchFamily="34" charset="0"/>
              </a:rPr>
              <a:t>Europe </a:t>
            </a:r>
            <a:br>
              <a:rPr lang="fr-FR" sz="2400" i="1" dirty="0" smtClean="0">
                <a:latin typeface="Calibri" panose="020F0502020204030204" pitchFamily="34" charset="0"/>
                <a:cs typeface="Arial" panose="020B0604020202020204" pitchFamily="34" charset="0"/>
              </a:rPr>
            </a:br>
            <a:r>
              <a:rPr lang="fr-FR" sz="2400" i="1" dirty="0" smtClean="0">
                <a:latin typeface="Calibri" panose="020F0502020204030204" pitchFamily="34" charset="0"/>
                <a:cs typeface="Arial" panose="020B0604020202020204" pitchFamily="34" charset="0"/>
              </a:rPr>
              <a:t>Michael TROEGE, </a:t>
            </a:r>
            <a:r>
              <a:rPr lang="fr-FR" sz="2400" i="1" dirty="0">
                <a:latin typeface="Calibri" panose="020F0502020204030204" pitchFamily="34" charset="0"/>
                <a:cs typeface="Arial" panose="020B0604020202020204" pitchFamily="34" charset="0"/>
              </a:rPr>
              <a:t>ESCP </a:t>
            </a:r>
            <a:r>
              <a:rPr lang="fr-FR" sz="2400" i="1" dirty="0" smtClean="0">
                <a:latin typeface="Calibri" panose="020F0502020204030204" pitchFamily="34" charset="0"/>
                <a:cs typeface="Arial" panose="020B0604020202020204" pitchFamily="34" charset="0"/>
              </a:rPr>
              <a:t>Europe</a:t>
            </a:r>
          </a:p>
          <a:p>
            <a:pPr algn="r">
              <a:spcBef>
                <a:spcPts val="1200"/>
              </a:spcBef>
            </a:pPr>
            <a:endParaRPr lang="fr-FR" sz="2800" dirty="0"/>
          </a:p>
        </p:txBody>
      </p:sp>
      <p:cxnSp>
        <p:nvCxnSpPr>
          <p:cNvPr id="5" name="Connecteur droit 4"/>
          <p:cNvCxnSpPr/>
          <p:nvPr/>
        </p:nvCxnSpPr>
        <p:spPr>
          <a:xfrm>
            <a:off x="755576" y="3789040"/>
            <a:ext cx="5112568"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72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Calibri" panose="020F0502020204030204" pitchFamily="34" charset="0"/>
              </a:rPr>
              <a:t>3. </a:t>
            </a:r>
            <a:r>
              <a:rPr lang="en-US" dirty="0"/>
              <a:t>Data &amp; Methodology</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smtClean="0"/>
              <a:t>Data set </a:t>
            </a:r>
            <a:r>
              <a:rPr lang="en-US" dirty="0"/>
              <a:t>- Summary Statistics </a:t>
            </a:r>
          </a:p>
        </p:txBody>
      </p:sp>
      <p:sp>
        <p:nvSpPr>
          <p:cNvPr id="10" name="Espace réservé du texte 9"/>
          <p:cNvSpPr>
            <a:spLocks noGrp="1"/>
          </p:cNvSpPr>
          <p:nvPr>
            <p:ph type="body" sz="quarter" idx="11"/>
          </p:nvPr>
        </p:nvSpPr>
        <p:spPr/>
        <p:txBody>
          <a:bodyPr/>
          <a:lstStyle/>
          <a:p>
            <a:r>
              <a:rPr lang="en-US" dirty="0" smtClean="0"/>
              <a:t>Continuous variables</a:t>
            </a:r>
            <a:endParaRPr lang="en-US" dirty="0"/>
          </a:p>
        </p:txBody>
      </p:sp>
      <p:graphicFrame>
        <p:nvGraphicFramePr>
          <p:cNvPr id="4" name="Espace réservé du contenu 3"/>
          <p:cNvGraphicFramePr>
            <a:graphicFrameLocks noGrp="1"/>
          </p:cNvGraphicFramePr>
          <p:nvPr>
            <p:ph idx="12"/>
            <p:extLst>
              <p:ext uri="{D42A27DB-BD31-4B8C-83A1-F6EECF244321}">
                <p14:modId xmlns:p14="http://schemas.microsoft.com/office/powerpoint/2010/main" val="3669194098"/>
              </p:ext>
            </p:extLst>
          </p:nvPr>
        </p:nvGraphicFramePr>
        <p:xfrm>
          <a:off x="395538" y="1700804"/>
          <a:ext cx="8352926" cy="4392488"/>
        </p:xfrm>
        <a:graphic>
          <a:graphicData uri="http://schemas.openxmlformats.org/drawingml/2006/table">
            <a:tbl>
              <a:tblPr firstRow="1" firstCol="1" bandRow="1">
                <a:tableStyleId>{5C22544A-7EE6-4342-B048-85BDC9FD1C3A}</a:tableStyleId>
              </a:tblPr>
              <a:tblGrid>
                <a:gridCol w="3872926"/>
                <a:gridCol w="771318"/>
                <a:gridCol w="881118"/>
                <a:gridCol w="881118"/>
                <a:gridCol w="939194"/>
                <a:gridCol w="1007252"/>
              </a:tblGrid>
              <a:tr h="216299">
                <a:tc>
                  <a:txBody>
                    <a:bodyPr/>
                    <a:lstStyle/>
                    <a:p>
                      <a:pPr indent="127635" algn="ctr">
                        <a:lnSpc>
                          <a:spcPct val="115000"/>
                        </a:lnSpc>
                        <a:spcAft>
                          <a:spcPts val="0"/>
                        </a:spcAft>
                      </a:pPr>
                      <a:r>
                        <a:rPr lang="en-US" sz="1200" dirty="0">
                          <a:effectLst/>
                          <a:latin typeface="Arial" panose="020B0604020202020204" pitchFamily="34" charset="0"/>
                          <a:cs typeface="Arial" panose="020B0604020202020204" pitchFamily="34" charset="0"/>
                        </a:rPr>
                        <a:t>Variable</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635" algn="r">
                        <a:lnSpc>
                          <a:spcPct val="115000"/>
                        </a:lnSpc>
                        <a:spcAft>
                          <a:spcPts val="0"/>
                        </a:spcAft>
                      </a:pPr>
                      <a:r>
                        <a:rPr lang="en-US" sz="1200">
                          <a:effectLst/>
                          <a:latin typeface="Arial" panose="020B0604020202020204" pitchFamily="34" charset="0"/>
                          <a:cs typeface="Arial" panose="020B0604020202020204" pitchFamily="34" charset="0"/>
                        </a:rPr>
                        <a:t>n</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635" algn="r">
                        <a:lnSpc>
                          <a:spcPct val="115000"/>
                        </a:lnSpc>
                        <a:spcAft>
                          <a:spcPts val="0"/>
                        </a:spcAft>
                      </a:pPr>
                      <a:r>
                        <a:rPr lang="en-US" sz="1200">
                          <a:effectLst/>
                          <a:latin typeface="Arial" panose="020B0604020202020204" pitchFamily="34" charset="0"/>
                          <a:cs typeface="Arial" panose="020B0604020202020204" pitchFamily="34" charset="0"/>
                        </a:rPr>
                        <a:t>Mean</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635" algn="r">
                        <a:lnSpc>
                          <a:spcPct val="115000"/>
                        </a:lnSpc>
                        <a:spcAft>
                          <a:spcPts val="0"/>
                        </a:spcAft>
                      </a:pPr>
                      <a:r>
                        <a:rPr lang="en-US" sz="1200">
                          <a:effectLst/>
                          <a:latin typeface="Arial" panose="020B0604020202020204" pitchFamily="34" charset="0"/>
                          <a:cs typeface="Arial" panose="020B0604020202020204" pitchFamily="34" charset="0"/>
                        </a:rPr>
                        <a:t>S.D.</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635" algn="r">
                        <a:lnSpc>
                          <a:spcPct val="115000"/>
                        </a:lnSpc>
                        <a:spcAft>
                          <a:spcPts val="0"/>
                        </a:spcAft>
                      </a:pPr>
                      <a:r>
                        <a:rPr lang="en-US" sz="1200">
                          <a:effectLst/>
                          <a:latin typeface="Arial" panose="020B0604020202020204" pitchFamily="34" charset="0"/>
                          <a:cs typeface="Arial" panose="020B0604020202020204" pitchFamily="34" charset="0"/>
                        </a:rPr>
                        <a:t>Min</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635" algn="r">
                        <a:lnSpc>
                          <a:spcPct val="115000"/>
                        </a:lnSpc>
                        <a:spcAft>
                          <a:spcPts val="0"/>
                        </a:spcAft>
                      </a:pPr>
                      <a:r>
                        <a:rPr lang="en-US" sz="1200">
                          <a:effectLst/>
                          <a:latin typeface="Arial" panose="020B0604020202020204" pitchFamily="34" charset="0"/>
                          <a:cs typeface="Arial" panose="020B0604020202020204" pitchFamily="34" charset="0"/>
                        </a:rPr>
                        <a:t>Max</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216299">
                <a:tc>
                  <a:txBody>
                    <a:bodyPr/>
                    <a:lstStyle/>
                    <a:p>
                      <a:pPr indent="127635">
                        <a:lnSpc>
                          <a:spcPct val="115000"/>
                        </a:lnSpc>
                        <a:spcAft>
                          <a:spcPts val="0"/>
                        </a:spcAft>
                      </a:pPr>
                      <a:r>
                        <a:rPr lang="en-US" sz="1200">
                          <a:effectLst/>
                          <a:latin typeface="Arial" panose="020B0604020202020204" pitchFamily="34" charset="0"/>
                          <a:cs typeface="Arial" panose="020B0604020202020204" pitchFamily="34" charset="0"/>
                        </a:rPr>
                        <a:t>Operation/ Profitability</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635"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635"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635"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635"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635"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216299">
                <a:tc>
                  <a:txBody>
                    <a:bodyPr/>
                    <a:lstStyle/>
                    <a:p>
                      <a:pPr indent="211455">
                        <a:lnSpc>
                          <a:spcPct val="115000"/>
                        </a:lnSpc>
                        <a:spcAft>
                          <a:spcPts val="0"/>
                        </a:spcAft>
                      </a:pPr>
                      <a:r>
                        <a:rPr lang="en-US" sz="1200">
                          <a:effectLst/>
                          <a:latin typeface="Arial" panose="020B0604020202020204" pitchFamily="34" charset="0"/>
                          <a:cs typeface="Arial" panose="020B0604020202020204" pitchFamily="34" charset="0"/>
                        </a:rPr>
                        <a:t>Return on Average Assets (ROAA)</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576</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0.93</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1.72</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-25.08</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7.94</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216299">
                <a:tc>
                  <a:txBody>
                    <a:bodyPr/>
                    <a:lstStyle/>
                    <a:p>
                      <a:pPr indent="210820">
                        <a:lnSpc>
                          <a:spcPct val="115000"/>
                        </a:lnSpc>
                        <a:spcAft>
                          <a:spcPts val="0"/>
                        </a:spcAft>
                      </a:pPr>
                      <a:r>
                        <a:rPr lang="en-US" sz="1200">
                          <a:effectLst/>
                          <a:latin typeface="Arial" panose="020B0604020202020204" pitchFamily="34" charset="0"/>
                          <a:cs typeface="Arial" panose="020B0604020202020204" pitchFamily="34" charset="0"/>
                        </a:rPr>
                        <a:t>Return on Average Equity (ROAE)</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574</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9.18</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9.43</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-97.79</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45.35</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216299">
                <a:tc>
                  <a:txBody>
                    <a:bodyPr/>
                    <a:lstStyle/>
                    <a:p>
                      <a:pPr indent="210820">
                        <a:lnSpc>
                          <a:spcPct val="115000"/>
                        </a:lnSpc>
                        <a:spcAft>
                          <a:spcPts val="0"/>
                        </a:spcAft>
                      </a:pPr>
                      <a:r>
                        <a:rPr lang="en-US" sz="1200">
                          <a:effectLst/>
                          <a:latin typeface="Arial" panose="020B0604020202020204" pitchFamily="34" charset="0"/>
                          <a:cs typeface="Arial" panose="020B0604020202020204" pitchFamily="34" charset="0"/>
                        </a:rPr>
                        <a:t>Recurring Earning Power</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576</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1.83</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1.62</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-19.24</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8.68</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216299">
                <a:tc>
                  <a:txBody>
                    <a:bodyPr/>
                    <a:lstStyle/>
                    <a:p>
                      <a:pPr indent="210820">
                        <a:lnSpc>
                          <a:spcPct val="115000"/>
                        </a:lnSpc>
                        <a:spcAft>
                          <a:spcPts val="0"/>
                        </a:spcAft>
                      </a:pPr>
                      <a:r>
                        <a:rPr lang="fr-FR" sz="1200">
                          <a:effectLst/>
                          <a:latin typeface="Arial" panose="020B0604020202020204" pitchFamily="34" charset="0"/>
                          <a:cs typeface="Arial" panose="020B0604020202020204" pitchFamily="34" charset="0"/>
                        </a:rPr>
                        <a:t>Non-Interest Expense / Average Assets</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576</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2.63</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2.52</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0.35</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34.86</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216299">
                <a:tc>
                  <a:txBody>
                    <a:bodyPr/>
                    <a:lstStyle/>
                    <a:p>
                      <a:pPr indent="210820">
                        <a:lnSpc>
                          <a:spcPct val="115000"/>
                        </a:lnSpc>
                        <a:spcAft>
                          <a:spcPts val="0"/>
                        </a:spcAft>
                      </a:pPr>
                      <a:r>
                        <a:rPr lang="en-US" sz="1200">
                          <a:effectLst/>
                          <a:latin typeface="Arial" panose="020B0604020202020204" pitchFamily="34" charset="0"/>
                          <a:cs typeface="Arial" panose="020B0604020202020204" pitchFamily="34" charset="0"/>
                        </a:rPr>
                        <a:t>Cost To Income Ratio</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571</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52.42</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20.40</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18.82</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234.76</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216299">
                <a:tc>
                  <a:txBody>
                    <a:bodyPr/>
                    <a:lstStyle/>
                    <a:p>
                      <a:pPr indent="127635">
                        <a:lnSpc>
                          <a:spcPct val="115000"/>
                        </a:lnSpc>
                        <a:spcAft>
                          <a:spcPts val="0"/>
                        </a:spcAft>
                      </a:pPr>
                      <a:r>
                        <a:rPr lang="en-US" sz="1200">
                          <a:effectLst/>
                          <a:latin typeface="Arial" panose="020B0604020202020204" pitchFamily="34" charset="0"/>
                          <a:cs typeface="Arial" panose="020B0604020202020204" pitchFamily="34" charset="0"/>
                        </a:rPr>
                        <a:t>Liquidity</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216299">
                <a:tc>
                  <a:txBody>
                    <a:bodyPr/>
                    <a:lstStyle/>
                    <a:p>
                      <a:pPr indent="210820">
                        <a:lnSpc>
                          <a:spcPct val="115000"/>
                        </a:lnSpc>
                        <a:spcAft>
                          <a:spcPts val="0"/>
                        </a:spcAft>
                      </a:pPr>
                      <a:r>
                        <a:rPr lang="en-US" sz="1200">
                          <a:effectLst/>
                          <a:latin typeface="Arial" panose="020B0604020202020204" pitchFamily="34" charset="0"/>
                          <a:cs typeface="Arial" panose="020B0604020202020204" pitchFamily="34" charset="0"/>
                        </a:rPr>
                        <a:t>Net Loans / Total Assets</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578</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52.53</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15.08</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3.67</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93.56</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449225">
                <a:tc>
                  <a:txBody>
                    <a:bodyPr/>
                    <a:lstStyle/>
                    <a:p>
                      <a:pPr indent="210820">
                        <a:lnSpc>
                          <a:spcPct val="115000"/>
                        </a:lnSpc>
                        <a:spcAft>
                          <a:spcPts val="0"/>
                        </a:spcAft>
                      </a:pPr>
                      <a:r>
                        <a:rPr lang="en-US" sz="1200">
                          <a:effectLst/>
                          <a:latin typeface="Arial" panose="020B0604020202020204" pitchFamily="34" charset="0"/>
                          <a:cs typeface="Arial" panose="020B0604020202020204" pitchFamily="34" charset="0"/>
                        </a:rPr>
                        <a:t>Net Loans / Deposit and Short-term Funding</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578</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67.20</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27.01</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10.85</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291.69</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449225">
                <a:tc>
                  <a:txBody>
                    <a:bodyPr/>
                    <a:lstStyle/>
                    <a:p>
                      <a:pPr indent="210820">
                        <a:lnSpc>
                          <a:spcPct val="115000"/>
                        </a:lnSpc>
                        <a:spcAft>
                          <a:spcPts val="0"/>
                        </a:spcAft>
                      </a:pPr>
                      <a:r>
                        <a:rPr lang="en-US" sz="1200">
                          <a:effectLst/>
                          <a:latin typeface="Arial" panose="020B0604020202020204" pitchFamily="34" charset="0"/>
                          <a:cs typeface="Arial" panose="020B0604020202020204" pitchFamily="34" charset="0"/>
                        </a:rPr>
                        <a:t>Net Loans / Total Deposit and Borrowing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471</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64.50</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24.59</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10.85</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291.69</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449225">
                <a:tc>
                  <a:txBody>
                    <a:bodyPr/>
                    <a:lstStyle/>
                    <a:p>
                      <a:pPr indent="210820">
                        <a:lnSpc>
                          <a:spcPct val="115000"/>
                        </a:lnSpc>
                        <a:spcAft>
                          <a:spcPts val="0"/>
                        </a:spcAft>
                      </a:pPr>
                      <a:r>
                        <a:rPr lang="en-US" sz="1200">
                          <a:effectLst/>
                          <a:latin typeface="Arial" panose="020B0604020202020204" pitchFamily="34" charset="0"/>
                          <a:cs typeface="Arial" panose="020B0604020202020204" pitchFamily="34" charset="0"/>
                        </a:rPr>
                        <a:t>Deposits &amp; Short-term Funding Growth</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527</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56.16</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418.04</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-80.07</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9181.63</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449225">
                <a:tc>
                  <a:txBody>
                    <a:bodyPr/>
                    <a:lstStyle/>
                    <a:p>
                      <a:pPr indent="210820">
                        <a:lnSpc>
                          <a:spcPct val="115000"/>
                        </a:lnSpc>
                        <a:spcAft>
                          <a:spcPts val="0"/>
                        </a:spcAft>
                      </a:pPr>
                      <a:r>
                        <a:rPr lang="en-US" sz="1200">
                          <a:effectLst/>
                          <a:latin typeface="Arial" panose="020B0604020202020204" pitchFamily="34" charset="0"/>
                          <a:cs typeface="Arial" panose="020B0604020202020204" pitchFamily="34" charset="0"/>
                        </a:rPr>
                        <a:t>Liquid Assets Growth</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530</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73.42</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601.05</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-90.66</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9696.94</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216299">
                <a:tc>
                  <a:txBody>
                    <a:bodyPr/>
                    <a:lstStyle/>
                    <a:p>
                      <a:pPr indent="127635">
                        <a:lnSpc>
                          <a:spcPct val="115000"/>
                        </a:lnSpc>
                        <a:spcAft>
                          <a:spcPts val="0"/>
                        </a:spcAft>
                      </a:pPr>
                      <a:r>
                        <a:rPr lang="en-US" sz="1200">
                          <a:effectLst/>
                          <a:latin typeface="Arial" panose="020B0604020202020204" pitchFamily="34" charset="0"/>
                          <a:cs typeface="Arial" panose="020B0604020202020204" pitchFamily="34" charset="0"/>
                        </a:rPr>
                        <a:t>Control variables</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216299">
                <a:tc>
                  <a:txBody>
                    <a:bodyPr/>
                    <a:lstStyle/>
                    <a:p>
                      <a:pPr indent="210820">
                        <a:lnSpc>
                          <a:spcPct val="115000"/>
                        </a:lnSpc>
                        <a:spcAft>
                          <a:spcPts val="0"/>
                        </a:spcAft>
                      </a:pPr>
                      <a:r>
                        <a:rPr lang="en-US" sz="1200">
                          <a:effectLst/>
                          <a:latin typeface="Arial" panose="020B0604020202020204" pitchFamily="34" charset="0"/>
                          <a:cs typeface="Arial" panose="020B0604020202020204" pitchFamily="34" charset="0"/>
                        </a:rPr>
                        <a:t>Bank size</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581</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16.07</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1.62</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8.35</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19.56</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r>
              <a:tr h="216299">
                <a:tc>
                  <a:txBody>
                    <a:bodyPr/>
                    <a:lstStyle/>
                    <a:p>
                      <a:pPr indent="210820">
                        <a:lnSpc>
                          <a:spcPct val="115000"/>
                        </a:lnSpc>
                        <a:spcAft>
                          <a:spcPts val="0"/>
                        </a:spcAft>
                      </a:pPr>
                      <a:r>
                        <a:rPr lang="en-US" sz="1200">
                          <a:effectLst/>
                          <a:latin typeface="Arial" panose="020B0604020202020204" pitchFamily="34" charset="0"/>
                          <a:cs typeface="Arial" panose="020B0604020202020204" pitchFamily="34" charset="0"/>
                        </a:rPr>
                        <a:t>GDP growth rate</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581</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6.29</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0.68</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a:effectLst/>
                          <a:latin typeface="Arial" panose="020B0604020202020204" pitchFamily="34" charset="0"/>
                          <a:cs typeface="Arial" panose="020B0604020202020204" pitchFamily="34" charset="0"/>
                        </a:rPr>
                        <a:t>5.25</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000" algn="r">
                        <a:lnSpc>
                          <a:spcPct val="115000"/>
                        </a:lnSpc>
                        <a:spcAft>
                          <a:spcPts val="0"/>
                        </a:spcAft>
                      </a:pPr>
                      <a:r>
                        <a:rPr lang="en-US" sz="1200" dirty="0">
                          <a:effectLst/>
                          <a:latin typeface="Arial" panose="020B0604020202020204" pitchFamily="34" charset="0"/>
                          <a:cs typeface="Arial" panose="020B0604020202020204" pitchFamily="34" charset="0"/>
                        </a:rPr>
                        <a:t>7.55</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7659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Calibri" panose="020F0502020204030204" pitchFamily="34" charset="0"/>
              </a:rPr>
              <a:t>3. </a:t>
            </a:r>
            <a:r>
              <a:rPr lang="en-US" dirty="0"/>
              <a:t>Data &amp; Methodology</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smtClean="0"/>
              <a:t>Data set </a:t>
            </a:r>
            <a:r>
              <a:rPr lang="en-US" dirty="0"/>
              <a:t>- Summary Statistics </a:t>
            </a:r>
          </a:p>
        </p:txBody>
      </p:sp>
      <p:sp>
        <p:nvSpPr>
          <p:cNvPr id="10" name="Espace réservé du texte 9"/>
          <p:cNvSpPr>
            <a:spLocks noGrp="1"/>
          </p:cNvSpPr>
          <p:nvPr>
            <p:ph type="body" sz="quarter" idx="11"/>
          </p:nvPr>
        </p:nvSpPr>
        <p:spPr>
          <a:xfrm>
            <a:off x="408983" y="1052736"/>
            <a:ext cx="8323659" cy="325438"/>
          </a:xfrm>
        </p:spPr>
        <p:txBody>
          <a:bodyPr/>
          <a:lstStyle/>
          <a:p>
            <a:r>
              <a:rPr lang="en-US" dirty="0" smtClean="0"/>
              <a:t>Dummy variables frequency</a:t>
            </a:r>
            <a:endParaRPr lang="en-US" dirty="0"/>
          </a:p>
        </p:txBody>
      </p:sp>
      <p:graphicFrame>
        <p:nvGraphicFramePr>
          <p:cNvPr id="3" name="Espace réservé du contenu 2"/>
          <p:cNvGraphicFramePr>
            <a:graphicFrameLocks noGrp="1"/>
          </p:cNvGraphicFramePr>
          <p:nvPr>
            <p:ph idx="12"/>
            <p:extLst>
              <p:ext uri="{D42A27DB-BD31-4B8C-83A1-F6EECF244321}">
                <p14:modId xmlns:p14="http://schemas.microsoft.com/office/powerpoint/2010/main" val="1541172543"/>
              </p:ext>
            </p:extLst>
          </p:nvPr>
        </p:nvGraphicFramePr>
        <p:xfrm>
          <a:off x="395536" y="1416386"/>
          <a:ext cx="8352929" cy="3062508"/>
        </p:xfrm>
        <a:graphic>
          <a:graphicData uri="http://schemas.openxmlformats.org/drawingml/2006/table">
            <a:tbl>
              <a:tblPr firstRow="1" firstCol="1" bandRow="1">
                <a:tableStyleId>{5C22544A-7EE6-4342-B048-85BDC9FD1C3A}</a:tableStyleId>
              </a:tblPr>
              <a:tblGrid>
                <a:gridCol w="3456384"/>
                <a:gridCol w="3312368"/>
                <a:gridCol w="1584177"/>
              </a:tblGrid>
              <a:tr h="520140">
                <a:tc>
                  <a:txBody>
                    <a:bodyPr/>
                    <a:lstStyle/>
                    <a:p>
                      <a:pPr indent="323850">
                        <a:lnSpc>
                          <a:spcPct val="115000"/>
                        </a:lnSpc>
                        <a:spcAft>
                          <a:spcPts val="0"/>
                        </a:spcAft>
                      </a:pPr>
                      <a:r>
                        <a:rPr lang="en-US" sz="1400" dirty="0">
                          <a:effectLst/>
                          <a:latin typeface="Arial" panose="020B0604020202020204" pitchFamily="34" charset="0"/>
                          <a:cs typeface="Arial" panose="020B0604020202020204" pitchFamily="34" charset="0"/>
                        </a:rPr>
                        <a:t>Acquiring status</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Number of acquirers’ observations</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by time since mergers</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635" algn="ctr">
                        <a:lnSpc>
                          <a:spcPct val="115000"/>
                        </a:lnSpc>
                        <a:spcAft>
                          <a:spcPts val="0"/>
                        </a:spcAft>
                      </a:pPr>
                      <a:r>
                        <a:rPr lang="en-US" sz="1400" dirty="0">
                          <a:effectLst/>
                          <a:latin typeface="Arial" panose="020B0604020202020204" pitchFamily="34" charset="0"/>
                          <a:cs typeface="Arial" panose="020B0604020202020204" pitchFamily="34" charset="0"/>
                        </a:rPr>
                        <a:t>Frequency</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r>
              <a:tr h="196021">
                <a:tc>
                  <a:txBody>
                    <a:bodyPr/>
                    <a:lstStyle/>
                    <a:p>
                      <a:pPr indent="254000">
                        <a:lnSpc>
                          <a:spcPct val="115000"/>
                        </a:lnSpc>
                        <a:spcAft>
                          <a:spcPts val="0"/>
                        </a:spcAft>
                      </a:pPr>
                      <a:r>
                        <a:rPr lang="en-US" sz="1400">
                          <a:effectLst/>
                          <a:latin typeface="Arial" panose="020B0604020202020204" pitchFamily="34" charset="0"/>
                          <a:cs typeface="Arial" panose="020B0604020202020204" pitchFamily="34" charset="0"/>
                        </a:rPr>
                        <a:t>Total observations</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32105" algn="ctr">
                        <a:lnSpc>
                          <a:spcPct val="115000"/>
                        </a:lnSpc>
                        <a:spcAft>
                          <a:spcPts val="0"/>
                        </a:spcAft>
                      </a:pPr>
                      <a:r>
                        <a:rPr lang="en-US" sz="1400">
                          <a:effectLst/>
                          <a:latin typeface="Arial" panose="020B0604020202020204" pitchFamily="34" charset="0"/>
                          <a:cs typeface="Arial" panose="020B0604020202020204" pitchFamily="34" charset="0"/>
                        </a:rPr>
                        <a:t>581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100.00%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r>
              <a:tr h="184528">
                <a:tc>
                  <a:txBody>
                    <a:bodyPr/>
                    <a:lstStyle/>
                    <a:p>
                      <a:pPr indent="254000">
                        <a:lnSpc>
                          <a:spcPct val="115000"/>
                        </a:lnSpc>
                        <a:spcAft>
                          <a:spcPts val="0"/>
                        </a:spcAft>
                      </a:pPr>
                      <a:r>
                        <a:rPr lang="en-US" sz="1400">
                          <a:effectLst/>
                          <a:latin typeface="Arial" panose="020B0604020202020204" pitchFamily="34" charset="0"/>
                          <a:cs typeface="Arial" panose="020B0604020202020204" pitchFamily="34" charset="0"/>
                        </a:rPr>
                        <a:t>Acquirers</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32105" algn="ctr">
                        <a:lnSpc>
                          <a:spcPct val="115000"/>
                        </a:lnSpc>
                        <a:spcAft>
                          <a:spcPts val="0"/>
                        </a:spcAft>
                      </a:pPr>
                      <a:r>
                        <a:rPr lang="en-US" sz="1400">
                          <a:effectLst/>
                          <a:latin typeface="Arial" panose="020B0604020202020204" pitchFamily="34" charset="0"/>
                          <a:cs typeface="Arial" panose="020B0604020202020204" pitchFamily="34" charset="0"/>
                        </a:rPr>
                        <a:t>36</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6.20%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r>
              <a:tr h="341940">
                <a:tc>
                  <a:txBody>
                    <a:bodyPr/>
                    <a:lstStyle/>
                    <a:p>
                      <a:pPr indent="254000">
                        <a:lnSpc>
                          <a:spcPct val="115000"/>
                        </a:lnSpc>
                        <a:spcAft>
                          <a:spcPts val="0"/>
                        </a:spcAft>
                      </a:pPr>
                      <a:r>
                        <a:rPr lang="en-US" sz="1400">
                          <a:effectLst/>
                          <a:latin typeface="Arial" panose="020B0604020202020204" pitchFamily="34" charset="0"/>
                          <a:cs typeface="Arial" panose="020B0604020202020204" pitchFamily="34" charset="0"/>
                        </a:rPr>
                        <a:t>Acquirers - Year 1 since mergers</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32105" algn="ctr">
                        <a:lnSpc>
                          <a:spcPct val="115000"/>
                        </a:lnSpc>
                        <a:spcAft>
                          <a:spcPts val="0"/>
                        </a:spcAft>
                      </a:pPr>
                      <a:r>
                        <a:rPr lang="en-US" sz="1400">
                          <a:effectLst/>
                          <a:latin typeface="Arial" panose="020B0604020202020204" pitchFamily="34" charset="0"/>
                          <a:cs typeface="Arial" panose="020B0604020202020204" pitchFamily="34" charset="0"/>
                        </a:rPr>
                        <a:t>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1.38%</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r>
              <a:tr h="341940">
                <a:tc>
                  <a:txBody>
                    <a:bodyPr/>
                    <a:lstStyle/>
                    <a:p>
                      <a:pPr indent="254000">
                        <a:lnSpc>
                          <a:spcPct val="115000"/>
                        </a:lnSpc>
                        <a:spcAft>
                          <a:spcPts val="0"/>
                        </a:spcAft>
                      </a:pPr>
                      <a:r>
                        <a:rPr lang="en-US" sz="1400">
                          <a:effectLst/>
                          <a:latin typeface="Arial" panose="020B0604020202020204" pitchFamily="34" charset="0"/>
                          <a:cs typeface="Arial" panose="020B0604020202020204" pitchFamily="34" charset="0"/>
                        </a:rPr>
                        <a:t>Acquirers - Year 2 since mergers</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32105" algn="ctr">
                        <a:lnSpc>
                          <a:spcPct val="115000"/>
                        </a:lnSpc>
                        <a:spcAft>
                          <a:spcPts val="0"/>
                        </a:spcAft>
                      </a:pPr>
                      <a:r>
                        <a:rPr lang="en-US" sz="1400">
                          <a:effectLst/>
                          <a:latin typeface="Arial" panose="020B0604020202020204" pitchFamily="34" charset="0"/>
                          <a:cs typeface="Arial" panose="020B0604020202020204" pitchFamily="34" charset="0"/>
                        </a:rPr>
                        <a:t>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1.38%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r>
              <a:tr h="341940">
                <a:tc>
                  <a:txBody>
                    <a:bodyPr/>
                    <a:lstStyle/>
                    <a:p>
                      <a:pPr indent="254000">
                        <a:lnSpc>
                          <a:spcPct val="115000"/>
                        </a:lnSpc>
                        <a:spcAft>
                          <a:spcPts val="0"/>
                        </a:spcAft>
                      </a:pPr>
                      <a:r>
                        <a:rPr lang="en-US" sz="1400">
                          <a:effectLst/>
                          <a:latin typeface="Arial" panose="020B0604020202020204" pitchFamily="34" charset="0"/>
                          <a:cs typeface="Arial" panose="020B0604020202020204" pitchFamily="34" charset="0"/>
                        </a:rPr>
                        <a:t>Acquirers - Year 3 since mergers</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32105" algn="ctr">
                        <a:lnSpc>
                          <a:spcPct val="115000"/>
                        </a:lnSpc>
                        <a:spcAft>
                          <a:spcPts val="0"/>
                        </a:spcAft>
                      </a:pPr>
                      <a:r>
                        <a:rPr lang="en-US" sz="1400" dirty="0">
                          <a:effectLst/>
                          <a:latin typeface="Arial" panose="020B0604020202020204" pitchFamily="34" charset="0"/>
                          <a:cs typeface="Arial" panose="020B0604020202020204" pitchFamily="34" charset="0"/>
                        </a:rPr>
                        <a:t>7</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1.20%</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r>
              <a:tr h="341940">
                <a:tc>
                  <a:txBody>
                    <a:bodyPr/>
                    <a:lstStyle/>
                    <a:p>
                      <a:pPr indent="254000">
                        <a:lnSpc>
                          <a:spcPct val="115000"/>
                        </a:lnSpc>
                        <a:spcAft>
                          <a:spcPts val="0"/>
                        </a:spcAft>
                      </a:pPr>
                      <a:r>
                        <a:rPr lang="en-US" sz="1400">
                          <a:effectLst/>
                          <a:latin typeface="Arial" panose="020B0604020202020204" pitchFamily="34" charset="0"/>
                          <a:cs typeface="Arial" panose="020B0604020202020204" pitchFamily="34" charset="0"/>
                        </a:rPr>
                        <a:t>Acquirers - Year 4 since mergers</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32105" algn="ctr">
                        <a:lnSpc>
                          <a:spcPct val="115000"/>
                        </a:lnSpc>
                        <a:spcAft>
                          <a:spcPts val="0"/>
                        </a:spcAft>
                      </a:pPr>
                      <a:r>
                        <a:rPr lang="en-US" sz="1400">
                          <a:effectLst/>
                          <a:latin typeface="Arial" panose="020B0604020202020204" pitchFamily="34" charset="0"/>
                          <a:cs typeface="Arial" panose="020B0604020202020204" pitchFamily="34" charset="0"/>
                        </a:rPr>
                        <a:t>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0.86%</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r>
              <a:tr h="341940">
                <a:tc>
                  <a:txBody>
                    <a:bodyPr/>
                    <a:lstStyle/>
                    <a:p>
                      <a:pPr indent="254000">
                        <a:lnSpc>
                          <a:spcPct val="115000"/>
                        </a:lnSpc>
                        <a:spcAft>
                          <a:spcPts val="0"/>
                        </a:spcAft>
                      </a:pPr>
                      <a:r>
                        <a:rPr lang="en-US" sz="1400">
                          <a:effectLst/>
                          <a:latin typeface="Arial" panose="020B0604020202020204" pitchFamily="34" charset="0"/>
                          <a:cs typeface="Arial" panose="020B0604020202020204" pitchFamily="34" charset="0"/>
                        </a:rPr>
                        <a:t>Acquirers - Year 5 since mergers</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32105" algn="ctr">
                        <a:lnSpc>
                          <a:spcPct val="115000"/>
                        </a:lnSpc>
                        <a:spcAft>
                          <a:spcPts val="0"/>
                        </a:spcAft>
                      </a:pPr>
                      <a:r>
                        <a:rPr lang="en-US" sz="1400">
                          <a:effectLst/>
                          <a:latin typeface="Arial" panose="020B0604020202020204" pitchFamily="34" charset="0"/>
                          <a:cs typeface="Arial" panose="020B0604020202020204" pitchFamily="34" charset="0"/>
                        </a:rPr>
                        <a:t>4</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0.69%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r>
              <a:tr h="341940">
                <a:tc>
                  <a:txBody>
                    <a:bodyPr/>
                    <a:lstStyle/>
                    <a:p>
                      <a:pPr indent="254000">
                        <a:lnSpc>
                          <a:spcPct val="115000"/>
                        </a:lnSpc>
                        <a:spcAft>
                          <a:spcPts val="0"/>
                        </a:spcAft>
                      </a:pPr>
                      <a:r>
                        <a:rPr lang="en-US" sz="1400" dirty="0">
                          <a:effectLst/>
                          <a:latin typeface="Arial" panose="020B0604020202020204" pitchFamily="34" charset="0"/>
                          <a:cs typeface="Arial" panose="020B0604020202020204" pitchFamily="34" charset="0"/>
                        </a:rPr>
                        <a:t>Acquirers - Year 6 since mergers</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332105" algn="ctr">
                        <a:lnSpc>
                          <a:spcPct val="115000"/>
                        </a:lnSpc>
                        <a:spcAft>
                          <a:spcPts val="0"/>
                        </a:spcAft>
                      </a:pPr>
                      <a:r>
                        <a:rPr lang="en-US" sz="1400">
                          <a:effectLst/>
                          <a:latin typeface="Arial" panose="020B0604020202020204" pitchFamily="34" charset="0"/>
                          <a:cs typeface="Arial" panose="020B0604020202020204" pitchFamily="34" charset="0"/>
                        </a:rPr>
                        <a:t>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0.52%</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111415844"/>
              </p:ext>
            </p:extLst>
          </p:nvPr>
        </p:nvGraphicFramePr>
        <p:xfrm>
          <a:off x="395536" y="4581128"/>
          <a:ext cx="8352928" cy="1561305"/>
        </p:xfrm>
        <a:graphic>
          <a:graphicData uri="http://schemas.openxmlformats.org/drawingml/2006/table">
            <a:tbl>
              <a:tblPr firstRow="1" firstCol="1" bandRow="1">
                <a:tableStyleId>{5C22544A-7EE6-4342-B048-85BDC9FD1C3A}</a:tableStyleId>
              </a:tblPr>
              <a:tblGrid>
                <a:gridCol w="3484787"/>
                <a:gridCol w="3283965"/>
                <a:gridCol w="1584176"/>
              </a:tblGrid>
              <a:tr h="350520">
                <a:tc>
                  <a:txBody>
                    <a:bodyPr/>
                    <a:lstStyle/>
                    <a:p>
                      <a:pPr indent="284480">
                        <a:lnSpc>
                          <a:spcPct val="115000"/>
                        </a:lnSpc>
                        <a:spcAft>
                          <a:spcPts val="0"/>
                        </a:spcAft>
                      </a:pPr>
                      <a:r>
                        <a:rPr lang="en-US" sz="1400" dirty="0">
                          <a:effectLst/>
                          <a:latin typeface="Arial" panose="020B0604020202020204" pitchFamily="34" charset="0"/>
                          <a:cs typeface="Arial" panose="020B0604020202020204" pitchFamily="34" charset="0"/>
                        </a:rPr>
                        <a:t>Ownership</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Number of observations</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by ownership</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127635" algn="ctr">
                        <a:lnSpc>
                          <a:spcPct val="115000"/>
                        </a:lnSpc>
                        <a:spcAft>
                          <a:spcPts val="0"/>
                        </a:spcAft>
                      </a:pPr>
                      <a:r>
                        <a:rPr lang="en-US" sz="1400" dirty="0">
                          <a:effectLst/>
                          <a:latin typeface="Arial" panose="020B0604020202020204" pitchFamily="34" charset="0"/>
                          <a:cs typeface="Arial" panose="020B0604020202020204" pitchFamily="34" charset="0"/>
                        </a:rPr>
                        <a:t>Frequency</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r>
              <a:tr h="175260">
                <a:tc>
                  <a:txBody>
                    <a:bodyPr/>
                    <a:lstStyle/>
                    <a:p>
                      <a:pPr indent="254000">
                        <a:lnSpc>
                          <a:spcPct val="115000"/>
                        </a:lnSpc>
                        <a:spcAft>
                          <a:spcPts val="0"/>
                        </a:spcAft>
                      </a:pPr>
                      <a:r>
                        <a:rPr lang="en-US" sz="1400">
                          <a:effectLst/>
                          <a:latin typeface="Arial" panose="020B0604020202020204" pitchFamily="34" charset="0"/>
                          <a:cs typeface="Arial" panose="020B0604020202020204" pitchFamily="34" charset="0"/>
                        </a:rPr>
                        <a:t>Total observations</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581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100.00%</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r>
              <a:tr h="334485">
                <a:tc>
                  <a:txBody>
                    <a:bodyPr/>
                    <a:lstStyle/>
                    <a:p>
                      <a:pPr indent="254000">
                        <a:lnSpc>
                          <a:spcPct val="115000"/>
                        </a:lnSpc>
                        <a:spcAft>
                          <a:spcPts val="0"/>
                        </a:spcAft>
                      </a:pPr>
                      <a:r>
                        <a:rPr lang="en-US" sz="1400">
                          <a:effectLst/>
                          <a:latin typeface="Arial" panose="020B0604020202020204" pitchFamily="34" charset="0"/>
                          <a:cs typeface="Arial" panose="020B0604020202020204" pitchFamily="34" charset="0"/>
                        </a:rPr>
                        <a:t>100% foreign-owned bank</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45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7.75%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r>
              <a:tr h="175260">
                <a:tc>
                  <a:txBody>
                    <a:bodyPr/>
                    <a:lstStyle/>
                    <a:p>
                      <a:pPr indent="254000">
                        <a:lnSpc>
                          <a:spcPct val="115000"/>
                        </a:lnSpc>
                        <a:spcAft>
                          <a:spcPts val="0"/>
                        </a:spcAft>
                      </a:pPr>
                      <a:r>
                        <a:rPr lang="en-US" sz="1400">
                          <a:effectLst/>
                          <a:latin typeface="Arial" panose="020B0604020202020204" pitchFamily="34" charset="0"/>
                          <a:cs typeface="Arial" panose="020B0604020202020204" pitchFamily="34" charset="0"/>
                        </a:rPr>
                        <a:t>Joint-venture bank</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68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11.70%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r>
              <a:tr h="175260">
                <a:tc>
                  <a:txBody>
                    <a:bodyPr/>
                    <a:lstStyle/>
                    <a:p>
                      <a:pPr indent="254000">
                        <a:lnSpc>
                          <a:spcPct val="115000"/>
                        </a:lnSpc>
                        <a:spcAft>
                          <a:spcPts val="0"/>
                        </a:spcAft>
                      </a:pPr>
                      <a:r>
                        <a:rPr lang="en-US" sz="1400">
                          <a:effectLst/>
                          <a:latin typeface="Arial" panose="020B0604020202020204" pitchFamily="34" charset="0"/>
                          <a:cs typeface="Arial" panose="020B0604020202020204" pitchFamily="34" charset="0"/>
                        </a:rPr>
                        <a:t>State-owned bank</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74</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12.74%</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128555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latin typeface="Calibri" panose="020F0502020204030204" pitchFamily="34" charset="0"/>
              </a:rPr>
              <a:t>4</a:t>
            </a:r>
            <a:r>
              <a:rPr lang="fr-FR" dirty="0" smtClean="0">
                <a:latin typeface="Calibri" panose="020F0502020204030204" pitchFamily="34" charset="0"/>
              </a:rPr>
              <a:t>. </a:t>
            </a:r>
            <a:r>
              <a:rPr lang="en-US" dirty="0" smtClean="0"/>
              <a:t>Results</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a:t>Takeovers and banking performance</a:t>
            </a:r>
          </a:p>
        </p:txBody>
      </p:sp>
      <p:sp>
        <p:nvSpPr>
          <p:cNvPr id="10" name="Espace réservé du texte 9"/>
          <p:cNvSpPr>
            <a:spLocks noGrp="1"/>
          </p:cNvSpPr>
          <p:nvPr>
            <p:ph type="body" sz="quarter" idx="11"/>
          </p:nvPr>
        </p:nvSpPr>
        <p:spPr/>
        <p:txBody>
          <a:bodyPr/>
          <a:lstStyle/>
          <a:p>
            <a:endParaRPr lang="en-US" dirty="0"/>
          </a:p>
        </p:txBody>
      </p:sp>
      <p:sp>
        <p:nvSpPr>
          <p:cNvPr id="2" name="Espace réservé du contenu 1"/>
          <p:cNvSpPr>
            <a:spLocks noGrp="1"/>
          </p:cNvSpPr>
          <p:nvPr>
            <p:ph idx="12"/>
          </p:nvPr>
        </p:nvSpPr>
        <p:spPr/>
        <p:txBody>
          <a:bodyPr/>
          <a:lstStyle/>
          <a:p>
            <a:endParaRPr lang="en-US"/>
          </a:p>
        </p:txBody>
      </p:sp>
      <p:pic>
        <p:nvPicPr>
          <p:cNvPr id="7" name="Image 6"/>
          <p:cNvPicPr/>
          <p:nvPr/>
        </p:nvPicPr>
        <p:blipFill rotWithShape="1">
          <a:blip r:embed="rId3">
            <a:extLst>
              <a:ext uri="{28A0092B-C50C-407E-A947-70E740481C1C}">
                <a14:useLocalDpi xmlns:a14="http://schemas.microsoft.com/office/drawing/2010/main" val="0"/>
              </a:ext>
            </a:extLst>
          </a:blip>
          <a:srcRect b="45162"/>
          <a:stretch/>
        </p:blipFill>
        <p:spPr bwMode="auto">
          <a:xfrm>
            <a:off x="398353" y="1268760"/>
            <a:ext cx="8352928" cy="4392488"/>
          </a:xfrm>
          <a:prstGeom prst="rect">
            <a:avLst/>
          </a:prstGeom>
          <a:noFill/>
          <a:ln>
            <a:noFill/>
          </a:ln>
        </p:spPr>
      </p:pic>
    </p:spTree>
    <p:extLst>
      <p:ext uri="{BB962C8B-B14F-4D97-AF65-F5344CB8AC3E}">
        <p14:creationId xmlns:p14="http://schemas.microsoft.com/office/powerpoint/2010/main" val="294525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latin typeface="Calibri" panose="020F0502020204030204" pitchFamily="34" charset="0"/>
              </a:rPr>
              <a:t>4</a:t>
            </a:r>
            <a:r>
              <a:rPr lang="fr-FR" dirty="0" smtClean="0">
                <a:latin typeface="Calibri" panose="020F0502020204030204" pitchFamily="34" charset="0"/>
              </a:rPr>
              <a:t>. </a:t>
            </a:r>
            <a:r>
              <a:rPr lang="en-US" dirty="0" smtClean="0"/>
              <a:t>Results</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a:t>Takeovers and banking performance – prolonged effects</a:t>
            </a:r>
          </a:p>
        </p:txBody>
      </p:sp>
      <p:sp>
        <p:nvSpPr>
          <p:cNvPr id="10" name="Espace réservé du texte 9"/>
          <p:cNvSpPr>
            <a:spLocks noGrp="1"/>
          </p:cNvSpPr>
          <p:nvPr>
            <p:ph type="body" sz="quarter" idx="11"/>
          </p:nvPr>
        </p:nvSpPr>
        <p:spPr/>
        <p:txBody>
          <a:bodyPr/>
          <a:lstStyle/>
          <a:p>
            <a:r>
              <a:rPr lang="en-US" dirty="0"/>
              <a:t> </a:t>
            </a:r>
          </a:p>
          <a:p>
            <a:endParaRPr lang="en-US" dirty="0"/>
          </a:p>
        </p:txBody>
      </p:sp>
      <p:sp>
        <p:nvSpPr>
          <p:cNvPr id="2" name="Espace réservé du contenu 1"/>
          <p:cNvSpPr>
            <a:spLocks noGrp="1"/>
          </p:cNvSpPr>
          <p:nvPr>
            <p:ph idx="12"/>
          </p:nvPr>
        </p:nvSpPr>
        <p:spPr/>
        <p:txBody>
          <a:bodyPr/>
          <a:lstStyle/>
          <a:p>
            <a:endParaRPr lang="en-US"/>
          </a:p>
        </p:txBody>
      </p:sp>
      <p:pic>
        <p:nvPicPr>
          <p:cNvPr id="8" name="Image 7"/>
          <p:cNvPicPr/>
          <p:nvPr/>
        </p:nvPicPr>
        <p:blipFill rotWithShape="1">
          <a:blip r:embed="rId3">
            <a:extLst>
              <a:ext uri="{28A0092B-C50C-407E-A947-70E740481C1C}">
                <a14:useLocalDpi xmlns:a14="http://schemas.microsoft.com/office/drawing/2010/main" val="0"/>
              </a:ext>
            </a:extLst>
          </a:blip>
          <a:srcRect b="37206"/>
          <a:stretch/>
        </p:blipFill>
        <p:spPr bwMode="auto">
          <a:xfrm>
            <a:off x="395536" y="980728"/>
            <a:ext cx="8352928" cy="5184575"/>
          </a:xfrm>
          <a:prstGeom prst="rect">
            <a:avLst/>
          </a:prstGeom>
          <a:noFill/>
          <a:ln>
            <a:noFill/>
          </a:ln>
        </p:spPr>
      </p:pic>
    </p:spTree>
    <p:extLst>
      <p:ext uri="{BB962C8B-B14F-4D97-AF65-F5344CB8AC3E}">
        <p14:creationId xmlns:p14="http://schemas.microsoft.com/office/powerpoint/2010/main" val="404587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latin typeface="Calibri" panose="020F0502020204030204" pitchFamily="34" charset="0"/>
              </a:rPr>
              <a:t>4</a:t>
            </a:r>
            <a:r>
              <a:rPr lang="fr-FR" dirty="0" smtClean="0">
                <a:latin typeface="Calibri" panose="020F0502020204030204" pitchFamily="34" charset="0"/>
              </a:rPr>
              <a:t>. </a:t>
            </a:r>
            <a:r>
              <a:rPr lang="en-US" dirty="0" smtClean="0"/>
              <a:t>Results</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a:t>Acquiring banks are worse off post-merger</a:t>
            </a:r>
          </a:p>
        </p:txBody>
      </p:sp>
      <p:sp>
        <p:nvSpPr>
          <p:cNvPr id="10" name="Espace réservé du texte 9"/>
          <p:cNvSpPr>
            <a:spLocks noGrp="1"/>
          </p:cNvSpPr>
          <p:nvPr>
            <p:ph type="body" sz="quarter" idx="11"/>
          </p:nvPr>
        </p:nvSpPr>
        <p:spPr/>
        <p:txBody>
          <a:bodyPr/>
          <a:lstStyle/>
          <a:p>
            <a:r>
              <a:rPr lang="en-US" dirty="0"/>
              <a:t> </a:t>
            </a:r>
          </a:p>
          <a:p>
            <a:endParaRPr lang="en-US" dirty="0"/>
          </a:p>
        </p:txBody>
      </p:sp>
      <p:sp>
        <p:nvSpPr>
          <p:cNvPr id="3" name="Espace réservé du contenu 2"/>
          <p:cNvSpPr>
            <a:spLocks noGrp="1"/>
          </p:cNvSpPr>
          <p:nvPr>
            <p:ph idx="12"/>
          </p:nvPr>
        </p:nvSpPr>
        <p:spPr/>
        <p:txBody>
          <a:bodyPr/>
          <a:lstStyle/>
          <a:p>
            <a:pPr marL="342900" indent="-342900" algn="just">
              <a:lnSpc>
                <a:spcPct val="100000"/>
              </a:lnSpc>
              <a:spcBef>
                <a:spcPts val="1800"/>
              </a:spcBef>
              <a:buFont typeface="Wingdings" panose="05000000000000000000" pitchFamily="2" charset="2"/>
              <a:buChar char="§"/>
            </a:pPr>
            <a:r>
              <a:rPr lang="en-US" sz="2000" dirty="0"/>
              <a:t>Acquiring banks are worse off post-merger: lower profitability, less efficient cost management, and lower liquidity. </a:t>
            </a:r>
          </a:p>
          <a:p>
            <a:pPr marL="619125" lvl="1" indent="-285750" algn="just">
              <a:lnSpc>
                <a:spcPct val="100000"/>
              </a:lnSpc>
              <a:spcBef>
                <a:spcPts val="600"/>
              </a:spcBef>
              <a:buFont typeface="Arial" panose="020B0604020202020204" pitchFamily="34" charset="0"/>
              <a:buChar char="•"/>
            </a:pPr>
            <a:r>
              <a:rPr lang="en-US" sz="1600" dirty="0"/>
              <a:t>return on assets, cost income ratio or recurring earning power strongly deteriorate </a:t>
            </a:r>
          </a:p>
          <a:p>
            <a:pPr marL="619125" lvl="1" indent="-285750" algn="just">
              <a:lnSpc>
                <a:spcPct val="100000"/>
              </a:lnSpc>
              <a:spcBef>
                <a:spcPts val="600"/>
              </a:spcBef>
              <a:buFont typeface="Arial" panose="020B0604020202020204" pitchFamily="34" charset="0"/>
              <a:buChar char="•"/>
            </a:pPr>
            <a:r>
              <a:rPr lang="en-US" sz="1600" dirty="0"/>
              <a:t>higher ratios of net loans to total assets, deposit and short-term funding or total deposit and borrowing, reflecting lower liquidity in the short- and medium term</a:t>
            </a:r>
          </a:p>
          <a:p>
            <a:pPr marL="619125" lvl="1" indent="-285750" algn="just">
              <a:lnSpc>
                <a:spcPct val="100000"/>
              </a:lnSpc>
              <a:spcBef>
                <a:spcPts val="600"/>
              </a:spcBef>
              <a:buFont typeface="Arial" panose="020B0604020202020204" pitchFamily="34" charset="0"/>
              <a:buChar char="•"/>
            </a:pPr>
            <a:r>
              <a:rPr lang="en-US" sz="1600" dirty="0"/>
              <a:t>lower growth in deposit and short-term funding than comparable banks </a:t>
            </a:r>
          </a:p>
          <a:p>
            <a:pPr marL="342900" indent="-342900" algn="just">
              <a:lnSpc>
                <a:spcPct val="100000"/>
              </a:lnSpc>
              <a:spcBef>
                <a:spcPts val="1800"/>
              </a:spcBef>
              <a:buFont typeface="Wingdings" panose="05000000000000000000" pitchFamily="2" charset="2"/>
              <a:buChar char="§"/>
            </a:pPr>
            <a:r>
              <a:rPr lang="en-US" sz="2000" dirty="0" smtClean="0"/>
              <a:t>Furthermore</a:t>
            </a:r>
            <a:r>
              <a:rPr lang="en-US" sz="2000" dirty="0"/>
              <a:t>, this negative effect persists over a prolonged period of time, at least for 6 years after the takeovers </a:t>
            </a:r>
          </a:p>
          <a:p>
            <a:pPr marL="619125" lvl="1" indent="-285750" algn="just">
              <a:lnSpc>
                <a:spcPct val="100000"/>
              </a:lnSpc>
              <a:spcBef>
                <a:spcPts val="600"/>
              </a:spcBef>
              <a:buFont typeface="Arial" panose="020B0604020202020204" pitchFamily="34" charset="0"/>
              <a:buChar char="•"/>
            </a:pPr>
            <a:r>
              <a:rPr lang="en-US" sz="1600" dirty="0"/>
              <a:t>the efficiency of financial intermediation and the allocation of capital will be reduced. </a:t>
            </a:r>
            <a:endParaRPr lang="fr-FR" sz="1600" dirty="0"/>
          </a:p>
          <a:p>
            <a:endParaRPr lang="en-US" sz="1600" dirty="0"/>
          </a:p>
        </p:txBody>
      </p:sp>
    </p:spTree>
    <p:extLst>
      <p:ext uri="{BB962C8B-B14F-4D97-AF65-F5344CB8AC3E}">
        <p14:creationId xmlns:p14="http://schemas.microsoft.com/office/powerpoint/2010/main" val="218452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latin typeface="Calibri" panose="020F0502020204030204" pitchFamily="34" charset="0"/>
              </a:rPr>
              <a:t>4</a:t>
            </a:r>
            <a:r>
              <a:rPr lang="fr-FR" dirty="0" smtClean="0">
                <a:latin typeface="Calibri" panose="020F0502020204030204" pitchFamily="34" charset="0"/>
              </a:rPr>
              <a:t>. </a:t>
            </a:r>
            <a:r>
              <a:rPr lang="en-US" dirty="0" smtClean="0"/>
              <a:t>Results</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a:t>Acquiring banks are worse off </a:t>
            </a:r>
            <a:r>
              <a:rPr lang="en-US" dirty="0" smtClean="0"/>
              <a:t>post-merger – Profitability ratios</a:t>
            </a:r>
            <a:endParaRPr lang="en-US" dirty="0"/>
          </a:p>
        </p:txBody>
      </p:sp>
      <p:sp>
        <p:nvSpPr>
          <p:cNvPr id="10" name="Espace réservé du texte 9"/>
          <p:cNvSpPr>
            <a:spLocks noGrp="1"/>
          </p:cNvSpPr>
          <p:nvPr>
            <p:ph type="body" sz="quarter" idx="11"/>
          </p:nvPr>
        </p:nvSpPr>
        <p:spPr/>
        <p:txBody>
          <a:bodyPr/>
          <a:lstStyle/>
          <a:p>
            <a:r>
              <a:rPr lang="en-US" dirty="0"/>
              <a:t> </a:t>
            </a:r>
          </a:p>
          <a:p>
            <a:endParaRPr lang="en-US" dirty="0"/>
          </a:p>
        </p:txBody>
      </p:sp>
      <p:grpSp>
        <p:nvGrpSpPr>
          <p:cNvPr id="4" name="Groupe 3"/>
          <p:cNvGrpSpPr/>
          <p:nvPr/>
        </p:nvGrpSpPr>
        <p:grpSpPr>
          <a:xfrm>
            <a:off x="382835" y="908720"/>
            <a:ext cx="8424937" cy="2521377"/>
            <a:chOff x="33040" y="1412776"/>
            <a:chExt cx="11421463" cy="3888433"/>
          </a:xfrm>
        </p:grpSpPr>
        <p:pic>
          <p:nvPicPr>
            <p:cNvPr id="368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1302" y="1412776"/>
              <a:ext cx="531320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1412777"/>
              <a:ext cx="511492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40" y="1412776"/>
              <a:ext cx="531320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e 5"/>
          <p:cNvGrpSpPr/>
          <p:nvPr/>
        </p:nvGrpSpPr>
        <p:grpSpPr>
          <a:xfrm>
            <a:off x="382835" y="3429000"/>
            <a:ext cx="8424937" cy="2808312"/>
            <a:chOff x="0" y="2492524"/>
            <a:chExt cx="10576421" cy="3744788"/>
          </a:xfrm>
        </p:grpSpPr>
        <p:pic>
          <p:nvPicPr>
            <p:cNvPr id="3687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1496" y="2492524"/>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7892" y="2493987"/>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492896"/>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3332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latin typeface="Calibri" panose="020F0502020204030204" pitchFamily="34" charset="0"/>
              </a:rPr>
              <a:t>4</a:t>
            </a:r>
            <a:r>
              <a:rPr lang="fr-FR" dirty="0" smtClean="0">
                <a:latin typeface="Calibri" panose="020F0502020204030204" pitchFamily="34" charset="0"/>
              </a:rPr>
              <a:t>. </a:t>
            </a:r>
            <a:r>
              <a:rPr lang="en-US" dirty="0" smtClean="0"/>
              <a:t>Results</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a:t>Acquiring banks are worse off </a:t>
            </a:r>
            <a:r>
              <a:rPr lang="en-US" dirty="0" smtClean="0"/>
              <a:t>post-merger – Cost ratios</a:t>
            </a:r>
            <a:endParaRPr lang="en-US" dirty="0"/>
          </a:p>
        </p:txBody>
      </p:sp>
      <p:sp>
        <p:nvSpPr>
          <p:cNvPr id="10" name="Espace réservé du texte 9"/>
          <p:cNvSpPr>
            <a:spLocks noGrp="1"/>
          </p:cNvSpPr>
          <p:nvPr>
            <p:ph type="body" sz="quarter" idx="11"/>
          </p:nvPr>
        </p:nvSpPr>
        <p:spPr/>
        <p:txBody>
          <a:bodyPr/>
          <a:lstStyle/>
          <a:p>
            <a:r>
              <a:rPr lang="en-US" dirty="0"/>
              <a:t> </a:t>
            </a:r>
          </a:p>
          <a:p>
            <a:endParaRPr lang="en-US" dirty="0"/>
          </a:p>
        </p:txBody>
      </p:sp>
      <p:grpSp>
        <p:nvGrpSpPr>
          <p:cNvPr id="2" name="Groupe 1"/>
          <p:cNvGrpSpPr/>
          <p:nvPr/>
        </p:nvGrpSpPr>
        <p:grpSpPr>
          <a:xfrm>
            <a:off x="1115616" y="908720"/>
            <a:ext cx="6912768" cy="2541859"/>
            <a:chOff x="0" y="980728"/>
            <a:chExt cx="8102749" cy="3743325"/>
          </a:xfrm>
        </p:grpSpPr>
        <p:pic>
          <p:nvPicPr>
            <p:cNvPr id="378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980728"/>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80728"/>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e 2"/>
          <p:cNvGrpSpPr/>
          <p:nvPr/>
        </p:nvGrpSpPr>
        <p:grpSpPr>
          <a:xfrm>
            <a:off x="1115616" y="3429001"/>
            <a:ext cx="6912768" cy="2808312"/>
            <a:chOff x="0" y="2420888"/>
            <a:chExt cx="7814717" cy="3761321"/>
          </a:xfrm>
        </p:grpSpPr>
        <p:pic>
          <p:nvPicPr>
            <p:cNvPr id="378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2438884"/>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420888"/>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0211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latin typeface="Calibri" panose="020F0502020204030204" pitchFamily="34" charset="0"/>
              </a:rPr>
              <a:t>4</a:t>
            </a:r>
            <a:r>
              <a:rPr lang="fr-FR" dirty="0" smtClean="0">
                <a:latin typeface="Calibri" panose="020F0502020204030204" pitchFamily="34" charset="0"/>
              </a:rPr>
              <a:t>. </a:t>
            </a:r>
            <a:r>
              <a:rPr lang="en-US" dirty="0" smtClean="0"/>
              <a:t>Results</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a:t>Acquiring banks are worse off </a:t>
            </a:r>
            <a:r>
              <a:rPr lang="en-US" dirty="0" smtClean="0"/>
              <a:t>post-merger – Liquidity ratios</a:t>
            </a:r>
            <a:endParaRPr lang="en-US" dirty="0"/>
          </a:p>
        </p:txBody>
      </p:sp>
      <p:sp>
        <p:nvSpPr>
          <p:cNvPr id="10" name="Espace réservé du texte 9"/>
          <p:cNvSpPr>
            <a:spLocks noGrp="1"/>
          </p:cNvSpPr>
          <p:nvPr>
            <p:ph type="body" sz="quarter" idx="11"/>
          </p:nvPr>
        </p:nvSpPr>
        <p:spPr/>
        <p:txBody>
          <a:bodyPr/>
          <a:lstStyle/>
          <a:p>
            <a:r>
              <a:rPr lang="en-US" dirty="0"/>
              <a:t> </a:t>
            </a:r>
          </a:p>
          <a:p>
            <a:endParaRPr lang="en-US" dirty="0"/>
          </a:p>
        </p:txBody>
      </p:sp>
      <p:grpSp>
        <p:nvGrpSpPr>
          <p:cNvPr id="4" name="Groupe 3"/>
          <p:cNvGrpSpPr/>
          <p:nvPr/>
        </p:nvGrpSpPr>
        <p:grpSpPr>
          <a:xfrm>
            <a:off x="467544" y="908719"/>
            <a:ext cx="8208912" cy="2549337"/>
            <a:chOff x="5040" y="1030888"/>
            <a:chExt cx="8595632" cy="2737563"/>
          </a:xfrm>
        </p:grpSpPr>
        <p:pic>
          <p:nvPicPr>
            <p:cNvPr id="389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030888"/>
              <a:ext cx="3740640" cy="273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e 2"/>
            <p:cNvGrpSpPr/>
            <p:nvPr/>
          </p:nvGrpSpPr>
          <p:grpSpPr>
            <a:xfrm>
              <a:off x="5040" y="1030888"/>
              <a:ext cx="6396441" cy="2737563"/>
              <a:chOff x="2994232" y="1192064"/>
              <a:chExt cx="8132854" cy="3743325"/>
            </a:xfrm>
          </p:grpSpPr>
          <p:pic>
            <p:nvPicPr>
              <p:cNvPr id="389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1" y="1192064"/>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4232" y="1196754"/>
                <a:ext cx="5108516" cy="373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 name="Groupe 5"/>
          <p:cNvGrpSpPr/>
          <p:nvPr/>
        </p:nvGrpSpPr>
        <p:grpSpPr>
          <a:xfrm>
            <a:off x="472270" y="3443246"/>
            <a:ext cx="8204186" cy="2794066"/>
            <a:chOff x="-26392" y="2399669"/>
            <a:chExt cx="10568905" cy="3763273"/>
          </a:xfrm>
        </p:grpSpPr>
        <p:pic>
          <p:nvPicPr>
            <p:cNvPr id="3892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7588" y="2419617"/>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9792" y="2419617"/>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92" y="2399669"/>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9214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latin typeface="Calibri" panose="020F0502020204030204" pitchFamily="34" charset="0"/>
              </a:rPr>
              <a:t>4</a:t>
            </a:r>
            <a:r>
              <a:rPr lang="fr-FR" dirty="0" smtClean="0">
                <a:latin typeface="Calibri" panose="020F0502020204030204" pitchFamily="34" charset="0"/>
              </a:rPr>
              <a:t>. </a:t>
            </a:r>
            <a:r>
              <a:rPr lang="en-US" dirty="0" smtClean="0"/>
              <a:t>Results</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a:t>Acquiring banks are worse off </a:t>
            </a:r>
            <a:r>
              <a:rPr lang="en-US" dirty="0" smtClean="0"/>
              <a:t>post-merger – Liquidity growth</a:t>
            </a:r>
            <a:endParaRPr lang="en-US" dirty="0"/>
          </a:p>
        </p:txBody>
      </p:sp>
      <p:sp>
        <p:nvSpPr>
          <p:cNvPr id="10" name="Espace réservé du texte 9"/>
          <p:cNvSpPr>
            <a:spLocks noGrp="1"/>
          </p:cNvSpPr>
          <p:nvPr>
            <p:ph type="body" sz="quarter" idx="11"/>
          </p:nvPr>
        </p:nvSpPr>
        <p:spPr/>
        <p:txBody>
          <a:bodyPr/>
          <a:lstStyle/>
          <a:p>
            <a:r>
              <a:rPr lang="en-US" dirty="0"/>
              <a:t> </a:t>
            </a:r>
          </a:p>
          <a:p>
            <a:endParaRPr lang="en-US" dirty="0"/>
          </a:p>
        </p:txBody>
      </p:sp>
      <p:grpSp>
        <p:nvGrpSpPr>
          <p:cNvPr id="2" name="Groupe 1"/>
          <p:cNvGrpSpPr>
            <a:grpSpLocks noChangeAspect="1"/>
          </p:cNvGrpSpPr>
          <p:nvPr/>
        </p:nvGrpSpPr>
        <p:grpSpPr>
          <a:xfrm>
            <a:off x="1079901" y="980728"/>
            <a:ext cx="7092500" cy="2488312"/>
            <a:chOff x="-38869" y="908719"/>
            <a:chExt cx="8126180" cy="3743326"/>
          </a:xfrm>
        </p:grpSpPr>
        <p:pic>
          <p:nvPicPr>
            <p:cNvPr id="399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2386" y="908719"/>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9" y="908720"/>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e 6"/>
          <p:cNvGrpSpPr>
            <a:grpSpLocks noChangeAspect="1"/>
          </p:cNvGrpSpPr>
          <p:nvPr/>
        </p:nvGrpSpPr>
        <p:grpSpPr>
          <a:xfrm>
            <a:off x="1079901" y="3509705"/>
            <a:ext cx="7092499" cy="2727607"/>
            <a:chOff x="-38870" y="2492895"/>
            <a:chExt cx="7849515" cy="3743326"/>
          </a:xfrm>
        </p:grpSpPr>
        <p:pic>
          <p:nvPicPr>
            <p:cNvPr id="399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5720" y="2492895"/>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70" y="2492896"/>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5408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Calibri" panose="020F0502020204030204" pitchFamily="34" charset="0"/>
              </a:rPr>
              <a:t>5. </a:t>
            </a:r>
            <a:r>
              <a:rPr lang="fr-FR" dirty="0" err="1" smtClean="0">
                <a:latin typeface="Calibri" panose="020F0502020204030204" pitchFamily="34" charset="0"/>
              </a:rPr>
              <a:t>Robustness</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smtClean="0"/>
              <a:t>Fixed-effect regressions</a:t>
            </a:r>
            <a:endParaRPr lang="en-US" dirty="0"/>
          </a:p>
        </p:txBody>
      </p:sp>
      <p:sp>
        <p:nvSpPr>
          <p:cNvPr id="10" name="Espace réservé du texte 9"/>
          <p:cNvSpPr>
            <a:spLocks noGrp="1"/>
          </p:cNvSpPr>
          <p:nvPr>
            <p:ph type="body" sz="quarter" idx="11"/>
          </p:nvPr>
        </p:nvSpPr>
        <p:spPr/>
        <p:txBody>
          <a:bodyPr/>
          <a:lstStyle/>
          <a:p>
            <a:pPr algn="just">
              <a:lnSpc>
                <a:spcPct val="100000"/>
              </a:lnSpc>
              <a:spcBef>
                <a:spcPts val="1200"/>
              </a:spcBef>
            </a:pPr>
            <a:r>
              <a:rPr lang="en-US" dirty="0"/>
              <a:t>‘Fixed-Effect’ estimations with the entity (bank) fixed effects using the same variables as in the main regressions</a:t>
            </a:r>
          </a:p>
        </p:txBody>
      </p:sp>
      <p:sp>
        <p:nvSpPr>
          <p:cNvPr id="11" name="Espace réservé du contenu 10"/>
          <p:cNvSpPr>
            <a:spLocks noGrp="1"/>
          </p:cNvSpPr>
          <p:nvPr>
            <p:ph idx="12"/>
          </p:nvPr>
        </p:nvSpPr>
        <p:spPr>
          <a:xfrm>
            <a:off x="407195" y="1916832"/>
            <a:ext cx="8323658" cy="4032447"/>
          </a:xfrm>
        </p:spPr>
        <p:txBody>
          <a:bodyPr/>
          <a:lstStyle/>
          <a:p>
            <a:pPr marL="285750" indent="-285750" algn="just">
              <a:lnSpc>
                <a:spcPct val="100000"/>
              </a:lnSpc>
              <a:spcBef>
                <a:spcPts val="1200"/>
              </a:spcBef>
              <a:buFont typeface="Wingdings" panose="05000000000000000000" pitchFamily="2" charset="2"/>
              <a:buChar char="§"/>
            </a:pPr>
            <a:r>
              <a:rPr lang="en-US" b="0" dirty="0" smtClean="0"/>
              <a:t>Consistent </a:t>
            </a:r>
            <a:r>
              <a:rPr lang="en-US" b="0" dirty="0"/>
              <a:t>with the baseline </a:t>
            </a:r>
            <a:r>
              <a:rPr lang="en-US" b="0" dirty="0" smtClean="0"/>
              <a:t>results: </a:t>
            </a:r>
          </a:p>
          <a:p>
            <a:pPr marL="619125" lvl="1" indent="-285750" algn="just">
              <a:buFont typeface="Arial" panose="020B0604020202020204" pitchFamily="34" charset="0"/>
              <a:buChar char="•"/>
            </a:pPr>
            <a:r>
              <a:rPr lang="en-US" sz="1600" b="0" dirty="0" smtClean="0"/>
              <a:t>acquiring </a:t>
            </a:r>
            <a:r>
              <a:rPr lang="en-US" sz="1600" b="0" dirty="0"/>
              <a:t>status is strongly associated with lower profitability (ROAA, ROAE, and Recurring Earning Power) </a:t>
            </a:r>
            <a:endParaRPr lang="en-US" sz="1600" b="0" dirty="0" smtClean="0"/>
          </a:p>
          <a:p>
            <a:pPr marL="619125" lvl="1" indent="-285750" algn="just">
              <a:buFont typeface="Arial" panose="020B0604020202020204" pitchFamily="34" charset="0"/>
              <a:buChar char="•"/>
            </a:pPr>
            <a:r>
              <a:rPr lang="en-US" sz="1600" b="0" dirty="0" smtClean="0"/>
              <a:t>higher </a:t>
            </a:r>
            <a:r>
              <a:rPr lang="en-US" sz="1600" b="0" dirty="0"/>
              <a:t>cost ratios (Non-Interest Expense / Average Assets, Cost to Income Ratio) at a high significance </a:t>
            </a:r>
            <a:r>
              <a:rPr lang="en-US" sz="1600" b="0" dirty="0" smtClean="0"/>
              <a:t>level</a:t>
            </a:r>
          </a:p>
          <a:p>
            <a:pPr marL="619125" lvl="1" indent="-285750" algn="just">
              <a:buFont typeface="Arial" panose="020B0604020202020204" pitchFamily="34" charset="0"/>
              <a:buChar char="•"/>
            </a:pPr>
            <a:r>
              <a:rPr lang="en-US" sz="1600" b="0" dirty="0"/>
              <a:t>liquidity </a:t>
            </a:r>
            <a:r>
              <a:rPr lang="en-US" sz="1600" b="0" dirty="0" smtClean="0"/>
              <a:t>indicators of acquirers </a:t>
            </a:r>
            <a:r>
              <a:rPr lang="en-US" sz="1600" b="0" dirty="0"/>
              <a:t>are all below </a:t>
            </a:r>
            <a:r>
              <a:rPr lang="en-US" sz="1600" b="0" dirty="0" smtClean="0"/>
              <a:t>par</a:t>
            </a:r>
          </a:p>
          <a:p>
            <a:pPr marL="619125" lvl="1" indent="-285750" algn="just">
              <a:buFont typeface="Arial" panose="020B0604020202020204" pitchFamily="34" charset="0"/>
              <a:buChar char="•"/>
            </a:pPr>
            <a:endParaRPr lang="en-US" b="0" dirty="0" smtClean="0"/>
          </a:p>
          <a:p>
            <a:pPr marL="285750" indent="-285750" algn="just">
              <a:lnSpc>
                <a:spcPct val="100000"/>
              </a:lnSpc>
              <a:spcBef>
                <a:spcPts val="1200"/>
              </a:spcBef>
              <a:buFont typeface="Wingdings" panose="05000000000000000000" pitchFamily="2" charset="2"/>
              <a:buChar char="§"/>
            </a:pPr>
            <a:r>
              <a:rPr lang="en-US" b="0" dirty="0"/>
              <a:t>B</a:t>
            </a:r>
            <a:r>
              <a:rPr lang="en-US" b="0" dirty="0" smtClean="0"/>
              <a:t>esides, many other regressions </a:t>
            </a:r>
            <a:r>
              <a:rPr lang="en-US" b="0" dirty="0"/>
              <a:t>using multiple Asset Quality, Capital Quality, Operation/ Profitability and Liquidity ratios, </a:t>
            </a:r>
            <a:r>
              <a:rPr lang="en-US" b="0" i="1" dirty="0"/>
              <a:t>none of which is </a:t>
            </a:r>
            <a:r>
              <a:rPr lang="en-US" b="0" i="1" dirty="0" smtClean="0"/>
              <a:t>significant</a:t>
            </a:r>
            <a:r>
              <a:rPr lang="en-US" b="0" dirty="0" smtClean="0"/>
              <a:t>: </a:t>
            </a:r>
          </a:p>
          <a:p>
            <a:pPr marL="619125" indent="-285750" algn="just">
              <a:lnSpc>
                <a:spcPct val="100000"/>
              </a:lnSpc>
              <a:spcBef>
                <a:spcPts val="0"/>
              </a:spcBef>
              <a:buFont typeface="Arial" panose="020B0604020202020204" pitchFamily="34" charset="0"/>
              <a:buChar char="•"/>
            </a:pPr>
            <a:r>
              <a:rPr lang="en-US" sz="1600" b="0" dirty="0" smtClean="0"/>
              <a:t>no </a:t>
            </a:r>
            <a:r>
              <a:rPr lang="en-US" sz="1600" b="0" dirty="0"/>
              <a:t>positive outcome </a:t>
            </a:r>
            <a:r>
              <a:rPr lang="en-US" sz="1600" b="0" dirty="0" smtClean="0"/>
              <a:t>has been </a:t>
            </a:r>
            <a:r>
              <a:rPr lang="en-US" sz="1600" b="0" dirty="0"/>
              <a:t>found to make up for the negative consequences of merger-acquisition on banking performance that we have discovered in our </a:t>
            </a:r>
            <a:r>
              <a:rPr lang="en-US" sz="1600" b="0" dirty="0" smtClean="0"/>
              <a:t>analysis</a:t>
            </a:r>
          </a:p>
        </p:txBody>
      </p:sp>
    </p:spTree>
    <p:extLst>
      <p:ext uri="{BB962C8B-B14F-4D97-AF65-F5344CB8AC3E}">
        <p14:creationId xmlns:p14="http://schemas.microsoft.com/office/powerpoint/2010/main" val="80227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ctrTitle"/>
          </p:nvPr>
        </p:nvSpPr>
        <p:spPr>
          <a:xfrm>
            <a:off x="416721" y="2205929"/>
            <a:ext cx="8311784" cy="3959375"/>
          </a:xfrm>
        </p:spPr>
        <p:txBody>
          <a:bodyPr/>
          <a:lstStyle/>
          <a:p>
            <a:r>
              <a:rPr lang="en-US" sz="4000" dirty="0" smtClean="0"/>
              <a:t>Table of content</a:t>
            </a:r>
            <a:br>
              <a:rPr lang="en-US" sz="4000" dirty="0" smtClean="0"/>
            </a:br>
            <a:r>
              <a:rPr lang="en-US" sz="4000" b="0" dirty="0" smtClean="0"/>
              <a:t>1. Motivation &amp; Overview</a:t>
            </a:r>
            <a:br>
              <a:rPr lang="en-US" sz="4000" b="0" dirty="0" smtClean="0"/>
            </a:br>
            <a:r>
              <a:rPr lang="en-US" sz="4000" b="0" dirty="0" smtClean="0"/>
              <a:t>2. Theoretical background</a:t>
            </a:r>
            <a:br>
              <a:rPr lang="en-US" sz="4000" b="0" dirty="0" smtClean="0"/>
            </a:br>
            <a:r>
              <a:rPr lang="en-US" sz="4000" b="0" dirty="0" smtClean="0"/>
              <a:t>3. Data &amp; Methodology</a:t>
            </a:r>
            <a:br>
              <a:rPr lang="en-US" sz="4000" b="0" dirty="0" smtClean="0"/>
            </a:br>
            <a:r>
              <a:rPr lang="en-US" sz="4000" b="0" dirty="0" smtClean="0"/>
              <a:t>4. Result</a:t>
            </a:r>
            <a:br>
              <a:rPr lang="en-US" sz="4000" b="0" dirty="0" smtClean="0"/>
            </a:br>
            <a:r>
              <a:rPr lang="en-US" sz="4000" b="0" dirty="0" smtClean="0"/>
              <a:t>5. Robustness</a:t>
            </a:r>
            <a:br>
              <a:rPr lang="en-US" sz="4000" b="0" dirty="0" smtClean="0"/>
            </a:br>
            <a:r>
              <a:rPr lang="en-US" sz="4000" b="0" dirty="0" smtClean="0"/>
              <a:t>6. Conclusion</a:t>
            </a:r>
            <a:endParaRPr lang="en-US" sz="4000" b="0" dirty="0"/>
          </a:p>
        </p:txBody>
      </p:sp>
    </p:spTree>
    <p:extLst>
      <p:ext uri="{BB962C8B-B14F-4D97-AF65-F5344CB8AC3E}">
        <p14:creationId xmlns:p14="http://schemas.microsoft.com/office/powerpoint/2010/main" val="286255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Calibri" panose="020F0502020204030204" pitchFamily="34" charset="0"/>
              </a:rPr>
              <a:t>6. Conclusion</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a:t>Challenge for using takeovers as a method of implicit bailouts</a:t>
            </a:r>
          </a:p>
        </p:txBody>
      </p:sp>
      <p:sp>
        <p:nvSpPr>
          <p:cNvPr id="10" name="Espace réservé du texte 9"/>
          <p:cNvSpPr>
            <a:spLocks noGrp="1"/>
          </p:cNvSpPr>
          <p:nvPr>
            <p:ph type="body" sz="quarter" idx="11"/>
          </p:nvPr>
        </p:nvSpPr>
        <p:spPr/>
        <p:txBody>
          <a:bodyPr/>
          <a:lstStyle/>
          <a:p>
            <a:pPr algn="just">
              <a:lnSpc>
                <a:spcPct val="100000"/>
              </a:lnSpc>
              <a:spcBef>
                <a:spcPts val="1200"/>
              </a:spcBef>
            </a:pPr>
            <a:r>
              <a:rPr lang="en-US" dirty="0"/>
              <a:t>Financial constraints post-merger in acquirers of failed banks: a prolonged effect</a:t>
            </a:r>
          </a:p>
        </p:txBody>
      </p:sp>
      <p:sp>
        <p:nvSpPr>
          <p:cNvPr id="11" name="Espace réservé du contenu 10"/>
          <p:cNvSpPr>
            <a:spLocks noGrp="1"/>
          </p:cNvSpPr>
          <p:nvPr>
            <p:ph idx="12"/>
          </p:nvPr>
        </p:nvSpPr>
        <p:spPr>
          <a:xfrm>
            <a:off x="407195" y="2132856"/>
            <a:ext cx="8323658" cy="3816423"/>
          </a:xfrm>
        </p:spPr>
        <p:txBody>
          <a:bodyPr/>
          <a:lstStyle/>
          <a:p>
            <a:pPr marL="285750" indent="-285750" algn="just">
              <a:lnSpc>
                <a:spcPct val="100000"/>
              </a:lnSpc>
              <a:spcBef>
                <a:spcPts val="1200"/>
              </a:spcBef>
              <a:buFont typeface="Wingdings" panose="05000000000000000000" pitchFamily="2" charset="2"/>
              <a:buChar char="§"/>
            </a:pPr>
            <a:r>
              <a:rPr lang="en-US" dirty="0" smtClean="0"/>
              <a:t>The </a:t>
            </a:r>
            <a:r>
              <a:rPr lang="en-US" dirty="0"/>
              <a:t>detrimental influence of the weak acquired banks under the crisis context: </a:t>
            </a:r>
          </a:p>
          <a:p>
            <a:pPr marL="619125" lvl="1" indent="-285750" algn="just">
              <a:lnSpc>
                <a:spcPct val="100000"/>
              </a:lnSpc>
              <a:spcBef>
                <a:spcPts val="1200"/>
              </a:spcBef>
              <a:buFont typeface="Arial" panose="020B0604020202020204" pitchFamily="34" charset="0"/>
              <a:buChar char="•"/>
            </a:pPr>
            <a:r>
              <a:rPr lang="en-US" sz="1600" dirty="0" smtClean="0"/>
              <a:t>Non-performing </a:t>
            </a:r>
            <a:r>
              <a:rPr lang="en-US" sz="1600" dirty="0"/>
              <a:t>loans: extremely high in failed banks, poor legal framework in debts securitization and debts trading </a:t>
            </a:r>
          </a:p>
          <a:p>
            <a:pPr marL="619125" lvl="1" indent="-285750" algn="just">
              <a:lnSpc>
                <a:spcPct val="100000"/>
              </a:lnSpc>
              <a:spcBef>
                <a:spcPts val="1200"/>
              </a:spcBef>
              <a:buFont typeface="Arial" panose="020B0604020202020204" pitchFamily="34" charset="0"/>
              <a:buChar char="•"/>
            </a:pPr>
            <a:r>
              <a:rPr lang="en-US" sz="1600" dirty="0"/>
              <a:t>higher cost ratios indicate failures in transmitting efficient decisions through the M&amp;A process</a:t>
            </a:r>
          </a:p>
          <a:p>
            <a:pPr algn="just">
              <a:lnSpc>
                <a:spcPct val="100000"/>
              </a:lnSpc>
              <a:spcBef>
                <a:spcPts val="1200"/>
              </a:spcBef>
            </a:pPr>
            <a:endParaRPr lang="en-US" dirty="0"/>
          </a:p>
          <a:p>
            <a:pPr marL="285750" indent="-285750" algn="just">
              <a:lnSpc>
                <a:spcPct val="100000"/>
              </a:lnSpc>
              <a:spcBef>
                <a:spcPts val="1200"/>
              </a:spcBef>
              <a:buFont typeface="Wingdings" panose="05000000000000000000" pitchFamily="2" charset="2"/>
              <a:buChar char="§"/>
            </a:pPr>
            <a:r>
              <a:rPr lang="en-US" dirty="0"/>
              <a:t>These negative long term consequences may at least partially offset the positive effect of avoiding a financial shock after a bank failure. </a:t>
            </a:r>
            <a:endParaRPr lang="fr-FR" dirty="0"/>
          </a:p>
          <a:p>
            <a:pPr algn="just">
              <a:lnSpc>
                <a:spcPct val="100000"/>
              </a:lnSpc>
              <a:spcBef>
                <a:spcPts val="1200"/>
              </a:spcBef>
            </a:pPr>
            <a:endParaRPr lang="fr-FR" dirty="0"/>
          </a:p>
          <a:p>
            <a:pPr marL="679450" lvl="3" indent="-342900">
              <a:buFont typeface="Arial" panose="020B0604020202020204" pitchFamily="34" charset="0"/>
              <a:buChar char="•"/>
            </a:pPr>
            <a:endParaRPr lang="en-US"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73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Calibri" panose="020F0502020204030204" pitchFamily="34" charset="0"/>
              </a:rPr>
              <a:t>ANNEX</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a:t>List of banking M&amp;A deals in Vietnam</a:t>
            </a:r>
          </a:p>
        </p:txBody>
      </p:sp>
      <p:sp>
        <p:nvSpPr>
          <p:cNvPr id="10" name="Espace réservé du texte 9"/>
          <p:cNvSpPr>
            <a:spLocks noGrp="1"/>
          </p:cNvSpPr>
          <p:nvPr>
            <p:ph type="body" sz="quarter" idx="11"/>
          </p:nvPr>
        </p:nvSpPr>
        <p:spPr/>
        <p:txBody>
          <a:bodyPr/>
          <a:lstStyle/>
          <a:p>
            <a:pPr algn="just">
              <a:lnSpc>
                <a:spcPct val="100000"/>
              </a:lnSpc>
              <a:spcBef>
                <a:spcPts val="1200"/>
              </a:spcBef>
            </a:pPr>
            <a:endParaRPr lang="en-US" dirty="0"/>
          </a:p>
        </p:txBody>
      </p:sp>
      <p:graphicFrame>
        <p:nvGraphicFramePr>
          <p:cNvPr id="2" name="Espace réservé du contenu 1"/>
          <p:cNvGraphicFramePr>
            <a:graphicFrameLocks noGrp="1"/>
          </p:cNvGraphicFramePr>
          <p:nvPr>
            <p:ph idx="12"/>
            <p:extLst>
              <p:ext uri="{D42A27DB-BD31-4B8C-83A1-F6EECF244321}">
                <p14:modId xmlns:p14="http://schemas.microsoft.com/office/powerpoint/2010/main" val="3687355732"/>
              </p:ext>
            </p:extLst>
          </p:nvPr>
        </p:nvGraphicFramePr>
        <p:xfrm>
          <a:off x="179512" y="980728"/>
          <a:ext cx="8784976" cy="5172165"/>
        </p:xfrm>
        <a:graphic>
          <a:graphicData uri="http://schemas.openxmlformats.org/drawingml/2006/table">
            <a:tbl>
              <a:tblPr firstRow="1" firstCol="1" bandRow="1">
                <a:tableStyleId>{5C22544A-7EE6-4342-B048-85BDC9FD1C3A}</a:tableStyleId>
              </a:tblPr>
              <a:tblGrid>
                <a:gridCol w="345851"/>
                <a:gridCol w="763440"/>
                <a:gridCol w="2460876"/>
                <a:gridCol w="2584054"/>
                <a:gridCol w="2630755"/>
              </a:tblGrid>
              <a:tr h="432048">
                <a:tc>
                  <a:txBody>
                    <a:bodyPr/>
                    <a:lstStyle/>
                    <a:p>
                      <a:pPr algn="ctr">
                        <a:lnSpc>
                          <a:spcPct val="115000"/>
                        </a:lnSpc>
                        <a:spcAft>
                          <a:spcPts val="0"/>
                        </a:spcAft>
                      </a:pPr>
                      <a:r>
                        <a:rPr lang="en-US" sz="1000" dirty="0">
                          <a:effectLst/>
                          <a:latin typeface="Arial" panose="020B0604020202020204" pitchFamily="34" charset="0"/>
                          <a:cs typeface="Arial" panose="020B0604020202020204" pitchFamily="34" charset="0"/>
                        </a:rPr>
                        <a:t>No.</a:t>
                      </a:r>
                      <a:endParaRPr lang="en-US" sz="1000" dirty="0">
                        <a:effectLst/>
                        <a:latin typeface="Arial" panose="020B0604020202020204" pitchFamily="34" charset="0"/>
                        <a:ea typeface="Times New Roman"/>
                        <a:cs typeface="Arial" panose="020B0604020202020204" pitchFamily="34" charset="0"/>
                      </a:endParaRPr>
                    </a:p>
                  </a:txBody>
                  <a:tcPr marL="49420" marR="49420" marT="0" marB="0" anchor="ctr"/>
                </a:tc>
                <a:tc>
                  <a:txBody>
                    <a:bodyPr/>
                    <a:lstStyle/>
                    <a:p>
                      <a:pPr algn="ctr">
                        <a:lnSpc>
                          <a:spcPct val="115000"/>
                        </a:lnSpc>
                        <a:spcAft>
                          <a:spcPts val="0"/>
                        </a:spcAft>
                      </a:pPr>
                      <a:r>
                        <a:rPr lang="en-US" sz="1000">
                          <a:effectLst/>
                          <a:latin typeface="Arial" panose="020B0604020202020204" pitchFamily="34" charset="0"/>
                          <a:cs typeface="Arial" panose="020B0604020202020204" pitchFamily="34" charset="0"/>
                        </a:rPr>
                        <a:t>Merged date</a:t>
                      </a:r>
                      <a:endParaRPr lang="en-US" sz="1000">
                        <a:effectLst/>
                        <a:latin typeface="Arial" panose="020B0604020202020204" pitchFamily="34" charset="0"/>
                        <a:ea typeface="Times New Roman"/>
                        <a:cs typeface="Arial" panose="020B0604020202020204" pitchFamily="34" charset="0"/>
                      </a:endParaRPr>
                    </a:p>
                  </a:txBody>
                  <a:tcPr marL="49420" marR="49420" marT="0" marB="0" anchor="ctr"/>
                </a:tc>
                <a:tc>
                  <a:txBody>
                    <a:bodyPr/>
                    <a:lstStyle/>
                    <a:p>
                      <a:pPr algn="ctr">
                        <a:lnSpc>
                          <a:spcPct val="115000"/>
                        </a:lnSpc>
                        <a:spcAft>
                          <a:spcPts val="0"/>
                        </a:spcAft>
                      </a:pPr>
                      <a:r>
                        <a:rPr lang="en-US" sz="1000">
                          <a:effectLst/>
                          <a:latin typeface="Arial" panose="020B0604020202020204" pitchFamily="34" charset="0"/>
                          <a:cs typeface="Arial" panose="020B0604020202020204" pitchFamily="34" charset="0"/>
                        </a:rPr>
                        <a:t>Acquirer</a:t>
                      </a:r>
                      <a:endParaRPr lang="en-US" sz="1000">
                        <a:effectLst/>
                        <a:latin typeface="Arial" panose="020B0604020202020204" pitchFamily="34" charset="0"/>
                        <a:ea typeface="Times New Roman"/>
                        <a:cs typeface="Arial" panose="020B0604020202020204" pitchFamily="34" charset="0"/>
                      </a:endParaRPr>
                    </a:p>
                  </a:txBody>
                  <a:tcPr marL="49420" marR="49420" marT="0" marB="0" anchor="ctr"/>
                </a:tc>
                <a:tc>
                  <a:txBody>
                    <a:bodyPr/>
                    <a:lstStyle/>
                    <a:p>
                      <a:pPr algn="ctr">
                        <a:lnSpc>
                          <a:spcPct val="115000"/>
                        </a:lnSpc>
                        <a:spcAft>
                          <a:spcPts val="0"/>
                        </a:spcAft>
                      </a:pPr>
                      <a:r>
                        <a:rPr lang="en-US" sz="1000">
                          <a:effectLst/>
                          <a:latin typeface="Arial" panose="020B0604020202020204" pitchFamily="34" charset="0"/>
                          <a:cs typeface="Arial" panose="020B0604020202020204" pitchFamily="34" charset="0"/>
                        </a:rPr>
                        <a:t>Target</a:t>
                      </a:r>
                      <a:endParaRPr lang="en-US" sz="1000">
                        <a:effectLst/>
                        <a:latin typeface="Arial" panose="020B0604020202020204" pitchFamily="34" charset="0"/>
                        <a:ea typeface="Times New Roman"/>
                        <a:cs typeface="Arial" panose="020B0604020202020204" pitchFamily="34" charset="0"/>
                      </a:endParaRPr>
                    </a:p>
                  </a:txBody>
                  <a:tcPr marL="49420" marR="49420" marT="0" marB="0" anchor="ctr"/>
                </a:tc>
                <a:tc>
                  <a:txBody>
                    <a:bodyPr/>
                    <a:lstStyle/>
                    <a:p>
                      <a:pPr algn="ctr">
                        <a:lnSpc>
                          <a:spcPct val="115000"/>
                        </a:lnSpc>
                        <a:spcAft>
                          <a:spcPts val="0"/>
                        </a:spcAft>
                      </a:pPr>
                      <a:r>
                        <a:rPr lang="en-US" sz="1000" dirty="0">
                          <a:effectLst/>
                          <a:latin typeface="Arial" panose="020B0604020202020204" pitchFamily="34" charset="0"/>
                          <a:cs typeface="Arial" panose="020B0604020202020204" pitchFamily="34" charset="0"/>
                        </a:rPr>
                        <a:t>Merged name</a:t>
                      </a:r>
                      <a:endParaRPr lang="en-US" sz="1000" dirty="0">
                        <a:effectLst/>
                        <a:latin typeface="Arial" panose="020B0604020202020204" pitchFamily="34" charset="0"/>
                        <a:ea typeface="Times New Roman"/>
                        <a:cs typeface="Arial" panose="020B0604020202020204" pitchFamily="34" charset="0"/>
                      </a:endParaRPr>
                    </a:p>
                  </a:txBody>
                  <a:tcPr marL="49420" marR="49420" marT="0" marB="0" anchor="ctr"/>
                </a:tc>
              </a:tr>
              <a:tr h="338386">
                <a:tc>
                  <a:txBody>
                    <a:bodyPr/>
                    <a:lstStyle/>
                    <a:p>
                      <a:pPr algn="ctr">
                        <a:lnSpc>
                          <a:spcPct val="115000"/>
                        </a:lnSpc>
                        <a:spcAft>
                          <a:spcPts val="0"/>
                        </a:spcAft>
                      </a:pPr>
                      <a:r>
                        <a:rPr lang="en-US" sz="1000">
                          <a:effectLst/>
                          <a:latin typeface="Arial" panose="020B0604020202020204" pitchFamily="34" charset="0"/>
                          <a:cs typeface="Arial" panose="020B0604020202020204" pitchFamily="34" charset="0"/>
                        </a:rPr>
                        <a:t>1</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29/07/2011</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LienViet Commercial Joint Stock Bank</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Vietnam Postal Savings Service Company (VPSC)</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Lien Viet Post Joint Stock Commercial Bank</a:t>
                      </a:r>
                      <a:endParaRPr lang="en-US" sz="1000">
                        <a:effectLst/>
                        <a:latin typeface="Arial" panose="020B0604020202020204" pitchFamily="34" charset="0"/>
                        <a:ea typeface="Times New Roman"/>
                        <a:cs typeface="Arial" panose="020B0604020202020204" pitchFamily="34" charset="0"/>
                      </a:endParaRPr>
                    </a:p>
                  </a:txBody>
                  <a:tcPr marL="49420" marR="49420" marT="0" marB="0"/>
                </a:tc>
              </a:tr>
              <a:tr h="338386">
                <a:tc rowSpan="2">
                  <a:txBody>
                    <a:bodyPr/>
                    <a:lstStyle/>
                    <a:p>
                      <a:pPr algn="ctr">
                        <a:lnSpc>
                          <a:spcPct val="115000"/>
                        </a:lnSpc>
                        <a:spcAft>
                          <a:spcPts val="0"/>
                        </a:spcAft>
                      </a:pPr>
                      <a:r>
                        <a:rPr lang="en-US" sz="1000" dirty="0">
                          <a:effectLst/>
                          <a:latin typeface="Arial" panose="020B0604020202020204" pitchFamily="34" charset="0"/>
                          <a:cs typeface="Arial" panose="020B0604020202020204" pitchFamily="34" charset="0"/>
                        </a:rPr>
                        <a:t>2</a:t>
                      </a:r>
                      <a:endParaRPr lang="en-US" sz="1000" dirty="0">
                        <a:effectLst/>
                        <a:latin typeface="Arial" panose="020B0604020202020204" pitchFamily="34" charset="0"/>
                        <a:ea typeface="Times New Roman"/>
                        <a:cs typeface="Arial" panose="020B0604020202020204" pitchFamily="34" charset="0"/>
                      </a:endParaRPr>
                    </a:p>
                    <a:p>
                      <a:pPr algn="ctr">
                        <a:lnSpc>
                          <a:spcPct val="115000"/>
                        </a:lnSpc>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c rowSpan="2">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26/12/2011</a:t>
                      </a:r>
                      <a:endParaRPr lang="en-US" sz="1000" dirty="0">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c rowSpan="2">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Saigon Joint Stock Commercial Bank (SCB)</a:t>
                      </a:r>
                      <a:endParaRPr lang="en-US" sz="1000" dirty="0">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First Joint Stock Commercial Bank (Ficombank)</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rowSpan="2">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Saigon Joint Stock Commercial Bank (SCB)</a:t>
                      </a:r>
                      <a:endParaRPr lang="en-US" sz="1000" dirty="0">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r>
              <a:tr h="338386">
                <a:tc vMerge="1">
                  <a:txBody>
                    <a:bodyPr/>
                    <a:lstStyle/>
                    <a:p>
                      <a:pPr algn="ctr">
                        <a:lnSpc>
                          <a:spcPct val="115000"/>
                        </a:lnSpc>
                        <a:spcAft>
                          <a:spcPts val="0"/>
                        </a:spcAft>
                      </a:pP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c vMerge="1">
                  <a:txBody>
                    <a:bodyPr/>
                    <a:lstStyle/>
                    <a:p>
                      <a:pPr>
                        <a:lnSpc>
                          <a:spcPct val="115000"/>
                        </a:lnSpc>
                        <a:spcAft>
                          <a:spcPts val="0"/>
                        </a:spcAft>
                      </a:pP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c vMerge="1">
                  <a:txBody>
                    <a:bodyPr/>
                    <a:lstStyle/>
                    <a:p>
                      <a:pPr>
                        <a:lnSpc>
                          <a:spcPct val="115000"/>
                        </a:lnSpc>
                        <a:spcAft>
                          <a:spcPts val="0"/>
                        </a:spcAft>
                      </a:pP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dirty="0" err="1">
                          <a:effectLst/>
                          <a:latin typeface="Arial" panose="020B0604020202020204" pitchFamily="34" charset="0"/>
                          <a:cs typeface="Arial" panose="020B0604020202020204" pitchFamily="34" charset="0"/>
                        </a:rPr>
                        <a:t>VietNam</a:t>
                      </a:r>
                      <a:r>
                        <a:rPr lang="en-US" sz="1000" dirty="0">
                          <a:effectLst/>
                          <a:latin typeface="Arial" panose="020B0604020202020204" pitchFamily="34" charset="0"/>
                          <a:cs typeface="Arial" panose="020B0604020202020204" pitchFamily="34" charset="0"/>
                        </a:rPr>
                        <a:t> Tin </a:t>
                      </a:r>
                      <a:r>
                        <a:rPr lang="en-US" sz="1000" dirty="0" err="1">
                          <a:effectLst/>
                          <a:latin typeface="Arial" panose="020B0604020202020204" pitchFamily="34" charset="0"/>
                          <a:cs typeface="Arial" panose="020B0604020202020204" pitchFamily="34" charset="0"/>
                        </a:rPr>
                        <a:t>Nghia</a:t>
                      </a:r>
                      <a:r>
                        <a:rPr lang="en-US" sz="1000" dirty="0">
                          <a:effectLst/>
                          <a:latin typeface="Arial" panose="020B0604020202020204" pitchFamily="34" charset="0"/>
                          <a:cs typeface="Arial" panose="020B0604020202020204" pitchFamily="34" charset="0"/>
                        </a:rPr>
                        <a:t> Commercial Joint Stock Bank (</a:t>
                      </a:r>
                      <a:r>
                        <a:rPr lang="en-US" sz="1000" dirty="0" err="1">
                          <a:effectLst/>
                          <a:latin typeface="Arial" panose="020B0604020202020204" pitchFamily="34" charset="0"/>
                          <a:cs typeface="Arial" panose="020B0604020202020204" pitchFamily="34" charset="0"/>
                        </a:rPr>
                        <a:t>TinNghiaBank</a:t>
                      </a:r>
                      <a:r>
                        <a:rPr lang="en-US" sz="1000" dirty="0">
                          <a:effectLst/>
                          <a:latin typeface="Arial" panose="020B0604020202020204" pitchFamily="34" charset="0"/>
                          <a:cs typeface="Arial" panose="020B0604020202020204" pitchFamily="34" charset="0"/>
                        </a:rPr>
                        <a:t>)</a:t>
                      </a: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c vMerge="1">
                  <a:txBody>
                    <a:bodyPr/>
                    <a:lstStyle/>
                    <a:p>
                      <a:pPr>
                        <a:lnSpc>
                          <a:spcPct val="115000"/>
                        </a:lnSpc>
                        <a:spcAft>
                          <a:spcPts val="0"/>
                        </a:spcAft>
                      </a:pP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r>
              <a:tr h="338386">
                <a:tc>
                  <a:txBody>
                    <a:bodyPr/>
                    <a:lstStyle/>
                    <a:p>
                      <a:pPr algn="ctr">
                        <a:lnSpc>
                          <a:spcPct val="115000"/>
                        </a:lnSpc>
                        <a:spcAft>
                          <a:spcPts val="0"/>
                        </a:spcAft>
                      </a:pPr>
                      <a:r>
                        <a:rPr lang="en-US" sz="1000">
                          <a:effectLst/>
                          <a:latin typeface="Arial" panose="020B0604020202020204" pitchFamily="34" charset="0"/>
                          <a:cs typeface="Arial" panose="020B0604020202020204" pitchFamily="34" charset="0"/>
                        </a:rPr>
                        <a:t>3</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28/08/2012</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Saigon – Hanoi Commercial Joint Stock Bank (SHB)</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Hanoi Building Commercial Bank (Habubank)</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Saigon – Hanoi Commercial Joint Stock Bank (SHB)</a:t>
                      </a:r>
                      <a:endParaRPr lang="en-US" sz="1000">
                        <a:effectLst/>
                        <a:latin typeface="Arial" panose="020B0604020202020204" pitchFamily="34" charset="0"/>
                        <a:ea typeface="Times New Roman"/>
                        <a:cs typeface="Arial" panose="020B0604020202020204" pitchFamily="34" charset="0"/>
                      </a:endParaRPr>
                    </a:p>
                  </a:txBody>
                  <a:tcPr marL="49420" marR="49420" marT="0" marB="0"/>
                </a:tc>
              </a:tr>
              <a:tr h="338386">
                <a:tc>
                  <a:txBody>
                    <a:bodyPr/>
                    <a:lstStyle/>
                    <a:p>
                      <a:pPr algn="ctr">
                        <a:lnSpc>
                          <a:spcPct val="115000"/>
                        </a:lnSpc>
                        <a:spcAft>
                          <a:spcPts val="0"/>
                        </a:spcAft>
                      </a:pPr>
                      <a:r>
                        <a:rPr lang="en-US" sz="1000">
                          <a:effectLst/>
                          <a:latin typeface="Arial" panose="020B0604020202020204" pitchFamily="34" charset="0"/>
                          <a:cs typeface="Arial" panose="020B0604020202020204" pitchFamily="34" charset="0"/>
                        </a:rPr>
                        <a:t>4</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30/09/2013</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PetroVietnam Finance Corporation (PVFC)</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Western Commercial Joint Stock Bank </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Vietnam Public Joint Stock Commercial Bank (PVcomBank)</a:t>
                      </a:r>
                      <a:endParaRPr lang="en-US" sz="1000">
                        <a:effectLst/>
                        <a:latin typeface="Arial" panose="020B0604020202020204" pitchFamily="34" charset="0"/>
                        <a:ea typeface="Times New Roman"/>
                        <a:cs typeface="Arial" panose="020B0604020202020204" pitchFamily="34" charset="0"/>
                      </a:endParaRPr>
                    </a:p>
                  </a:txBody>
                  <a:tcPr marL="49420" marR="49420" marT="0" marB="0"/>
                </a:tc>
              </a:tr>
              <a:tr h="338386">
                <a:tc>
                  <a:txBody>
                    <a:bodyPr/>
                    <a:lstStyle/>
                    <a:p>
                      <a:pPr algn="ctr">
                        <a:lnSpc>
                          <a:spcPct val="115000"/>
                        </a:lnSpc>
                        <a:spcAft>
                          <a:spcPts val="0"/>
                        </a:spcAft>
                      </a:pPr>
                      <a:r>
                        <a:rPr lang="en-US" sz="1000">
                          <a:effectLst/>
                          <a:latin typeface="Arial" panose="020B0604020202020204" pitchFamily="34" charset="0"/>
                          <a:cs typeface="Arial" panose="020B0604020202020204" pitchFamily="34" charset="0"/>
                        </a:rPr>
                        <a:t>5</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20/12/2013</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Ho Chi Minh City Development Joint Stock Commercial Bank (HD Bank)</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Dai A Commercial Joint Stock Bank</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Ho Chi Minh City Development Joint Stock Commercial Bank (HD Bank)</a:t>
                      </a:r>
                      <a:endParaRPr lang="en-US" sz="1000">
                        <a:effectLst/>
                        <a:latin typeface="Arial" panose="020B0604020202020204" pitchFamily="34" charset="0"/>
                        <a:ea typeface="Times New Roman"/>
                        <a:cs typeface="Arial" panose="020B0604020202020204" pitchFamily="34" charset="0"/>
                      </a:endParaRPr>
                    </a:p>
                  </a:txBody>
                  <a:tcPr marL="49420" marR="49420" marT="0" marB="0"/>
                </a:tc>
              </a:tr>
              <a:tr h="338386">
                <a:tc>
                  <a:txBody>
                    <a:bodyPr/>
                    <a:lstStyle/>
                    <a:p>
                      <a:pPr algn="ctr">
                        <a:lnSpc>
                          <a:spcPct val="115000"/>
                        </a:lnSpc>
                        <a:spcAft>
                          <a:spcPts val="0"/>
                        </a:spcAft>
                      </a:pPr>
                      <a:r>
                        <a:rPr lang="en-US" sz="1000">
                          <a:effectLst/>
                          <a:latin typeface="Arial" panose="020B0604020202020204" pitchFamily="34" charset="0"/>
                          <a:cs typeface="Arial" panose="020B0604020202020204" pitchFamily="34" charset="0"/>
                        </a:rPr>
                        <a:t>6</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01/04/2015</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Vietnam Maritime Commercial Stock Bank (MSB)</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MDB (Mekong Development Bank)</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Vietnam Maritime Commercial Stock Bank (MSB)</a:t>
                      </a: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r>
              <a:tr h="338386">
                <a:tc>
                  <a:txBody>
                    <a:bodyPr/>
                    <a:lstStyle/>
                    <a:p>
                      <a:pPr algn="ctr">
                        <a:lnSpc>
                          <a:spcPct val="115000"/>
                        </a:lnSpc>
                        <a:spcAft>
                          <a:spcPts val="0"/>
                        </a:spcAft>
                      </a:pPr>
                      <a:r>
                        <a:rPr lang="en-US" sz="1000">
                          <a:effectLst/>
                          <a:latin typeface="Arial" panose="020B0604020202020204" pitchFamily="34" charset="0"/>
                          <a:cs typeface="Arial" panose="020B0604020202020204" pitchFamily="34" charset="0"/>
                        </a:rPr>
                        <a:t>7</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02/02/2015</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The State Bank of Vietnam</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Vietnam Construction Bank (VNCB) *</a:t>
                      </a: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Vietnam Construction Bank (VNCB), One Member Limited Liability Bank </a:t>
                      </a: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r>
              <a:tr h="338386">
                <a:tc>
                  <a:txBody>
                    <a:bodyPr/>
                    <a:lstStyle/>
                    <a:p>
                      <a:pPr algn="ctr">
                        <a:lnSpc>
                          <a:spcPct val="115000"/>
                        </a:lnSpc>
                        <a:spcAft>
                          <a:spcPts val="0"/>
                        </a:spcAft>
                      </a:pPr>
                      <a:r>
                        <a:rPr lang="en-US" sz="1000">
                          <a:effectLst/>
                          <a:latin typeface="Arial" panose="020B0604020202020204" pitchFamily="34" charset="0"/>
                          <a:cs typeface="Arial" panose="020B0604020202020204" pitchFamily="34" charset="0"/>
                        </a:rPr>
                        <a:t>8</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25/04/2015</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The State Bank of Vietnam</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Ocean Commercial Joint Stock Bank *</a:t>
                      </a: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Ocean Commercial One Member Limited Liability Bank (Ocean Bank)</a:t>
                      </a: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r>
              <a:tr h="507578">
                <a:tc>
                  <a:txBody>
                    <a:bodyPr/>
                    <a:lstStyle/>
                    <a:p>
                      <a:pPr algn="ctr">
                        <a:lnSpc>
                          <a:spcPct val="115000"/>
                        </a:lnSpc>
                        <a:spcAft>
                          <a:spcPts val="0"/>
                        </a:spcAft>
                      </a:pPr>
                      <a:r>
                        <a:rPr lang="en-US" sz="1000">
                          <a:effectLst/>
                          <a:latin typeface="Arial" panose="020B0604020202020204" pitchFamily="34" charset="0"/>
                          <a:cs typeface="Arial" panose="020B0604020202020204" pitchFamily="34" charset="0"/>
                        </a:rPr>
                        <a:t>9</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25/05/2015</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Joint Stock Commercial Bank for Investment and Development of Vietnam (BIDV)</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Mekong Housing Bank (MHB)</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Joint Stock Commercial Bank for Investment and Development of Vietnam (BIDV)</a:t>
                      </a: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r>
              <a:tr h="338386">
                <a:tc>
                  <a:txBody>
                    <a:bodyPr/>
                    <a:lstStyle/>
                    <a:p>
                      <a:pPr algn="ctr">
                        <a:lnSpc>
                          <a:spcPct val="115000"/>
                        </a:lnSpc>
                        <a:spcAft>
                          <a:spcPts val="0"/>
                        </a:spcAft>
                      </a:pPr>
                      <a:r>
                        <a:rPr lang="en-US" sz="1000">
                          <a:effectLst/>
                          <a:latin typeface="Arial" panose="020B0604020202020204" pitchFamily="34" charset="0"/>
                          <a:cs typeface="Arial" panose="020B0604020202020204" pitchFamily="34" charset="0"/>
                        </a:rPr>
                        <a:t>10</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07/07/2015</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The State Bank of Vietnam</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Global Petro Commercial Joint Stock Bank (GP Bank) *</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Global Petro Sole Member Limited Commercial Bank (GP Bank)</a:t>
                      </a:r>
                      <a:endParaRPr lang="en-US" sz="1000">
                        <a:effectLst/>
                        <a:latin typeface="Arial" panose="020B0604020202020204" pitchFamily="34" charset="0"/>
                        <a:ea typeface="Times New Roman"/>
                        <a:cs typeface="Arial" panose="020B0604020202020204" pitchFamily="34" charset="0"/>
                      </a:endParaRPr>
                    </a:p>
                  </a:txBody>
                  <a:tcPr marL="49420" marR="49420" marT="0" marB="0"/>
                </a:tc>
              </a:tr>
              <a:tr h="338386">
                <a:tc>
                  <a:txBody>
                    <a:bodyPr/>
                    <a:lstStyle/>
                    <a:p>
                      <a:pPr algn="ctr">
                        <a:lnSpc>
                          <a:spcPct val="115000"/>
                        </a:lnSpc>
                        <a:spcAft>
                          <a:spcPts val="0"/>
                        </a:spcAft>
                      </a:pPr>
                      <a:r>
                        <a:rPr lang="en-US" sz="1000">
                          <a:effectLst/>
                          <a:latin typeface="Arial" panose="020B0604020202020204" pitchFamily="34" charset="0"/>
                          <a:cs typeface="Arial" panose="020B0604020202020204" pitchFamily="34" charset="0"/>
                        </a:rPr>
                        <a:t>11</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01/10/2015</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Saigon Thuong Tin Commercial Joint-Stock Bank (Sacombank)</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Phuong Nam Commercial Joint Stock Bank (Southern Bank)</a:t>
                      </a:r>
                      <a:endParaRPr lang="en-US" sz="1000">
                        <a:effectLst/>
                        <a:latin typeface="Arial" panose="020B0604020202020204" pitchFamily="34" charset="0"/>
                        <a:ea typeface="Times New Roman"/>
                        <a:cs typeface="Arial" panose="020B0604020202020204" pitchFamily="34" charset="0"/>
                      </a:endParaRPr>
                    </a:p>
                  </a:txBody>
                  <a:tcPr marL="49420" marR="4942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Saigon Thuong Tin Commercial Joint-Stock Bank (Sacombank)</a:t>
                      </a:r>
                      <a:endParaRPr lang="en-US" sz="1000">
                        <a:effectLst/>
                        <a:latin typeface="Arial" panose="020B0604020202020204" pitchFamily="34" charset="0"/>
                        <a:ea typeface="Times New Roman"/>
                        <a:cs typeface="Arial" panose="020B0604020202020204" pitchFamily="34" charset="0"/>
                      </a:endParaRPr>
                    </a:p>
                  </a:txBody>
                  <a:tcPr marL="49420" marR="49420" marT="0" marB="0"/>
                </a:tc>
              </a:tr>
              <a:tr h="358617">
                <a:tc gridSpan="5">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 These banks were bought by the State Bank of Vietnam at 0 VND, i.e. all the shareholders lost their rights in the banks, and then changed from commercial banks to one-member limited liability banks. </a:t>
                      </a:r>
                      <a:endParaRPr lang="en-US" sz="1000" dirty="0">
                        <a:effectLst/>
                        <a:latin typeface="Arial" panose="020B0604020202020204" pitchFamily="34" charset="0"/>
                        <a:ea typeface="Times New Roman"/>
                        <a:cs typeface="Arial" panose="020B0604020202020204" pitchFamily="34" charset="0"/>
                      </a:endParaRPr>
                    </a:p>
                  </a:txBody>
                  <a:tcPr marL="49420" marR="4942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47347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b="0" dirty="0" smtClean="0">
                <a:latin typeface="Calibri" panose="020F0502020204030204" pitchFamily="34" charset="0"/>
              </a:rPr>
              <a:t>1. Motivation &amp; </a:t>
            </a:r>
            <a:r>
              <a:rPr lang="fr-FR" b="0" dirty="0" err="1" smtClean="0">
                <a:latin typeface="Calibri" panose="020F0502020204030204" pitchFamily="34" charset="0"/>
              </a:rPr>
              <a:t>Overview</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a:t>Takeovers of distressed </a:t>
            </a:r>
            <a:r>
              <a:rPr lang="en-US" dirty="0" smtClean="0"/>
              <a:t>banks – implicit bailouts </a:t>
            </a:r>
            <a:endParaRPr lang="en-US" dirty="0"/>
          </a:p>
        </p:txBody>
      </p:sp>
      <p:sp>
        <p:nvSpPr>
          <p:cNvPr id="10" name="Espace réservé du texte 9"/>
          <p:cNvSpPr>
            <a:spLocks noGrp="1"/>
          </p:cNvSpPr>
          <p:nvPr>
            <p:ph type="body" sz="quarter" idx="11"/>
          </p:nvPr>
        </p:nvSpPr>
        <p:spPr/>
        <p:txBody>
          <a:bodyPr/>
          <a:lstStyle/>
          <a:p>
            <a:endParaRPr lang="en-US" dirty="0"/>
          </a:p>
        </p:txBody>
      </p:sp>
      <p:sp>
        <p:nvSpPr>
          <p:cNvPr id="11" name="Espace réservé du contenu 10"/>
          <p:cNvSpPr>
            <a:spLocks noGrp="1"/>
          </p:cNvSpPr>
          <p:nvPr>
            <p:ph idx="12"/>
          </p:nvPr>
        </p:nvSpPr>
        <p:spPr/>
        <p:txBody>
          <a:bodyPr/>
          <a:lstStyle/>
          <a:p>
            <a:pPr marL="285750" indent="-285750">
              <a:buFont typeface="Wingdings" panose="05000000000000000000" pitchFamily="2" charset="2"/>
              <a:buChar char="§"/>
            </a:pPr>
            <a:r>
              <a:rPr lang="en-US" b="0" dirty="0"/>
              <a:t>Takeovers of distressed banks (usually government-induced) are frequently used to stabilize a financial system without explicitly bailing out a bank. </a:t>
            </a:r>
            <a:endParaRPr lang="en-US" b="0" dirty="0" smtClean="0"/>
          </a:p>
          <a:p>
            <a:pPr marL="285750" indent="-285750">
              <a:buFont typeface="Wingdings" panose="05000000000000000000" pitchFamily="2" charset="2"/>
              <a:buChar char="§"/>
            </a:pPr>
            <a:endParaRPr lang="en-US" b="0" dirty="0"/>
          </a:p>
          <a:p>
            <a:pPr marL="285750" indent="-285750">
              <a:buFont typeface="Wingdings" panose="05000000000000000000" pitchFamily="2" charset="2"/>
              <a:buChar char="§"/>
            </a:pPr>
            <a:r>
              <a:rPr lang="en-US" b="0" dirty="0" smtClean="0"/>
              <a:t>Our study shows that:</a:t>
            </a:r>
          </a:p>
          <a:p>
            <a:pPr marL="619125" indent="-285750">
              <a:buFont typeface="Arial" panose="020B0604020202020204" pitchFamily="34" charset="0"/>
              <a:buChar char="•"/>
            </a:pPr>
            <a:r>
              <a:rPr lang="en-US" b="0" dirty="0" smtClean="0"/>
              <a:t>these </a:t>
            </a:r>
            <a:r>
              <a:rPr lang="en-US" b="0" dirty="0"/>
              <a:t>takeovers substantially weaken the profitability and liquidity of the acquiring banks </a:t>
            </a:r>
            <a:endParaRPr lang="en-US" b="0" dirty="0" smtClean="0"/>
          </a:p>
          <a:p>
            <a:pPr marL="619125" indent="-285750">
              <a:buFont typeface="Arial" panose="020B0604020202020204" pitchFamily="34" charset="0"/>
              <a:buChar char="•"/>
            </a:pPr>
            <a:r>
              <a:rPr lang="en-US" b="0" dirty="0" smtClean="0"/>
              <a:t>this </a:t>
            </a:r>
            <a:r>
              <a:rPr lang="en-US" b="0" dirty="0"/>
              <a:t>negative effect persists over a prolonged period of time</a:t>
            </a:r>
          </a:p>
        </p:txBody>
      </p:sp>
    </p:spTree>
    <p:extLst>
      <p:ext uri="{BB962C8B-B14F-4D97-AF65-F5344CB8AC3E}">
        <p14:creationId xmlns:p14="http://schemas.microsoft.com/office/powerpoint/2010/main" val="32396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latin typeface="Calibri" panose="020F0502020204030204" pitchFamily="34" charset="0"/>
              </a:rPr>
              <a:t>2. </a:t>
            </a:r>
            <a:r>
              <a:rPr lang="fr-FR" dirty="0" err="1">
                <a:latin typeface="Calibri" panose="020F0502020204030204" pitchFamily="34" charset="0"/>
              </a:rPr>
              <a:t>Theoretical</a:t>
            </a:r>
            <a:r>
              <a:rPr lang="fr-FR" dirty="0">
                <a:latin typeface="Calibri" panose="020F0502020204030204" pitchFamily="34" charset="0"/>
              </a:rPr>
              <a:t> </a:t>
            </a:r>
            <a:r>
              <a:rPr lang="fr-FR" dirty="0" smtClean="0">
                <a:latin typeface="Calibri" panose="020F0502020204030204" pitchFamily="34" charset="0"/>
              </a:rPr>
              <a:t>background</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smtClean="0"/>
              <a:t>M &amp; A in the banking system</a:t>
            </a:r>
            <a:endParaRPr lang="en-US" dirty="0"/>
          </a:p>
        </p:txBody>
      </p:sp>
      <p:sp>
        <p:nvSpPr>
          <p:cNvPr id="10" name="Espace réservé du texte 9"/>
          <p:cNvSpPr>
            <a:spLocks noGrp="1"/>
          </p:cNvSpPr>
          <p:nvPr>
            <p:ph type="body" sz="quarter" idx="11"/>
          </p:nvPr>
        </p:nvSpPr>
        <p:spPr/>
        <p:txBody>
          <a:bodyPr/>
          <a:lstStyle/>
          <a:p>
            <a:r>
              <a:rPr lang="en-US" i="1" dirty="0" smtClean="0"/>
              <a:t>Opposing views:</a:t>
            </a:r>
            <a:endParaRPr lang="en-US" i="1" dirty="0"/>
          </a:p>
        </p:txBody>
      </p:sp>
      <p:sp>
        <p:nvSpPr>
          <p:cNvPr id="11" name="Espace réservé du contenu 10"/>
          <p:cNvSpPr>
            <a:spLocks noGrp="1"/>
          </p:cNvSpPr>
          <p:nvPr>
            <p:ph idx="12"/>
          </p:nvPr>
        </p:nvSpPr>
        <p:spPr/>
        <p:txBody>
          <a:bodyPr/>
          <a:lstStyle/>
          <a:p>
            <a:pPr marL="285750" indent="-285750" algn="just">
              <a:lnSpc>
                <a:spcPct val="100000"/>
              </a:lnSpc>
              <a:spcBef>
                <a:spcPts val="1800"/>
              </a:spcBef>
              <a:buFont typeface="Wingdings" panose="05000000000000000000" pitchFamily="2" charset="2"/>
              <a:buChar char="§"/>
            </a:pPr>
            <a:r>
              <a:rPr lang="en-US" b="0" dirty="0"/>
              <a:t>“Acquire to restructure” hypothesis: </a:t>
            </a:r>
            <a:endParaRPr lang="en-US" b="0" dirty="0" smtClean="0"/>
          </a:p>
          <a:p>
            <a:pPr marL="679450" lvl="3" indent="-342900" algn="just">
              <a:spcBef>
                <a:spcPts val="600"/>
              </a:spcBef>
              <a:spcAft>
                <a:spcPts val="1200"/>
              </a:spcAft>
              <a:buFont typeface="Arial" panose="020B0604020202020204" pitchFamily="34" charset="0"/>
              <a:buChar char="•"/>
            </a:pPr>
            <a:r>
              <a:rPr lang="en-US" sz="1600" b="0" dirty="0" smtClean="0"/>
              <a:t>the </a:t>
            </a:r>
            <a:r>
              <a:rPr lang="en-US" sz="1600" b="0" dirty="0"/>
              <a:t>takeover of failed banks by solvent institutions can reinforce stability (</a:t>
            </a:r>
            <a:r>
              <a:rPr lang="en-US" sz="1600" b="0" dirty="0" err="1"/>
              <a:t>Perotti</a:t>
            </a:r>
            <a:r>
              <a:rPr lang="en-US" sz="1600" b="0" dirty="0"/>
              <a:t> and Suarez, 2002), and </a:t>
            </a:r>
            <a:endParaRPr lang="en-US" sz="1600" b="0" dirty="0" smtClean="0"/>
          </a:p>
          <a:p>
            <a:pPr marL="679450" lvl="3" indent="-342900" algn="just">
              <a:spcBef>
                <a:spcPts val="600"/>
              </a:spcBef>
              <a:spcAft>
                <a:spcPts val="1200"/>
              </a:spcAft>
              <a:buFont typeface="Arial" panose="020B0604020202020204" pitchFamily="34" charset="0"/>
              <a:buChar char="•"/>
            </a:pPr>
            <a:r>
              <a:rPr lang="en-US" sz="1600" b="0" dirty="0" smtClean="0"/>
              <a:t>enhance </a:t>
            </a:r>
            <a:r>
              <a:rPr lang="en-US" sz="1600" b="0" dirty="0"/>
              <a:t>profitability (</a:t>
            </a:r>
            <a:r>
              <a:rPr lang="en-US" sz="1600" b="0" dirty="0" err="1"/>
              <a:t>Caiazza</a:t>
            </a:r>
            <a:r>
              <a:rPr lang="en-US" sz="1600" b="0" dirty="0"/>
              <a:t> et al., 2012)  </a:t>
            </a:r>
            <a:endParaRPr lang="en-US" sz="1600" b="0" dirty="0" smtClean="0"/>
          </a:p>
          <a:p>
            <a:pPr marL="679450" lvl="3" indent="-342900" algn="just">
              <a:spcBef>
                <a:spcPts val="600"/>
              </a:spcBef>
              <a:spcAft>
                <a:spcPts val="1200"/>
              </a:spcAft>
              <a:buFont typeface="Arial" panose="020B0604020202020204" pitchFamily="34" charset="0"/>
              <a:buChar char="•"/>
            </a:pPr>
            <a:endParaRPr lang="en-US" sz="1600" b="0" dirty="0"/>
          </a:p>
          <a:p>
            <a:pPr marL="285750" indent="-285750" algn="just">
              <a:lnSpc>
                <a:spcPct val="100000"/>
              </a:lnSpc>
              <a:spcBef>
                <a:spcPts val="1800"/>
              </a:spcBef>
              <a:buFont typeface="Wingdings" panose="05000000000000000000" pitchFamily="2" charset="2"/>
              <a:buChar char="§"/>
            </a:pPr>
            <a:r>
              <a:rPr lang="en-US" b="0" dirty="0"/>
              <a:t>Concerned for the “concentration-fragility” hypothesis, TBTF: </a:t>
            </a:r>
            <a:endParaRPr lang="en-US" b="0" dirty="0" smtClean="0"/>
          </a:p>
          <a:p>
            <a:pPr marL="679450" lvl="3" indent="-342900" algn="just">
              <a:spcBef>
                <a:spcPts val="600"/>
              </a:spcBef>
              <a:spcAft>
                <a:spcPts val="1200"/>
              </a:spcAft>
              <a:buFont typeface="Arial" panose="020B0604020202020204" pitchFamily="34" charset="0"/>
              <a:buChar char="•"/>
            </a:pPr>
            <a:r>
              <a:rPr lang="en-US" sz="1600" b="0" dirty="0" smtClean="0"/>
              <a:t>significant </a:t>
            </a:r>
            <a:r>
              <a:rPr lang="en-US" sz="1600" b="0" dirty="0"/>
              <a:t>increase contribution to systemic risk (</a:t>
            </a:r>
            <a:r>
              <a:rPr lang="en-US" sz="1600" b="0" dirty="0" err="1"/>
              <a:t>Weiß</a:t>
            </a:r>
            <a:r>
              <a:rPr lang="en-US" sz="1600" b="0" dirty="0"/>
              <a:t> et al., 2014), </a:t>
            </a:r>
            <a:endParaRPr lang="en-US" sz="1600" b="0" dirty="0" smtClean="0"/>
          </a:p>
          <a:p>
            <a:pPr marL="679450" lvl="3" indent="-342900" algn="just">
              <a:spcBef>
                <a:spcPts val="600"/>
              </a:spcBef>
              <a:spcAft>
                <a:spcPts val="1200"/>
              </a:spcAft>
              <a:buFont typeface="Arial" panose="020B0604020202020204" pitchFamily="34" charset="0"/>
              <a:buChar char="•"/>
            </a:pPr>
            <a:r>
              <a:rPr lang="en-US" sz="1600" b="0" dirty="0" smtClean="0"/>
              <a:t>post-merger </a:t>
            </a:r>
            <a:r>
              <a:rPr lang="en-US" sz="1600" b="0" dirty="0"/>
              <a:t>SIFIs undermine financial stability (Gomez, 2015), </a:t>
            </a:r>
            <a:endParaRPr lang="en-US" sz="1600" b="0" dirty="0" smtClean="0"/>
          </a:p>
          <a:p>
            <a:pPr marL="679450" lvl="3" indent="-342900" algn="just">
              <a:spcBef>
                <a:spcPts val="600"/>
              </a:spcBef>
              <a:spcAft>
                <a:spcPts val="1200"/>
              </a:spcAft>
              <a:buFont typeface="Arial" panose="020B0604020202020204" pitchFamily="34" charset="0"/>
              <a:buChar char="•"/>
            </a:pPr>
            <a:r>
              <a:rPr lang="en-US" sz="1600" b="0" dirty="0" smtClean="0"/>
              <a:t>safety-net </a:t>
            </a:r>
            <a:r>
              <a:rPr lang="en-US" sz="1600" b="0" dirty="0"/>
              <a:t>subsidies (Behr and </a:t>
            </a:r>
            <a:r>
              <a:rPr lang="en-US" sz="1600" b="0" dirty="0" err="1"/>
              <a:t>Heid</a:t>
            </a:r>
            <a:r>
              <a:rPr lang="en-US" sz="1600" b="0" dirty="0"/>
              <a:t>, 2011)</a:t>
            </a:r>
            <a:endParaRPr lang="fr-FR" sz="1600" b="0" dirty="0"/>
          </a:p>
          <a:p>
            <a:pPr marL="679450" lvl="3" indent="-342900">
              <a:buFont typeface="Arial" panose="020B0604020202020204" pitchFamily="34" charset="0"/>
              <a:buChar char="•"/>
            </a:pPr>
            <a:endParaRPr lang="en-US" b="0" dirty="0"/>
          </a:p>
        </p:txBody>
      </p:sp>
    </p:spTree>
    <p:extLst>
      <p:ext uri="{BB962C8B-B14F-4D97-AF65-F5344CB8AC3E}">
        <p14:creationId xmlns:p14="http://schemas.microsoft.com/office/powerpoint/2010/main" val="2786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latin typeface="Calibri" panose="020F0502020204030204" pitchFamily="34" charset="0"/>
              </a:rPr>
              <a:t>2. </a:t>
            </a:r>
            <a:r>
              <a:rPr lang="fr-FR" dirty="0" err="1">
                <a:latin typeface="Calibri" panose="020F0502020204030204" pitchFamily="34" charset="0"/>
              </a:rPr>
              <a:t>Theoretical</a:t>
            </a:r>
            <a:r>
              <a:rPr lang="fr-FR" dirty="0">
                <a:latin typeface="Calibri" panose="020F0502020204030204" pitchFamily="34" charset="0"/>
              </a:rPr>
              <a:t> </a:t>
            </a:r>
            <a:r>
              <a:rPr lang="fr-FR" dirty="0" smtClean="0">
                <a:latin typeface="Calibri" panose="020F0502020204030204" pitchFamily="34" charset="0"/>
              </a:rPr>
              <a:t>background</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smtClean="0"/>
              <a:t>Vietnam’s 2011-2015 banking M &amp; A program</a:t>
            </a:r>
            <a:endParaRPr lang="en-US" dirty="0"/>
          </a:p>
        </p:txBody>
      </p:sp>
      <p:sp>
        <p:nvSpPr>
          <p:cNvPr id="10" name="Espace réservé du texte 9"/>
          <p:cNvSpPr>
            <a:spLocks noGrp="1"/>
          </p:cNvSpPr>
          <p:nvPr>
            <p:ph type="body" sz="quarter" idx="11"/>
          </p:nvPr>
        </p:nvSpPr>
        <p:spPr>
          <a:xfrm>
            <a:off x="408983" y="1052736"/>
            <a:ext cx="8323659" cy="325438"/>
          </a:xfrm>
        </p:spPr>
        <p:txBody>
          <a:bodyPr/>
          <a:lstStyle/>
          <a:p>
            <a:r>
              <a:rPr lang="en-US" i="1" dirty="0" smtClean="0"/>
              <a:t>Forced and voluntary mergers</a:t>
            </a:r>
            <a:endParaRPr lang="en-US" i="1" dirty="0"/>
          </a:p>
        </p:txBody>
      </p:sp>
      <p:sp>
        <p:nvSpPr>
          <p:cNvPr id="11" name="Espace réservé du contenu 10"/>
          <p:cNvSpPr>
            <a:spLocks noGrp="1"/>
          </p:cNvSpPr>
          <p:nvPr>
            <p:ph idx="12"/>
          </p:nvPr>
        </p:nvSpPr>
        <p:spPr>
          <a:xfrm>
            <a:off x="407195" y="1556792"/>
            <a:ext cx="8323658" cy="4392487"/>
          </a:xfrm>
        </p:spPr>
        <p:txBody>
          <a:bodyPr/>
          <a:lstStyle/>
          <a:p>
            <a:pPr marL="285750" indent="-285750" algn="just">
              <a:lnSpc>
                <a:spcPct val="100000"/>
              </a:lnSpc>
              <a:spcAft>
                <a:spcPts val="600"/>
              </a:spcAft>
              <a:buFont typeface="Wingdings" panose="05000000000000000000" pitchFamily="2" charset="2"/>
              <a:buChar char="§"/>
            </a:pPr>
            <a:r>
              <a:rPr lang="en-US" b="0" dirty="0" smtClean="0"/>
              <a:t>GFC 2008 had </a:t>
            </a:r>
            <a:r>
              <a:rPr lang="en-US" b="0" dirty="0"/>
              <a:t>important consequences for </a:t>
            </a:r>
            <a:r>
              <a:rPr lang="en-US" b="0" dirty="0" smtClean="0"/>
              <a:t>Vietnam:</a:t>
            </a:r>
          </a:p>
          <a:p>
            <a:pPr marL="542925" indent="-285750" algn="just">
              <a:lnSpc>
                <a:spcPct val="100000"/>
              </a:lnSpc>
              <a:spcAft>
                <a:spcPts val="600"/>
              </a:spcAft>
              <a:buFont typeface="Arial" panose="020B0604020202020204" pitchFamily="34" charset="0"/>
              <a:buChar char="•"/>
            </a:pPr>
            <a:r>
              <a:rPr lang="en-US" sz="1600" b="0" dirty="0" smtClean="0"/>
              <a:t>Numerous </a:t>
            </a:r>
            <a:r>
              <a:rPr lang="en-US" sz="1600" b="0" dirty="0"/>
              <a:t>emergency loans from the </a:t>
            </a:r>
            <a:r>
              <a:rPr lang="en-US" sz="1600" b="0" dirty="0" smtClean="0"/>
              <a:t>SBV providing </a:t>
            </a:r>
            <a:r>
              <a:rPr lang="en-US" sz="1600" b="0" dirty="0"/>
              <a:t>short-term </a:t>
            </a:r>
            <a:r>
              <a:rPr lang="en-US" sz="1600" b="0" dirty="0" smtClean="0"/>
              <a:t>liquidity</a:t>
            </a:r>
          </a:p>
          <a:p>
            <a:pPr marL="542925" indent="-285750" algn="just">
              <a:lnSpc>
                <a:spcPct val="100000"/>
              </a:lnSpc>
              <a:spcAft>
                <a:spcPts val="600"/>
              </a:spcAft>
              <a:buFont typeface="Arial" panose="020B0604020202020204" pitchFamily="34" charset="0"/>
              <a:buChar char="•"/>
            </a:pPr>
            <a:r>
              <a:rPr lang="en-US" sz="1600" b="0" dirty="0" smtClean="0"/>
              <a:t>Commercial </a:t>
            </a:r>
            <a:r>
              <a:rPr lang="en-US" sz="1600" b="0" dirty="0"/>
              <a:t>banks </a:t>
            </a:r>
            <a:r>
              <a:rPr lang="en-US" sz="1600" b="0" dirty="0" smtClean="0"/>
              <a:t>could avoid </a:t>
            </a:r>
            <a:r>
              <a:rPr lang="en-US" sz="1600" b="0" dirty="0"/>
              <a:t>instantaneous failures, </a:t>
            </a:r>
            <a:r>
              <a:rPr lang="en-US" sz="1600" b="0" dirty="0" smtClean="0"/>
              <a:t>but the </a:t>
            </a:r>
            <a:r>
              <a:rPr lang="en-US" sz="1600" b="0" dirty="0"/>
              <a:t>bad debts crisis was declared in </a:t>
            </a:r>
            <a:r>
              <a:rPr lang="en-US" sz="1600" b="0" dirty="0" smtClean="0"/>
              <a:t>2011 </a:t>
            </a:r>
          </a:p>
          <a:p>
            <a:pPr marL="285750" indent="-285750" algn="just">
              <a:lnSpc>
                <a:spcPct val="100000"/>
              </a:lnSpc>
              <a:spcBef>
                <a:spcPts val="1800"/>
              </a:spcBef>
              <a:spcAft>
                <a:spcPts val="600"/>
              </a:spcAft>
              <a:buFont typeface="Wingdings" panose="05000000000000000000" pitchFamily="2" charset="2"/>
              <a:buChar char="§"/>
            </a:pPr>
            <a:r>
              <a:rPr lang="en-US" b="0" dirty="0" smtClean="0"/>
              <a:t>The </a:t>
            </a:r>
            <a:r>
              <a:rPr lang="en-US" b="0" dirty="0"/>
              <a:t>government </a:t>
            </a:r>
            <a:r>
              <a:rPr lang="en-US" b="0" dirty="0" smtClean="0"/>
              <a:t>approved </a:t>
            </a:r>
            <a:r>
              <a:rPr lang="en-US" b="0" dirty="0"/>
              <a:t>the restructuration of the credit institutions system in the period 2011 – 2015.  </a:t>
            </a:r>
            <a:endParaRPr lang="en-US" b="0" dirty="0" smtClean="0"/>
          </a:p>
          <a:p>
            <a:pPr marL="679450" lvl="3" indent="-342900" algn="just">
              <a:spcBef>
                <a:spcPts val="600"/>
              </a:spcBef>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Followed ‘acquire </a:t>
            </a:r>
            <a:r>
              <a:rPr lang="en-US" sz="1600" dirty="0">
                <a:latin typeface="Arial" panose="020B0604020202020204" pitchFamily="34" charset="0"/>
                <a:cs typeface="Arial" panose="020B0604020202020204" pitchFamily="34" charset="0"/>
              </a:rPr>
              <a:t>to restructure’ </a:t>
            </a:r>
            <a:r>
              <a:rPr lang="en-US" sz="1600" dirty="0" smtClean="0">
                <a:latin typeface="Arial" panose="020B0604020202020204" pitchFamily="34" charset="0"/>
                <a:cs typeface="Arial" panose="020B0604020202020204" pitchFamily="34" charset="0"/>
              </a:rPr>
              <a:t>hypothesis: 11 mergers, expected to </a:t>
            </a:r>
            <a:r>
              <a:rPr lang="en-US" sz="1600" dirty="0">
                <a:latin typeface="Arial" panose="020B0604020202020204" pitchFamily="34" charset="0"/>
                <a:cs typeface="Arial" panose="020B0604020202020204" pitchFamily="34" charset="0"/>
              </a:rPr>
              <a:t>be an effective measure to recover weak banks</a:t>
            </a:r>
            <a:r>
              <a:rPr lang="en-US" sz="1600" dirty="0" smtClean="0">
                <a:latin typeface="Arial" panose="020B0604020202020204" pitchFamily="34" charset="0"/>
                <a:cs typeface="Arial" panose="020B0604020202020204" pitchFamily="34" charset="0"/>
              </a:rPr>
              <a:t> </a:t>
            </a:r>
          </a:p>
          <a:p>
            <a:pPr marL="679450" lvl="3" indent="-342900" algn="just">
              <a:spcBef>
                <a:spcPts val="600"/>
              </a:spcBef>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voluntary mergers among healthy banks, </a:t>
            </a:r>
            <a:r>
              <a:rPr lang="en-US" sz="1600" dirty="0" smtClean="0">
                <a:latin typeface="Arial" panose="020B0604020202020204" pitchFamily="34" charset="0"/>
                <a:cs typeface="Arial" panose="020B0604020202020204" pitchFamily="34" charset="0"/>
              </a:rPr>
              <a:t>2) </a:t>
            </a:r>
            <a:r>
              <a:rPr lang="en-US" sz="1600" dirty="0">
                <a:latin typeface="Arial" panose="020B0604020202020204" pitchFamily="34" charset="0"/>
                <a:cs typeface="Arial" panose="020B0604020202020204" pitchFamily="34" charset="0"/>
              </a:rPr>
              <a:t>voluntary acquisitions of a bank in </a:t>
            </a:r>
            <a:r>
              <a:rPr lang="en-US" sz="1600" dirty="0" smtClean="0">
                <a:latin typeface="Arial" panose="020B0604020202020204" pitchFamily="34" charset="0"/>
                <a:cs typeface="Arial" panose="020B0604020202020204" pitchFamily="34" charset="0"/>
              </a:rPr>
              <a:t>difficulties </a:t>
            </a:r>
            <a:r>
              <a:rPr lang="en-US" sz="1600" dirty="0">
                <a:latin typeface="Arial" panose="020B0604020202020204" pitchFamily="34" charset="0"/>
                <a:cs typeface="Arial" panose="020B0604020202020204" pitchFamily="34" charset="0"/>
              </a:rPr>
              <a:t>by a healthy bank, 3) forced takeovers of distressed banks by the </a:t>
            </a:r>
            <a:r>
              <a:rPr lang="en-US" sz="1600" dirty="0" smtClean="0">
                <a:latin typeface="Arial" panose="020B0604020202020204" pitchFamily="34" charset="0"/>
                <a:cs typeface="Arial" panose="020B0604020202020204" pitchFamily="34" charset="0"/>
              </a:rPr>
              <a:t>SBV</a:t>
            </a:r>
          </a:p>
          <a:p>
            <a:pPr marL="365125" lvl="3" indent="-342900" algn="just">
              <a:spcBef>
                <a:spcPts val="1800"/>
              </a:spcBef>
              <a:spcAft>
                <a:spcPts val="600"/>
              </a:spcAft>
              <a:buFont typeface="Wingdings" panose="05000000000000000000" pitchFamily="2" charset="2"/>
              <a:buChar char="§"/>
            </a:pPr>
            <a:r>
              <a:rPr lang="en-US" sz="1800" dirty="0" smtClean="0"/>
              <a:t>Do the </a:t>
            </a:r>
            <a:r>
              <a:rPr lang="en-US" sz="1800" dirty="0"/>
              <a:t>advantages outrank the drawbacks in these </a:t>
            </a:r>
            <a:r>
              <a:rPr lang="en-US" sz="1800" dirty="0" smtClean="0"/>
              <a:t>mergers?</a:t>
            </a:r>
          </a:p>
          <a:p>
            <a:pPr marL="631825" lvl="3" indent="-342900" algn="just">
              <a:spcBef>
                <a:spcPts val="600"/>
              </a:spcBef>
              <a:spcAft>
                <a:spcPts val="600"/>
              </a:spcAft>
              <a:buFont typeface="Arial" panose="020B0604020202020204" pitchFamily="34" charset="0"/>
              <a:buChar char="•"/>
            </a:pPr>
            <a:r>
              <a:rPr lang="en-US" sz="1600" b="0" dirty="0" smtClean="0">
                <a:latin typeface="Arial" panose="020B0604020202020204" pitchFamily="34" charset="0"/>
                <a:cs typeface="Arial" panose="020B0604020202020204" pitchFamily="34" charset="0"/>
              </a:rPr>
              <a:t>Bad debts recovery vs. </a:t>
            </a:r>
            <a:r>
              <a:rPr lang="en-US" sz="1600" dirty="0"/>
              <a:t>a quick increase in market share and customer network </a:t>
            </a:r>
            <a:endParaRPr lang="en-US"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21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Calibri" panose="020F0502020204030204" pitchFamily="34" charset="0"/>
              </a:rPr>
              <a:t>3. </a:t>
            </a:r>
            <a:r>
              <a:rPr lang="en-US" dirty="0"/>
              <a:t>Data &amp; Methodology</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smtClean="0"/>
              <a:t>Empirical Strategy</a:t>
            </a:r>
            <a:endParaRPr lang="en-US" dirty="0"/>
          </a:p>
        </p:txBody>
      </p:sp>
      <p:sp>
        <p:nvSpPr>
          <p:cNvPr id="10" name="Espace réservé du texte 9"/>
          <p:cNvSpPr>
            <a:spLocks noGrp="1"/>
          </p:cNvSpPr>
          <p:nvPr>
            <p:ph type="body" sz="quarter" idx="11"/>
          </p:nvPr>
        </p:nvSpPr>
        <p:spPr/>
        <p:txBody>
          <a:bodyPr/>
          <a:lstStyle/>
          <a:p>
            <a:r>
              <a:rPr lang="en-US" dirty="0" smtClean="0"/>
              <a:t>Random-effect Regressions </a:t>
            </a:r>
            <a:r>
              <a:rPr lang="en-US" dirty="0"/>
              <a:t>of Operation/ Profitability and Liquidity ratios on banks’ acquiring status dummies, ownership, and control variables</a:t>
            </a:r>
          </a:p>
        </p:txBody>
      </p:sp>
      <mc:AlternateContent xmlns:mc="http://schemas.openxmlformats.org/markup-compatibility/2006" xmlns:a14="http://schemas.microsoft.com/office/drawing/2010/main">
        <mc:Choice Requires="a14">
          <p:sp>
            <p:nvSpPr>
              <p:cNvPr id="2" name="Espace réservé du contenu 1"/>
              <p:cNvSpPr>
                <a:spLocks noGrp="1"/>
              </p:cNvSpPr>
              <p:nvPr>
                <p:ph idx="12"/>
              </p:nvPr>
            </p:nvSpPr>
            <p:spPr/>
            <p:txBody>
              <a:bodyPr/>
              <a:lstStyle/>
              <a:p>
                <a:endParaRPr lang="en-US" i="1" dirty="0" smtClean="0"/>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𝑃𝑟𝑜𝑓𝑖𝑡𝑎𝑏𝑖𝑙𝑖𝑡𝑦</m:t>
                          </m:r>
                        </m:e>
                        <m:sub>
                          <m:r>
                            <a:rPr lang="en-US" i="1">
                              <a:latin typeface="Cambria Math"/>
                            </a:rPr>
                            <m:t>𝑖</m:t>
                          </m:r>
                          <m:r>
                            <a:rPr lang="it-IT">
                              <a:latin typeface="Cambria Math"/>
                            </a:rPr>
                            <m:t>,</m:t>
                          </m:r>
                          <m:r>
                            <a:rPr lang="en-US" i="1">
                              <a:latin typeface="Cambria Math"/>
                            </a:rPr>
                            <m:t>𝑡</m:t>
                          </m:r>
                        </m:sub>
                      </m:sSub>
                      <m:r>
                        <a:rPr lang="it-IT">
                          <a:latin typeface="Cambria Math"/>
                        </a:rPr>
                        <m:t>=</m:t>
                      </m:r>
                      <m:r>
                        <a:rPr lang="en-US" i="1">
                          <a:latin typeface="Cambria Math"/>
                        </a:rPr>
                        <m:t>𝛼</m:t>
                      </m:r>
                      <m:r>
                        <a:rPr lang="it-IT">
                          <a:latin typeface="Cambria Math"/>
                        </a:rPr>
                        <m:t>+</m:t>
                      </m:r>
                      <m:sSub>
                        <m:sSubPr>
                          <m:ctrlPr>
                            <a:rPr lang="en-US" i="1">
                              <a:latin typeface="Cambria Math"/>
                            </a:rPr>
                          </m:ctrlPr>
                        </m:sSubPr>
                        <m:e>
                          <m:r>
                            <a:rPr lang="en-US" i="1">
                              <a:latin typeface="Cambria Math"/>
                            </a:rPr>
                            <m:t>𝛽</m:t>
                          </m:r>
                        </m:e>
                        <m:sub>
                          <m:r>
                            <m:rPr>
                              <m:sty m:val="p"/>
                            </m:rPr>
                            <a:rPr lang="it-IT">
                              <a:latin typeface="Cambria Math"/>
                            </a:rPr>
                            <m:t>j</m:t>
                          </m:r>
                        </m:sub>
                      </m:sSub>
                      <m:r>
                        <a:rPr lang="it-IT" i="1">
                          <a:latin typeface="Cambria Math"/>
                        </a:rPr>
                        <m:t>(</m:t>
                      </m:r>
                      <m:sSub>
                        <m:sSubPr>
                          <m:ctrlPr>
                            <a:rPr lang="en-US" i="1">
                              <a:latin typeface="Cambria Math"/>
                            </a:rPr>
                          </m:ctrlPr>
                        </m:sSubPr>
                        <m:e>
                          <m:sSub>
                            <m:sSubPr>
                              <m:ctrlPr>
                                <a:rPr lang="en-US" i="1">
                                  <a:latin typeface="Cambria Math"/>
                                </a:rPr>
                              </m:ctrlPr>
                            </m:sSubPr>
                            <m:e>
                              <m:r>
                                <a:rPr lang="en-US" i="1">
                                  <a:latin typeface="Cambria Math"/>
                                </a:rPr>
                                <m:t>𝐴𝑐𝑞𝑢𝑖𝑟𝑖𝑛𝑔</m:t>
                              </m:r>
                            </m:e>
                            <m:sub>
                              <m:r>
                                <m:rPr>
                                  <m:sty m:val="p"/>
                                </m:rPr>
                                <a:rPr lang="it-IT">
                                  <a:latin typeface="Cambria Math"/>
                                </a:rPr>
                                <m:t>j</m:t>
                              </m:r>
                            </m:sub>
                          </m:sSub>
                          <m:r>
                            <a:rPr lang="it-IT">
                              <a:latin typeface="Cambria Math"/>
                            </a:rPr>
                            <m:t>)</m:t>
                          </m:r>
                        </m:e>
                        <m:sub>
                          <m:r>
                            <a:rPr lang="en-US" i="1">
                              <a:latin typeface="Cambria Math"/>
                            </a:rPr>
                            <m:t>𝑖</m:t>
                          </m:r>
                          <m:r>
                            <a:rPr lang="it-IT">
                              <a:latin typeface="Cambria Math"/>
                            </a:rPr>
                            <m:t>,</m:t>
                          </m:r>
                          <m:r>
                            <a:rPr lang="en-US" i="1">
                              <a:latin typeface="Cambria Math"/>
                            </a:rPr>
                            <m:t>𝑡</m:t>
                          </m:r>
                        </m:sub>
                      </m:sSub>
                      <m:r>
                        <a:rPr lang="en-US">
                          <a:latin typeface="Cambria Math"/>
                        </a:rPr>
                        <m:t>+ </m:t>
                      </m:r>
                      <m:nary>
                        <m:naryPr>
                          <m:chr m:val="∑"/>
                          <m:limLoc m:val="undOvr"/>
                          <m:supHide m:val="on"/>
                          <m:ctrlPr>
                            <a:rPr lang="en-US" i="1">
                              <a:latin typeface="Cambria Math"/>
                            </a:rPr>
                          </m:ctrlPr>
                        </m:naryPr>
                        <m:sub>
                          <m:r>
                            <a:rPr lang="en-US" i="1">
                              <a:latin typeface="Cambria Math"/>
                            </a:rPr>
                            <m:t>𝑘</m:t>
                          </m:r>
                        </m:sub>
                        <m:sup/>
                        <m:e>
                          <m:sSub>
                            <m:sSubPr>
                              <m:ctrlPr>
                                <a:rPr lang="en-US" i="1">
                                  <a:latin typeface="Cambria Math"/>
                                </a:rPr>
                              </m:ctrlPr>
                            </m:sSubPr>
                            <m:e>
                              <m:r>
                                <a:rPr lang="en-US" i="1">
                                  <a:latin typeface="Cambria Math"/>
                                </a:rPr>
                                <m:t>𝛾</m:t>
                              </m:r>
                            </m:e>
                            <m:sub>
                              <m:r>
                                <a:rPr lang="en-US" i="1">
                                  <a:latin typeface="Cambria Math"/>
                                </a:rPr>
                                <m:t>𝑘</m:t>
                              </m:r>
                              <m:r>
                                <a:rPr lang="en-US" i="1">
                                  <a:latin typeface="Cambria Math"/>
                                </a:rPr>
                                <m:t>,</m:t>
                              </m:r>
                              <m:r>
                                <a:rPr lang="en-US" i="1">
                                  <a:latin typeface="Cambria Math"/>
                                </a:rPr>
                                <m:t>𝑖</m:t>
                              </m:r>
                              <m:r>
                                <a:rPr lang="en-US" i="1">
                                  <a:latin typeface="Cambria Math"/>
                                </a:rPr>
                                <m:t>,</m:t>
                              </m:r>
                              <m:r>
                                <a:rPr lang="en-US" i="1">
                                  <a:latin typeface="Cambria Math"/>
                                </a:rPr>
                                <m:t>𝑡</m:t>
                              </m:r>
                              <m:r>
                                <a:rPr lang="en-US" i="1">
                                  <a:latin typeface="Cambria Math"/>
                                </a:rPr>
                                <m:t> </m:t>
                              </m:r>
                            </m:sub>
                          </m:sSub>
                        </m:e>
                      </m:nary>
                      <m:sSub>
                        <m:sSubPr>
                          <m:ctrlPr>
                            <a:rPr lang="en-US" i="1">
                              <a:latin typeface="Cambria Math"/>
                            </a:rPr>
                          </m:ctrlPr>
                        </m:sSubPr>
                        <m:e>
                          <m:r>
                            <m:rPr>
                              <m:sty m:val="p"/>
                            </m:rPr>
                            <a:rPr lang="en-US">
                              <a:latin typeface="Cambria Math"/>
                            </a:rPr>
                            <m:t>Controls</m:t>
                          </m:r>
                        </m:e>
                        <m:sub>
                          <m:r>
                            <a:rPr lang="en-US" i="1">
                              <a:latin typeface="Cambria Math"/>
                            </a:rPr>
                            <m:t>𝑖</m:t>
                          </m:r>
                          <m:r>
                            <a:rPr lang="en-US">
                              <a:latin typeface="Cambria Math"/>
                            </a:rPr>
                            <m:t>,</m:t>
                          </m:r>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𝜀</m:t>
                          </m:r>
                        </m:e>
                        <m:sub>
                          <m:r>
                            <a:rPr lang="en-US" i="1">
                              <a:latin typeface="Cambria Math"/>
                            </a:rPr>
                            <m:t>𝑖</m:t>
                          </m:r>
                          <m:r>
                            <a:rPr lang="en-US" i="1">
                              <a:latin typeface="Cambria Math"/>
                            </a:rPr>
                            <m:t>,</m:t>
                          </m:r>
                          <m:r>
                            <a:rPr lang="en-US" i="1">
                              <a:latin typeface="Cambria Math"/>
                            </a:rPr>
                            <m:t>𝑡</m:t>
                          </m:r>
                        </m:sub>
                      </m:sSub>
                    </m:oMath>
                  </m:oMathPara>
                </a14:m>
                <a:endParaRPr lang="en-US" dirty="0" smtClean="0"/>
              </a:p>
              <a:p>
                <a:pPr algn="r"/>
                <a:r>
                  <a:rPr lang="en-US" sz="1600" b="0" dirty="0"/>
                  <a:t>	Eq. (1)</a:t>
                </a:r>
              </a:p>
              <a:p>
                <a:endParaRPr lang="en-US" dirty="0" smtClean="0"/>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𝐿𝑖𝑞𝑢𝑖𝑑𝑖𝑡𝑦</m:t>
                          </m:r>
                        </m:e>
                        <m:sub>
                          <m:r>
                            <a:rPr lang="en-US" i="1">
                              <a:latin typeface="Cambria Math"/>
                            </a:rPr>
                            <m:t>𝑖</m:t>
                          </m:r>
                          <m:r>
                            <a:rPr lang="en-US">
                              <a:latin typeface="Cambria Math"/>
                            </a:rPr>
                            <m:t>,</m:t>
                          </m:r>
                          <m:r>
                            <a:rPr lang="en-US" i="1">
                              <a:latin typeface="Cambria Math"/>
                            </a:rPr>
                            <m:t>𝑡</m:t>
                          </m:r>
                        </m:sub>
                      </m:sSub>
                      <m:r>
                        <a:rPr lang="en-US">
                          <a:latin typeface="Cambria Math"/>
                        </a:rPr>
                        <m:t>=</m:t>
                      </m:r>
                      <m:r>
                        <a:rPr lang="en-US" i="1">
                          <a:latin typeface="Cambria Math"/>
                        </a:rPr>
                        <m:t>𝛼</m:t>
                      </m:r>
                      <m:r>
                        <a:rPr lang="en-US">
                          <a:latin typeface="Cambria Math"/>
                        </a:rPr>
                        <m:t>+</m:t>
                      </m:r>
                      <m:sSub>
                        <m:sSubPr>
                          <m:ctrlPr>
                            <a:rPr lang="en-US" i="1">
                              <a:latin typeface="Cambria Math"/>
                            </a:rPr>
                          </m:ctrlPr>
                        </m:sSubPr>
                        <m:e>
                          <m:r>
                            <a:rPr lang="en-US" i="1">
                              <a:latin typeface="Cambria Math"/>
                            </a:rPr>
                            <m:t>𝛽</m:t>
                          </m:r>
                        </m:e>
                        <m:sub>
                          <m:r>
                            <m:rPr>
                              <m:sty m:val="p"/>
                            </m:rPr>
                            <a:rPr lang="en-US">
                              <a:latin typeface="Cambria Math"/>
                            </a:rPr>
                            <m:t>j</m:t>
                          </m:r>
                        </m:sub>
                      </m:sSub>
                      <m:r>
                        <a:rPr lang="en-US" i="1">
                          <a:latin typeface="Cambria Math"/>
                        </a:rPr>
                        <m:t>(</m:t>
                      </m:r>
                      <m:sSub>
                        <m:sSubPr>
                          <m:ctrlPr>
                            <a:rPr lang="en-US" i="1">
                              <a:latin typeface="Cambria Math"/>
                            </a:rPr>
                          </m:ctrlPr>
                        </m:sSubPr>
                        <m:e>
                          <m:sSub>
                            <m:sSubPr>
                              <m:ctrlPr>
                                <a:rPr lang="en-US" i="1">
                                  <a:latin typeface="Cambria Math"/>
                                </a:rPr>
                              </m:ctrlPr>
                            </m:sSubPr>
                            <m:e>
                              <m:r>
                                <a:rPr lang="en-US" i="1">
                                  <a:latin typeface="Cambria Math"/>
                                </a:rPr>
                                <m:t>𝐴𝑐𝑞𝑢𝑖𝑟𝑖𝑛𝑔</m:t>
                              </m:r>
                            </m:e>
                            <m:sub>
                              <m:r>
                                <m:rPr>
                                  <m:sty m:val="p"/>
                                </m:rPr>
                                <a:rPr lang="en-US">
                                  <a:latin typeface="Cambria Math"/>
                                </a:rPr>
                                <m:t>j</m:t>
                              </m:r>
                            </m:sub>
                          </m:sSub>
                          <m:r>
                            <a:rPr lang="en-US">
                              <a:latin typeface="Cambria Math"/>
                            </a:rPr>
                            <m:t>)</m:t>
                          </m:r>
                        </m:e>
                        <m:sub>
                          <m:r>
                            <a:rPr lang="en-US" i="1">
                              <a:latin typeface="Cambria Math"/>
                            </a:rPr>
                            <m:t>𝑖</m:t>
                          </m:r>
                          <m:r>
                            <a:rPr lang="en-US">
                              <a:latin typeface="Cambria Math"/>
                            </a:rPr>
                            <m:t>,</m:t>
                          </m:r>
                          <m:r>
                            <a:rPr lang="en-US" i="1">
                              <a:latin typeface="Cambria Math"/>
                            </a:rPr>
                            <m:t>𝑡</m:t>
                          </m:r>
                        </m:sub>
                      </m:sSub>
                      <m:r>
                        <a:rPr lang="en-US">
                          <a:latin typeface="Cambria Math"/>
                        </a:rPr>
                        <m:t>+</m:t>
                      </m:r>
                      <m:nary>
                        <m:naryPr>
                          <m:chr m:val="∑"/>
                          <m:limLoc m:val="undOvr"/>
                          <m:supHide m:val="on"/>
                          <m:ctrlPr>
                            <a:rPr lang="en-US" i="1">
                              <a:latin typeface="Cambria Math"/>
                            </a:rPr>
                          </m:ctrlPr>
                        </m:naryPr>
                        <m:sub>
                          <m:r>
                            <a:rPr lang="en-US" i="1">
                              <a:latin typeface="Cambria Math"/>
                            </a:rPr>
                            <m:t>𝑘</m:t>
                          </m:r>
                        </m:sub>
                        <m:sup/>
                        <m:e>
                          <m:sSub>
                            <m:sSubPr>
                              <m:ctrlPr>
                                <a:rPr lang="en-US" i="1">
                                  <a:latin typeface="Cambria Math"/>
                                </a:rPr>
                              </m:ctrlPr>
                            </m:sSubPr>
                            <m:e>
                              <m:r>
                                <a:rPr lang="en-US" i="1">
                                  <a:latin typeface="Cambria Math"/>
                                </a:rPr>
                                <m:t>𝛾</m:t>
                              </m:r>
                            </m:e>
                            <m:sub>
                              <m:r>
                                <a:rPr lang="en-US" i="1">
                                  <a:latin typeface="Cambria Math"/>
                                </a:rPr>
                                <m:t>𝑘</m:t>
                              </m:r>
                              <m:r>
                                <a:rPr lang="en-US" i="1">
                                  <a:latin typeface="Cambria Math"/>
                                </a:rPr>
                                <m:t>,</m:t>
                              </m:r>
                              <m:r>
                                <a:rPr lang="en-US" i="1">
                                  <a:latin typeface="Cambria Math"/>
                                </a:rPr>
                                <m:t>𝑖</m:t>
                              </m:r>
                              <m:r>
                                <a:rPr lang="en-US" i="1">
                                  <a:latin typeface="Cambria Math"/>
                                </a:rPr>
                                <m:t>,</m:t>
                              </m:r>
                              <m:r>
                                <a:rPr lang="en-US" i="1">
                                  <a:latin typeface="Cambria Math"/>
                                </a:rPr>
                                <m:t>𝑡</m:t>
                              </m:r>
                              <m:r>
                                <a:rPr lang="en-US" i="1">
                                  <a:latin typeface="Cambria Math"/>
                                </a:rPr>
                                <m:t> </m:t>
                              </m:r>
                            </m:sub>
                          </m:sSub>
                        </m:e>
                      </m:nary>
                      <m:sSub>
                        <m:sSubPr>
                          <m:ctrlPr>
                            <a:rPr lang="en-US" i="1">
                              <a:latin typeface="Cambria Math"/>
                            </a:rPr>
                          </m:ctrlPr>
                        </m:sSubPr>
                        <m:e>
                          <m:r>
                            <m:rPr>
                              <m:sty m:val="p"/>
                            </m:rPr>
                            <a:rPr lang="en-US">
                              <a:latin typeface="Cambria Math"/>
                            </a:rPr>
                            <m:t>Controls</m:t>
                          </m:r>
                        </m:e>
                        <m:sub>
                          <m:r>
                            <a:rPr lang="en-US" i="1">
                              <a:latin typeface="Cambria Math"/>
                            </a:rPr>
                            <m:t>𝑖</m:t>
                          </m:r>
                          <m:r>
                            <a:rPr lang="en-US">
                              <a:latin typeface="Cambria Math"/>
                            </a:rPr>
                            <m:t>,</m:t>
                          </m:r>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𝜀</m:t>
                          </m:r>
                        </m:e>
                        <m:sub>
                          <m:r>
                            <a:rPr lang="en-US" i="1">
                              <a:latin typeface="Cambria Math"/>
                            </a:rPr>
                            <m:t>𝑖</m:t>
                          </m:r>
                          <m:r>
                            <a:rPr lang="en-US" i="1">
                              <a:latin typeface="Cambria Math"/>
                            </a:rPr>
                            <m:t>,</m:t>
                          </m:r>
                          <m:r>
                            <a:rPr lang="en-US" i="1">
                              <a:latin typeface="Cambria Math"/>
                            </a:rPr>
                            <m:t>𝑡</m:t>
                          </m:r>
                        </m:sub>
                      </m:sSub>
                    </m:oMath>
                  </m:oMathPara>
                </a14:m>
                <a:endParaRPr lang="en-US" dirty="0"/>
              </a:p>
              <a:p>
                <a:pPr algn="r"/>
                <a:r>
                  <a:rPr lang="en-US" sz="1600" b="0" dirty="0"/>
                  <a:t>	Eq. (2)</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2"/>
              </p:nvPr>
            </p:nvSpPr>
            <p:spPr>
              <a:blipFill rotWithShape="1">
                <a:blip r:embed="rId2"/>
                <a:stretch>
                  <a:fillRect r="-1465"/>
                </a:stretch>
              </a:blipFill>
            </p:spPr>
            <p:txBody>
              <a:bodyPr/>
              <a:lstStyle/>
              <a:p>
                <a:r>
                  <a:rPr lang="en-US">
                    <a:noFill/>
                  </a:rPr>
                  <a:t> </a:t>
                </a:r>
              </a:p>
            </p:txBody>
          </p:sp>
        </mc:Fallback>
      </mc:AlternateContent>
    </p:spTree>
    <p:extLst>
      <p:ext uri="{BB962C8B-B14F-4D97-AF65-F5344CB8AC3E}">
        <p14:creationId xmlns:p14="http://schemas.microsoft.com/office/powerpoint/2010/main" val="202631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Calibri" panose="020F0502020204030204" pitchFamily="34" charset="0"/>
              </a:rPr>
              <a:t>3. </a:t>
            </a:r>
            <a:r>
              <a:rPr lang="en-US" dirty="0"/>
              <a:t>Data &amp; Methodology</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smtClean="0"/>
              <a:t>Data set – Dependent variables</a:t>
            </a:r>
            <a:endParaRPr lang="en-US" dirty="0"/>
          </a:p>
        </p:txBody>
      </p:sp>
      <p:sp>
        <p:nvSpPr>
          <p:cNvPr id="10" name="Espace réservé du texte 9"/>
          <p:cNvSpPr>
            <a:spLocks noGrp="1"/>
          </p:cNvSpPr>
          <p:nvPr>
            <p:ph type="body" sz="quarter" idx="11"/>
          </p:nvPr>
        </p:nvSpPr>
        <p:spPr/>
        <p:txBody>
          <a:bodyPr/>
          <a:lstStyle/>
          <a:p>
            <a:r>
              <a:rPr lang="en-US" dirty="0" smtClean="0"/>
              <a:t>Period 2000-2017, more than 40 commercial banks - </a:t>
            </a:r>
            <a:r>
              <a:rPr lang="en-US" dirty="0"/>
              <a:t>581 observations</a:t>
            </a:r>
          </a:p>
        </p:txBody>
      </p:sp>
      <p:graphicFrame>
        <p:nvGraphicFramePr>
          <p:cNvPr id="3" name="Espace réservé du contenu 2"/>
          <p:cNvGraphicFramePr>
            <a:graphicFrameLocks noGrp="1"/>
          </p:cNvGraphicFramePr>
          <p:nvPr>
            <p:ph idx="12"/>
            <p:extLst>
              <p:ext uri="{D42A27DB-BD31-4B8C-83A1-F6EECF244321}">
                <p14:modId xmlns:p14="http://schemas.microsoft.com/office/powerpoint/2010/main" val="3019491221"/>
              </p:ext>
            </p:extLst>
          </p:nvPr>
        </p:nvGraphicFramePr>
        <p:xfrm>
          <a:off x="395536" y="1772815"/>
          <a:ext cx="8352928" cy="4248472"/>
        </p:xfrm>
        <a:graphic>
          <a:graphicData uri="http://schemas.openxmlformats.org/drawingml/2006/table">
            <a:tbl>
              <a:tblPr firstRow="1" firstCol="1" bandRow="1">
                <a:tableStyleId>{5C22544A-7EE6-4342-B048-85BDC9FD1C3A}</a:tableStyleId>
              </a:tblPr>
              <a:tblGrid>
                <a:gridCol w="2377149"/>
                <a:gridCol w="5975779"/>
              </a:tblGrid>
              <a:tr h="377319">
                <a:tc gridSpan="2">
                  <a:txBody>
                    <a:bodyPr/>
                    <a:lstStyle/>
                    <a:p>
                      <a:pPr>
                        <a:lnSpc>
                          <a:spcPct val="115000"/>
                        </a:lnSpc>
                        <a:spcAft>
                          <a:spcPts val="0"/>
                        </a:spcAft>
                      </a:pPr>
                      <a:r>
                        <a:rPr lang="en-US" sz="1400" b="1" dirty="0">
                          <a:effectLst/>
                          <a:latin typeface="Arial" panose="020B0604020202020204" pitchFamily="34" charset="0"/>
                          <a:cs typeface="Arial" panose="020B0604020202020204" pitchFamily="34" charset="0"/>
                        </a:rPr>
                        <a:t>Operation/ Profitability</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tc>
                <a:tc hMerge="1">
                  <a:txBody>
                    <a:bodyPr/>
                    <a:lstStyle/>
                    <a:p>
                      <a:endParaRPr lang="en-US"/>
                    </a:p>
                  </a:txBody>
                  <a:tcPr/>
                </a:tc>
              </a:tr>
              <a:tr h="701150">
                <a:tc>
                  <a:txBody>
                    <a:bodyPr/>
                    <a:lstStyle/>
                    <a:p>
                      <a:pPr marL="211455">
                        <a:lnSpc>
                          <a:spcPct val="115000"/>
                        </a:lnSpc>
                        <a:spcAft>
                          <a:spcPts val="0"/>
                        </a:spcAft>
                      </a:pPr>
                      <a:r>
                        <a:rPr lang="en-US" sz="1400">
                          <a:effectLst/>
                          <a:latin typeface="Arial" panose="020B0604020202020204" pitchFamily="34" charset="0"/>
                          <a:cs typeface="Arial" panose="020B0604020202020204" pitchFamily="34" charset="0"/>
                        </a:rPr>
                        <a:t>Return on Average Assets (ROAA)</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0"/>
                        </a:spcAft>
                      </a:pPr>
                      <a:r>
                        <a:rPr lang="en-US" sz="1400">
                          <a:effectLst/>
                          <a:latin typeface="Arial" panose="020B0604020202020204" pitchFamily="34" charset="0"/>
                          <a:cs typeface="Arial" panose="020B0604020202020204" pitchFamily="34" charset="0"/>
                        </a:rPr>
                        <a:t>After tax profits as a percentage of Total Assets, shows how a bank can convert its asset into net earnings.</a:t>
                      </a:r>
                      <a:endParaRPr lang="en-US" sz="1400">
                        <a:effectLst/>
                        <a:latin typeface="Arial" panose="020B0604020202020204" pitchFamily="34" charset="0"/>
                        <a:ea typeface="Times New Roman"/>
                        <a:cs typeface="Arial" panose="020B0604020202020204" pitchFamily="34" charset="0"/>
                      </a:endParaRPr>
                    </a:p>
                  </a:txBody>
                  <a:tcPr marL="68580" marR="68580" marT="0" marB="0"/>
                </a:tc>
              </a:tr>
              <a:tr h="701150">
                <a:tc>
                  <a:txBody>
                    <a:bodyPr/>
                    <a:lstStyle/>
                    <a:p>
                      <a:pPr marL="211455">
                        <a:lnSpc>
                          <a:spcPct val="115000"/>
                        </a:lnSpc>
                        <a:spcAft>
                          <a:spcPts val="0"/>
                        </a:spcAft>
                      </a:pPr>
                      <a:r>
                        <a:rPr lang="en-US" sz="1400" dirty="0">
                          <a:effectLst/>
                          <a:latin typeface="Arial" panose="020B0604020202020204" pitchFamily="34" charset="0"/>
                          <a:cs typeface="Arial" panose="020B0604020202020204" pitchFamily="34" charset="0"/>
                        </a:rPr>
                        <a:t>Return on Average Equity (ROAE)</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121285">
                        <a:lnSpc>
                          <a:spcPct val="115000"/>
                        </a:lnSpc>
                        <a:spcAft>
                          <a:spcPts val="0"/>
                        </a:spcAft>
                      </a:pPr>
                      <a:r>
                        <a:rPr lang="en-US" sz="1400">
                          <a:effectLst/>
                          <a:latin typeface="Arial" panose="020B0604020202020204" pitchFamily="34" charset="0"/>
                          <a:cs typeface="Arial" panose="020B0604020202020204" pitchFamily="34" charset="0"/>
                        </a:rPr>
                        <a:t>Net earnings per dollar equity capital. The higher ratio is an indicator of higher managerial performance.</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r>
              <a:tr h="1066553">
                <a:tc>
                  <a:txBody>
                    <a:bodyPr/>
                    <a:lstStyle/>
                    <a:p>
                      <a:pPr marL="211455">
                        <a:lnSpc>
                          <a:spcPct val="115000"/>
                        </a:lnSpc>
                        <a:spcAft>
                          <a:spcPts val="0"/>
                        </a:spcAft>
                      </a:pPr>
                      <a:r>
                        <a:rPr lang="en-US" sz="1400">
                          <a:effectLst/>
                          <a:latin typeface="Arial" panose="020B0604020202020204" pitchFamily="34" charset="0"/>
                          <a:cs typeface="Arial" panose="020B0604020202020204" pitchFamily="34" charset="0"/>
                        </a:rPr>
                        <a:t>Recurring Earning Power</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0"/>
                        </a:spcAft>
                      </a:pPr>
                      <a:r>
                        <a:rPr lang="en-US" sz="1400" dirty="0">
                          <a:effectLst/>
                          <a:latin typeface="Arial" panose="020B0604020202020204" pitchFamily="34" charset="0"/>
                          <a:cs typeface="Arial" panose="020B0604020202020204" pitchFamily="34" charset="0"/>
                        </a:rPr>
                        <a:t>After tax profits adding back provisions for bad debts as a percentage of Total Assets. Effectively this is a return on assets performance measurement without deducting provisions.</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r>
              <a:tr h="701150">
                <a:tc>
                  <a:txBody>
                    <a:bodyPr/>
                    <a:lstStyle/>
                    <a:p>
                      <a:pPr marL="211455">
                        <a:lnSpc>
                          <a:spcPct val="115000"/>
                        </a:lnSpc>
                        <a:spcAft>
                          <a:spcPts val="0"/>
                        </a:spcAft>
                      </a:pPr>
                      <a:r>
                        <a:rPr lang="fr-FR" sz="1400">
                          <a:effectLst/>
                          <a:latin typeface="Arial" panose="020B0604020202020204" pitchFamily="34" charset="0"/>
                          <a:cs typeface="Arial" panose="020B0604020202020204" pitchFamily="34" charset="0"/>
                        </a:rPr>
                        <a:t>Non-Interest Expense / Average Assets</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0"/>
                        </a:spcAft>
                      </a:pPr>
                      <a:r>
                        <a:rPr lang="en-US" sz="1400">
                          <a:effectLst/>
                          <a:latin typeface="Arial" panose="020B0604020202020204" pitchFamily="34" charset="0"/>
                          <a:cs typeface="Arial" panose="020B0604020202020204" pitchFamily="34" charset="0"/>
                        </a:rPr>
                        <a:t>Non-interest expenses (overheads plus provisions) give a measure of the cost side of the banks performance relative to the assets invested.</a:t>
                      </a:r>
                      <a:endParaRPr lang="en-US" sz="1400">
                        <a:effectLst/>
                        <a:latin typeface="Arial" panose="020B0604020202020204" pitchFamily="34" charset="0"/>
                        <a:ea typeface="Times New Roman"/>
                        <a:cs typeface="Arial" panose="020B0604020202020204" pitchFamily="34" charset="0"/>
                      </a:endParaRPr>
                    </a:p>
                  </a:txBody>
                  <a:tcPr marL="68580" marR="68580" marT="0" marB="0"/>
                </a:tc>
              </a:tr>
              <a:tr h="701150">
                <a:tc>
                  <a:txBody>
                    <a:bodyPr/>
                    <a:lstStyle/>
                    <a:p>
                      <a:pPr marL="211455">
                        <a:lnSpc>
                          <a:spcPct val="115000"/>
                        </a:lnSpc>
                        <a:spcAft>
                          <a:spcPts val="600"/>
                        </a:spcAft>
                      </a:pPr>
                      <a:r>
                        <a:rPr lang="en-US" sz="1400" dirty="0">
                          <a:effectLst/>
                          <a:latin typeface="Arial" panose="020B0604020202020204" pitchFamily="34" charset="0"/>
                          <a:cs typeface="Arial" panose="020B0604020202020204" pitchFamily="34" charset="0"/>
                        </a:rPr>
                        <a:t>Cost to Income Ratio</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600"/>
                        </a:spcAft>
                      </a:pPr>
                      <a:r>
                        <a:rPr lang="en-US" sz="1400" dirty="0">
                          <a:effectLst/>
                          <a:latin typeface="Arial" panose="020B0604020202020204" pitchFamily="34" charset="0"/>
                          <a:cs typeface="Arial" panose="020B0604020202020204" pitchFamily="34" charset="0"/>
                        </a:rPr>
                        <a:t>Measures the overheads or costs of running the bank (majorly salaries) as percentage of income generated before provisions. </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40422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Calibri" panose="020F0502020204030204" pitchFamily="34" charset="0"/>
              </a:rPr>
              <a:t>3. </a:t>
            </a:r>
            <a:r>
              <a:rPr lang="en-US" dirty="0"/>
              <a:t>Data &amp; Methodology</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a:t>Data set – </a:t>
            </a:r>
            <a:r>
              <a:rPr lang="en-US" dirty="0" smtClean="0"/>
              <a:t>Dependent </a:t>
            </a:r>
            <a:r>
              <a:rPr lang="en-US" dirty="0"/>
              <a:t>variables</a:t>
            </a:r>
          </a:p>
          <a:p>
            <a:endParaRPr lang="en-US" dirty="0"/>
          </a:p>
        </p:txBody>
      </p:sp>
      <p:sp>
        <p:nvSpPr>
          <p:cNvPr id="10" name="Espace réservé du texte 9"/>
          <p:cNvSpPr>
            <a:spLocks noGrp="1"/>
          </p:cNvSpPr>
          <p:nvPr>
            <p:ph type="body" sz="quarter" idx="11"/>
          </p:nvPr>
        </p:nvSpPr>
        <p:spPr>
          <a:xfrm>
            <a:off x="408983" y="1052736"/>
            <a:ext cx="8323659" cy="469454"/>
          </a:xfrm>
        </p:spPr>
        <p:txBody>
          <a:bodyPr/>
          <a:lstStyle/>
          <a:p>
            <a:r>
              <a:rPr lang="en-US" dirty="0"/>
              <a:t>Sources of data: </a:t>
            </a:r>
            <a:r>
              <a:rPr lang="en-US" sz="1600" b="0" dirty="0" err="1"/>
              <a:t>BankScope</a:t>
            </a:r>
            <a:r>
              <a:rPr lang="en-US" sz="1600" b="0" dirty="0"/>
              <a:t>, </a:t>
            </a:r>
            <a:r>
              <a:rPr lang="en-US" sz="1600" b="0" dirty="0" err="1"/>
              <a:t>Orbis</a:t>
            </a:r>
            <a:r>
              <a:rPr lang="en-US" sz="1600" b="0" dirty="0"/>
              <a:t> Bank Focus, State Bank of Vietnam, World Bank and author’s calculation from these sources</a:t>
            </a:r>
          </a:p>
        </p:txBody>
      </p:sp>
      <p:graphicFrame>
        <p:nvGraphicFramePr>
          <p:cNvPr id="4" name="Espace réservé du contenu 3"/>
          <p:cNvGraphicFramePr>
            <a:graphicFrameLocks noGrp="1"/>
          </p:cNvGraphicFramePr>
          <p:nvPr>
            <p:ph idx="12"/>
            <p:extLst>
              <p:ext uri="{D42A27DB-BD31-4B8C-83A1-F6EECF244321}">
                <p14:modId xmlns:p14="http://schemas.microsoft.com/office/powerpoint/2010/main" val="2540418842"/>
              </p:ext>
            </p:extLst>
          </p:nvPr>
        </p:nvGraphicFramePr>
        <p:xfrm>
          <a:off x="395536" y="1628798"/>
          <a:ext cx="8352928" cy="4392489"/>
        </p:xfrm>
        <a:graphic>
          <a:graphicData uri="http://schemas.openxmlformats.org/drawingml/2006/table">
            <a:tbl>
              <a:tblPr firstRow="1" firstCol="1" bandRow="1">
                <a:tableStyleId>{5C22544A-7EE6-4342-B048-85BDC9FD1C3A}</a:tableStyleId>
              </a:tblPr>
              <a:tblGrid>
                <a:gridCol w="2377150"/>
                <a:gridCol w="5975778"/>
              </a:tblGrid>
              <a:tr h="310096">
                <a:tc>
                  <a:txBody>
                    <a:bodyPr/>
                    <a:lstStyle/>
                    <a:p>
                      <a:pPr marL="121285">
                        <a:lnSpc>
                          <a:spcPct val="115000"/>
                        </a:lnSpc>
                        <a:spcAft>
                          <a:spcPts val="0"/>
                        </a:spcAft>
                      </a:pPr>
                      <a:r>
                        <a:rPr lang="en-US" sz="1400" dirty="0">
                          <a:effectLst/>
                          <a:latin typeface="Arial" panose="020B0604020202020204" pitchFamily="34" charset="0"/>
                          <a:cs typeface="Arial" panose="020B0604020202020204" pitchFamily="34" charset="0"/>
                        </a:rPr>
                        <a:t>Liquidity</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121285">
                        <a:lnSpc>
                          <a:spcPct val="115000"/>
                        </a:lnSpc>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r>
              <a:tr h="576236">
                <a:tc>
                  <a:txBody>
                    <a:bodyPr/>
                    <a:lstStyle/>
                    <a:p>
                      <a:pPr marL="211455">
                        <a:lnSpc>
                          <a:spcPct val="115000"/>
                        </a:lnSpc>
                        <a:spcAft>
                          <a:spcPts val="0"/>
                        </a:spcAft>
                      </a:pPr>
                      <a:r>
                        <a:rPr lang="en-US" sz="1400">
                          <a:effectLst/>
                          <a:latin typeface="Arial" panose="020B0604020202020204" pitchFamily="34" charset="0"/>
                          <a:cs typeface="Arial" panose="020B0604020202020204" pitchFamily="34" charset="0"/>
                        </a:rPr>
                        <a:t>Net Loans / Total Assets</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0"/>
                        </a:spcAft>
                      </a:pPr>
                      <a:r>
                        <a:rPr lang="en-US" sz="1400">
                          <a:effectLst/>
                          <a:latin typeface="Arial" panose="020B0604020202020204" pitchFamily="34" charset="0"/>
                          <a:cs typeface="Arial" panose="020B0604020202020204" pitchFamily="34" charset="0"/>
                        </a:rPr>
                        <a:t>Indicates what percentage of the assets of the bank is tied up in loans. The higher this ratio the less liquid the bank will be.</a:t>
                      </a:r>
                      <a:endParaRPr lang="en-US" sz="1400">
                        <a:effectLst/>
                        <a:latin typeface="Arial" panose="020B0604020202020204" pitchFamily="34" charset="0"/>
                        <a:ea typeface="Times New Roman"/>
                        <a:cs typeface="Arial" panose="020B0604020202020204" pitchFamily="34" charset="0"/>
                      </a:endParaRPr>
                    </a:p>
                  </a:txBody>
                  <a:tcPr marL="68580" marR="68580" marT="0" marB="0"/>
                </a:tc>
              </a:tr>
              <a:tr h="876539">
                <a:tc>
                  <a:txBody>
                    <a:bodyPr/>
                    <a:lstStyle/>
                    <a:p>
                      <a:pPr marL="211455">
                        <a:lnSpc>
                          <a:spcPct val="115000"/>
                        </a:lnSpc>
                        <a:spcAft>
                          <a:spcPts val="0"/>
                        </a:spcAft>
                      </a:pPr>
                      <a:r>
                        <a:rPr lang="en-US" sz="1400">
                          <a:effectLst/>
                          <a:latin typeface="Arial" panose="020B0604020202020204" pitchFamily="34" charset="0"/>
                          <a:cs typeface="Arial" panose="020B0604020202020204" pitchFamily="34" charset="0"/>
                        </a:rPr>
                        <a:t>Net Loans / Deposit and Short-term Funding</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0"/>
                        </a:spcAft>
                      </a:pPr>
                      <a:r>
                        <a:rPr lang="en-US" sz="1400" dirty="0">
                          <a:effectLst/>
                          <a:latin typeface="Arial" panose="020B0604020202020204" pitchFamily="34" charset="0"/>
                          <a:cs typeface="Arial" panose="020B0604020202020204" pitchFamily="34" charset="0"/>
                        </a:rPr>
                        <a:t>Indicates the percentage of the bank's loans compared to its deposit and short-term funding. The higher this ratio the less liquid the bank will be.</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r>
              <a:tr h="876539">
                <a:tc>
                  <a:txBody>
                    <a:bodyPr/>
                    <a:lstStyle/>
                    <a:p>
                      <a:pPr marL="211455">
                        <a:lnSpc>
                          <a:spcPct val="115000"/>
                        </a:lnSpc>
                        <a:spcAft>
                          <a:spcPts val="0"/>
                        </a:spcAft>
                      </a:pPr>
                      <a:r>
                        <a:rPr lang="en-US" sz="1400">
                          <a:effectLst/>
                          <a:latin typeface="Arial" panose="020B0604020202020204" pitchFamily="34" charset="0"/>
                          <a:cs typeface="Arial" panose="020B0604020202020204" pitchFamily="34" charset="0"/>
                        </a:rPr>
                        <a:t>Net Loans / Total Deposit and Borrowing </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0"/>
                        </a:spcAft>
                      </a:pPr>
                      <a:r>
                        <a:rPr lang="en-US" sz="1400" dirty="0">
                          <a:effectLst/>
                          <a:latin typeface="Arial" panose="020B0604020202020204" pitchFamily="34" charset="0"/>
                          <a:cs typeface="Arial" panose="020B0604020202020204" pitchFamily="34" charset="0"/>
                        </a:rPr>
                        <a:t>Indicates the percentage of the bank's loans compared to its total deposit and borrowing. The higher this ratio the less liquid the bank will be.</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r>
              <a:tr h="576236">
                <a:tc>
                  <a:txBody>
                    <a:bodyPr/>
                    <a:lstStyle/>
                    <a:p>
                      <a:pPr marL="211455">
                        <a:lnSpc>
                          <a:spcPct val="115000"/>
                        </a:lnSpc>
                        <a:spcAft>
                          <a:spcPts val="0"/>
                        </a:spcAft>
                      </a:pPr>
                      <a:r>
                        <a:rPr lang="en-US" sz="1400">
                          <a:effectLst/>
                          <a:latin typeface="Arial" panose="020B0604020202020204" pitchFamily="34" charset="0"/>
                          <a:cs typeface="Arial" panose="020B0604020202020204" pitchFamily="34" charset="0"/>
                        </a:rPr>
                        <a:t>Deposits and Short term Funding Growth</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0"/>
                        </a:spcAft>
                      </a:pPr>
                      <a:r>
                        <a:rPr lang="en-US" sz="1400" dirty="0">
                          <a:effectLst/>
                          <a:latin typeface="Arial" panose="020B0604020202020204" pitchFamily="34" charset="0"/>
                          <a:cs typeface="Arial" panose="020B0604020202020204" pitchFamily="34" charset="0"/>
                        </a:rPr>
                        <a:t>The annual growth of Deposits and Short term Funding Growth</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r>
              <a:tr h="1176843">
                <a:tc>
                  <a:txBody>
                    <a:bodyPr/>
                    <a:lstStyle/>
                    <a:p>
                      <a:pPr marL="211455">
                        <a:lnSpc>
                          <a:spcPct val="115000"/>
                        </a:lnSpc>
                        <a:spcAft>
                          <a:spcPts val="600"/>
                        </a:spcAft>
                      </a:pPr>
                      <a:r>
                        <a:rPr lang="en-US" sz="1400">
                          <a:effectLst/>
                          <a:latin typeface="Arial" panose="020B0604020202020204" pitchFamily="34" charset="0"/>
                          <a:cs typeface="Arial" panose="020B0604020202020204" pitchFamily="34" charset="0"/>
                        </a:rPr>
                        <a:t>Liquid Assets Growth</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600"/>
                        </a:spcAft>
                      </a:pPr>
                      <a:r>
                        <a:rPr lang="en-US" sz="1400" dirty="0">
                          <a:effectLst/>
                          <a:latin typeface="Arial" panose="020B0604020202020204" pitchFamily="34" charset="0"/>
                          <a:cs typeface="Arial" panose="020B0604020202020204" pitchFamily="34" charset="0"/>
                        </a:rPr>
                        <a:t>The annual growth of Liquid Assets. Liquid Assets are the sum of Cash and Due from Banks, Deposits with Banks, Due from Central Banks, Due from Other Banks, Due from Other Credit Institutions, Treasury Bills, Other Bills, Government Securities, Trading Securities, CDs. </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78625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latin typeface="Calibri" panose="020F0502020204030204" pitchFamily="34" charset="0"/>
              </a:rPr>
              <a:t>3. </a:t>
            </a:r>
            <a:r>
              <a:rPr lang="en-US" dirty="0"/>
              <a:t>Data &amp; Methodology</a:t>
            </a:r>
            <a:endParaRPr lang="en-US" b="0" dirty="0">
              <a:latin typeface="Calibri" panose="020F0502020204030204" pitchFamily="34" charset="0"/>
            </a:endParaRPr>
          </a:p>
        </p:txBody>
      </p:sp>
      <p:sp>
        <p:nvSpPr>
          <p:cNvPr id="9" name="Espace réservé du texte 8"/>
          <p:cNvSpPr>
            <a:spLocks noGrp="1"/>
          </p:cNvSpPr>
          <p:nvPr>
            <p:ph type="body" sz="quarter" idx="10"/>
          </p:nvPr>
        </p:nvSpPr>
        <p:spPr/>
        <p:txBody>
          <a:bodyPr/>
          <a:lstStyle/>
          <a:p>
            <a:r>
              <a:rPr lang="en-US" dirty="0" smtClean="0"/>
              <a:t>Data set – </a:t>
            </a:r>
            <a:r>
              <a:rPr lang="en-US" dirty="0"/>
              <a:t>Independent variables:</a:t>
            </a:r>
          </a:p>
        </p:txBody>
      </p:sp>
      <p:sp>
        <p:nvSpPr>
          <p:cNvPr id="10" name="Espace réservé du texte 9"/>
          <p:cNvSpPr>
            <a:spLocks noGrp="1"/>
          </p:cNvSpPr>
          <p:nvPr>
            <p:ph type="body" sz="quarter" idx="11"/>
          </p:nvPr>
        </p:nvSpPr>
        <p:spPr/>
        <p:txBody>
          <a:bodyPr/>
          <a:lstStyle/>
          <a:p>
            <a:r>
              <a:rPr lang="en-US" dirty="0" smtClean="0"/>
              <a:t>Independent variables:</a:t>
            </a:r>
            <a:endParaRPr lang="en-US" dirty="0"/>
          </a:p>
        </p:txBody>
      </p:sp>
      <p:graphicFrame>
        <p:nvGraphicFramePr>
          <p:cNvPr id="3" name="Espace réservé du contenu 2"/>
          <p:cNvGraphicFramePr>
            <a:graphicFrameLocks noGrp="1"/>
          </p:cNvGraphicFramePr>
          <p:nvPr>
            <p:ph idx="12"/>
            <p:extLst>
              <p:ext uri="{D42A27DB-BD31-4B8C-83A1-F6EECF244321}">
                <p14:modId xmlns:p14="http://schemas.microsoft.com/office/powerpoint/2010/main" val="2574537228"/>
              </p:ext>
            </p:extLst>
          </p:nvPr>
        </p:nvGraphicFramePr>
        <p:xfrm>
          <a:off x="395536" y="1772816"/>
          <a:ext cx="8352928" cy="4041249"/>
        </p:xfrm>
        <a:graphic>
          <a:graphicData uri="http://schemas.openxmlformats.org/drawingml/2006/table">
            <a:tbl>
              <a:tblPr firstRow="1" firstCol="1" bandRow="1">
                <a:tableStyleId>{5C22544A-7EE6-4342-B048-85BDC9FD1C3A}</a:tableStyleId>
              </a:tblPr>
              <a:tblGrid>
                <a:gridCol w="2377150"/>
                <a:gridCol w="5975778"/>
              </a:tblGrid>
              <a:tr h="381871">
                <a:tc>
                  <a:txBody>
                    <a:bodyPr/>
                    <a:lstStyle/>
                    <a:p>
                      <a:pPr marL="121285">
                        <a:lnSpc>
                          <a:spcPct val="115000"/>
                        </a:lnSpc>
                        <a:spcAft>
                          <a:spcPts val="0"/>
                        </a:spcAft>
                      </a:pPr>
                      <a:r>
                        <a:rPr lang="en-US" sz="1400" dirty="0">
                          <a:effectLst/>
                          <a:latin typeface="Arial" panose="020B0604020202020204" pitchFamily="34" charset="0"/>
                          <a:cs typeface="Arial" panose="020B0604020202020204" pitchFamily="34" charset="0"/>
                        </a:rPr>
                        <a:t>Acquiring</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121285">
                        <a:lnSpc>
                          <a:spcPct val="115000"/>
                        </a:lnSpc>
                        <a:spcAft>
                          <a:spcPts val="0"/>
                        </a:spcAft>
                      </a:pPr>
                      <a:r>
                        <a:rPr lang="en-US" sz="1400">
                          <a:effectLst/>
                          <a:latin typeface="Arial" panose="020B0604020202020204" pitchFamily="34" charset="0"/>
                          <a:cs typeface="Arial" panose="020B0604020202020204" pitchFamily="34" charset="0"/>
                        </a:rPr>
                        <a:t> </a:t>
                      </a:r>
                      <a:endParaRPr lang="en-US" sz="1400">
                        <a:effectLst/>
                        <a:latin typeface="Arial" panose="020B0604020202020204" pitchFamily="34" charset="0"/>
                        <a:ea typeface="Times New Roman"/>
                        <a:cs typeface="Arial" panose="020B0604020202020204" pitchFamily="34" charset="0"/>
                      </a:endParaRPr>
                    </a:p>
                  </a:txBody>
                  <a:tcPr marL="68580" marR="68580" marT="0" marB="0"/>
                </a:tc>
              </a:tr>
              <a:tr h="381871">
                <a:tc>
                  <a:txBody>
                    <a:bodyPr/>
                    <a:lstStyle/>
                    <a:p>
                      <a:pPr marL="211455">
                        <a:lnSpc>
                          <a:spcPct val="115000"/>
                        </a:lnSpc>
                        <a:spcAft>
                          <a:spcPts val="0"/>
                        </a:spcAft>
                      </a:pPr>
                      <a:r>
                        <a:rPr lang="en-US" sz="1400">
                          <a:effectLst/>
                          <a:latin typeface="Arial" panose="020B0604020202020204" pitchFamily="34" charset="0"/>
                          <a:cs typeface="Arial" panose="020B0604020202020204" pitchFamily="34" charset="0"/>
                        </a:rPr>
                        <a:t>Acquiring </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0"/>
                        </a:spcAft>
                      </a:pPr>
                      <a:r>
                        <a:rPr lang="en-US" sz="1400">
                          <a:effectLst/>
                          <a:latin typeface="Arial" panose="020B0604020202020204" pitchFamily="34" charset="0"/>
                          <a:cs typeface="Arial" panose="020B0604020202020204" pitchFamily="34" charset="0"/>
                        </a:rPr>
                        <a:t>Dummy - 1 for the acquiring banks post-merger</a:t>
                      </a:r>
                      <a:endParaRPr lang="en-US" sz="1400">
                        <a:effectLst/>
                        <a:latin typeface="Arial" panose="020B0604020202020204" pitchFamily="34" charset="0"/>
                        <a:ea typeface="Times New Roman"/>
                        <a:cs typeface="Arial" panose="020B0604020202020204" pitchFamily="34" charset="0"/>
                      </a:endParaRPr>
                    </a:p>
                  </a:txBody>
                  <a:tcPr marL="68580" marR="68580" marT="0" marB="0"/>
                </a:tc>
              </a:tr>
              <a:tr h="604410">
                <a:tc>
                  <a:txBody>
                    <a:bodyPr/>
                    <a:lstStyle/>
                    <a:p>
                      <a:pPr marL="211455">
                        <a:lnSpc>
                          <a:spcPct val="115000"/>
                        </a:lnSpc>
                        <a:spcAft>
                          <a:spcPts val="0"/>
                        </a:spcAft>
                      </a:pPr>
                      <a:r>
                        <a:rPr lang="en-US" sz="1400" dirty="0">
                          <a:effectLst/>
                          <a:latin typeface="Arial" panose="020B0604020202020204" pitchFamily="34" charset="0"/>
                          <a:cs typeface="Arial" panose="020B0604020202020204" pitchFamily="34" charset="0"/>
                        </a:rPr>
                        <a:t>Acquiring Year </a:t>
                      </a:r>
                      <a:r>
                        <a:rPr lang="en-US" sz="1400" dirty="0" smtClean="0">
                          <a:effectLst/>
                          <a:latin typeface="Arial" panose="020B0604020202020204" pitchFamily="34" charset="0"/>
                          <a:cs typeface="Arial" panose="020B0604020202020204" pitchFamily="34" charset="0"/>
                        </a:rPr>
                        <a:t>n</a:t>
                      </a:r>
                    </a:p>
                    <a:p>
                      <a:pPr marL="211455">
                        <a:lnSpc>
                          <a:spcPct val="115000"/>
                        </a:lnSpc>
                        <a:spcAft>
                          <a:spcPts val="0"/>
                        </a:spcAft>
                      </a:pPr>
                      <a:r>
                        <a:rPr lang="en-US" sz="1400" dirty="0" smtClean="0">
                          <a:effectLst/>
                          <a:latin typeface="Arial" panose="020B0604020202020204" pitchFamily="34" charset="0"/>
                          <a:cs typeface="Arial" panose="020B0604020202020204" pitchFamily="34" charset="0"/>
                        </a:rPr>
                        <a:t>(n</a:t>
                      </a:r>
                      <a:r>
                        <a:rPr lang="en-US" sz="1400" baseline="0" dirty="0" smtClean="0">
                          <a:effectLst/>
                          <a:latin typeface="Arial" panose="020B0604020202020204" pitchFamily="34" charset="0"/>
                          <a:cs typeface="Arial" panose="020B0604020202020204" pitchFamily="34" charset="0"/>
                        </a:rPr>
                        <a:t> = 1 -6)</a:t>
                      </a:r>
                      <a:r>
                        <a:rPr lang="en-US" sz="1400" dirty="0" smtClean="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0"/>
                        </a:spcAft>
                      </a:pPr>
                      <a:r>
                        <a:rPr lang="en-US" sz="1400" dirty="0">
                          <a:effectLst/>
                          <a:latin typeface="Arial" panose="020B0604020202020204" pitchFamily="34" charset="0"/>
                          <a:cs typeface="Arial" panose="020B0604020202020204" pitchFamily="34" charset="0"/>
                        </a:rPr>
                        <a:t>Dummy - 1 for the </a:t>
                      </a:r>
                      <a:r>
                        <a:rPr lang="en-US" sz="1400" dirty="0" smtClean="0">
                          <a:effectLst/>
                          <a:latin typeface="Arial" panose="020B0604020202020204" pitchFamily="34" charset="0"/>
                          <a:cs typeface="Arial" panose="020B0604020202020204" pitchFamily="34" charset="0"/>
                        </a:rPr>
                        <a:t>nth</a:t>
                      </a:r>
                      <a:r>
                        <a:rPr lang="en-US" sz="1400" baseline="0" dirty="0" smtClean="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year </a:t>
                      </a:r>
                      <a:r>
                        <a:rPr lang="en-US" sz="1400" dirty="0">
                          <a:effectLst/>
                          <a:latin typeface="Arial" panose="020B0604020202020204" pitchFamily="34" charset="0"/>
                          <a:cs typeface="Arial" panose="020B0604020202020204" pitchFamily="34" charset="0"/>
                        </a:rPr>
                        <a:t>of acquiring banks since the merger</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r>
              <a:tr h="381871">
                <a:tc>
                  <a:txBody>
                    <a:bodyPr/>
                    <a:lstStyle/>
                    <a:p>
                      <a:pPr marL="121285">
                        <a:lnSpc>
                          <a:spcPct val="115000"/>
                        </a:lnSpc>
                        <a:spcAft>
                          <a:spcPts val="0"/>
                        </a:spcAft>
                      </a:pPr>
                      <a:r>
                        <a:rPr lang="en-US" sz="1400" dirty="0">
                          <a:effectLst/>
                          <a:latin typeface="Arial" panose="020B0604020202020204" pitchFamily="34" charset="0"/>
                          <a:cs typeface="Arial" panose="020B0604020202020204" pitchFamily="34" charset="0"/>
                        </a:rPr>
                        <a:t>Ownership</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121285">
                        <a:lnSpc>
                          <a:spcPct val="115000"/>
                        </a:lnSpc>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solidFill>
                  </a:tcPr>
                </a:tc>
              </a:tr>
              <a:tr h="381871">
                <a:tc>
                  <a:txBody>
                    <a:bodyPr/>
                    <a:lstStyle/>
                    <a:p>
                      <a:pPr marL="211455">
                        <a:lnSpc>
                          <a:spcPct val="115000"/>
                        </a:lnSpc>
                        <a:spcAft>
                          <a:spcPts val="0"/>
                        </a:spcAft>
                      </a:pPr>
                      <a:r>
                        <a:rPr lang="en-US" sz="1400">
                          <a:effectLst/>
                          <a:latin typeface="Arial" panose="020B0604020202020204" pitchFamily="34" charset="0"/>
                          <a:cs typeface="Arial" panose="020B0604020202020204" pitchFamily="34" charset="0"/>
                        </a:rPr>
                        <a:t>100% foreign-owned</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0"/>
                        </a:spcAft>
                      </a:pPr>
                      <a:r>
                        <a:rPr lang="en-US" sz="1400">
                          <a:effectLst/>
                          <a:latin typeface="Arial" panose="020B0604020202020204" pitchFamily="34" charset="0"/>
                          <a:cs typeface="Arial" panose="020B0604020202020204" pitchFamily="34" charset="0"/>
                        </a:rPr>
                        <a:t>Dummy - 1 if the bank is 100% foreign-owned; 0 otherwise</a:t>
                      </a:r>
                      <a:endParaRPr lang="en-US" sz="1400">
                        <a:effectLst/>
                        <a:latin typeface="Arial" panose="020B0604020202020204" pitchFamily="34" charset="0"/>
                        <a:ea typeface="Times New Roman"/>
                        <a:cs typeface="Arial" panose="020B0604020202020204" pitchFamily="34" charset="0"/>
                      </a:endParaRPr>
                    </a:p>
                  </a:txBody>
                  <a:tcPr marL="68580" marR="68580" marT="0" marB="0"/>
                </a:tc>
              </a:tr>
              <a:tr h="381871">
                <a:tc>
                  <a:txBody>
                    <a:bodyPr/>
                    <a:lstStyle/>
                    <a:p>
                      <a:pPr marL="211455">
                        <a:lnSpc>
                          <a:spcPct val="115000"/>
                        </a:lnSpc>
                        <a:spcAft>
                          <a:spcPts val="0"/>
                        </a:spcAft>
                      </a:pPr>
                      <a:r>
                        <a:rPr lang="en-US" sz="1400">
                          <a:effectLst/>
                          <a:latin typeface="Arial" panose="020B0604020202020204" pitchFamily="34" charset="0"/>
                          <a:cs typeface="Arial" panose="020B0604020202020204" pitchFamily="34" charset="0"/>
                        </a:rPr>
                        <a:t>Joint-venture</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0"/>
                        </a:spcAft>
                      </a:pPr>
                      <a:r>
                        <a:rPr lang="en-US" sz="1400">
                          <a:effectLst/>
                          <a:latin typeface="Arial" panose="020B0604020202020204" pitchFamily="34" charset="0"/>
                          <a:cs typeface="Arial" panose="020B0604020202020204" pitchFamily="34" charset="0"/>
                        </a:rPr>
                        <a:t>Dummy - 1 if the bank is a joint-venture*; 0 otherwise</a:t>
                      </a:r>
                      <a:endParaRPr lang="en-US" sz="1400">
                        <a:effectLst/>
                        <a:latin typeface="Arial" panose="020B0604020202020204" pitchFamily="34" charset="0"/>
                        <a:ea typeface="Times New Roman"/>
                        <a:cs typeface="Arial" panose="020B0604020202020204" pitchFamily="34" charset="0"/>
                      </a:endParaRPr>
                    </a:p>
                  </a:txBody>
                  <a:tcPr marL="68580" marR="68580" marT="0" marB="0"/>
                </a:tc>
              </a:tr>
              <a:tr h="381871">
                <a:tc>
                  <a:txBody>
                    <a:bodyPr/>
                    <a:lstStyle/>
                    <a:p>
                      <a:pPr marL="211455">
                        <a:lnSpc>
                          <a:spcPct val="115000"/>
                        </a:lnSpc>
                        <a:spcAft>
                          <a:spcPts val="600"/>
                        </a:spcAft>
                      </a:pPr>
                      <a:r>
                        <a:rPr lang="en-US" sz="1400">
                          <a:effectLst/>
                          <a:latin typeface="Arial" panose="020B0604020202020204" pitchFamily="34" charset="0"/>
                          <a:cs typeface="Arial" panose="020B0604020202020204" pitchFamily="34" charset="0"/>
                        </a:rPr>
                        <a:t>State-owned</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600"/>
                        </a:spcAft>
                      </a:pPr>
                      <a:r>
                        <a:rPr lang="en-US" sz="1400">
                          <a:effectLst/>
                          <a:latin typeface="Arial" panose="020B0604020202020204" pitchFamily="34" charset="0"/>
                          <a:cs typeface="Arial" panose="020B0604020202020204" pitchFamily="34" charset="0"/>
                        </a:rPr>
                        <a:t>Dummy - 1 if the bank is state-owned**; 0 otherwise</a:t>
                      </a:r>
                      <a:endParaRPr lang="en-US" sz="1400">
                        <a:effectLst/>
                        <a:latin typeface="Arial" panose="020B0604020202020204" pitchFamily="34" charset="0"/>
                        <a:ea typeface="Times New Roman"/>
                        <a:cs typeface="Arial" panose="020B0604020202020204" pitchFamily="34" charset="0"/>
                      </a:endParaRPr>
                    </a:p>
                  </a:txBody>
                  <a:tcPr marL="68580" marR="68580" marT="0" marB="0"/>
                </a:tc>
              </a:tr>
              <a:tr h="381871">
                <a:tc>
                  <a:txBody>
                    <a:bodyPr/>
                    <a:lstStyle/>
                    <a:p>
                      <a:pPr marL="121285">
                        <a:lnSpc>
                          <a:spcPct val="115000"/>
                        </a:lnSpc>
                        <a:spcAft>
                          <a:spcPts val="0"/>
                        </a:spcAft>
                      </a:pPr>
                      <a:r>
                        <a:rPr lang="en-US" sz="1400">
                          <a:effectLst/>
                          <a:latin typeface="Arial" panose="020B0604020202020204" pitchFamily="34" charset="0"/>
                          <a:cs typeface="Arial" panose="020B0604020202020204" pitchFamily="34" charset="0"/>
                        </a:rPr>
                        <a:t>Control variables</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121285">
                        <a:lnSpc>
                          <a:spcPct val="115000"/>
                        </a:lnSpc>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solidFill>
                  </a:tcPr>
                </a:tc>
              </a:tr>
              <a:tr h="381871">
                <a:tc>
                  <a:txBody>
                    <a:bodyPr/>
                    <a:lstStyle/>
                    <a:p>
                      <a:pPr marL="211455">
                        <a:lnSpc>
                          <a:spcPct val="115000"/>
                        </a:lnSpc>
                        <a:spcAft>
                          <a:spcPts val="0"/>
                        </a:spcAft>
                      </a:pPr>
                      <a:r>
                        <a:rPr lang="en-US" sz="1400">
                          <a:effectLst/>
                          <a:latin typeface="Arial" panose="020B0604020202020204" pitchFamily="34" charset="0"/>
                          <a:cs typeface="Arial" panose="020B0604020202020204" pitchFamily="34" charset="0"/>
                        </a:rPr>
                        <a:t>Bank size</a:t>
                      </a:r>
                      <a:endParaRPr lang="en-US"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0"/>
                        </a:spcAft>
                      </a:pPr>
                      <a:r>
                        <a:rPr lang="en-US" sz="1400">
                          <a:effectLst/>
                          <a:latin typeface="Arial" panose="020B0604020202020204" pitchFamily="34" charset="0"/>
                          <a:cs typeface="Arial" panose="020B0604020202020204" pitchFamily="34" charset="0"/>
                        </a:rPr>
                        <a:t>Natural logarithm of Total assets</a:t>
                      </a:r>
                      <a:endParaRPr lang="en-US" sz="1400">
                        <a:effectLst/>
                        <a:latin typeface="Arial" panose="020B0604020202020204" pitchFamily="34" charset="0"/>
                        <a:ea typeface="Times New Roman"/>
                        <a:cs typeface="Arial" panose="020B0604020202020204" pitchFamily="34" charset="0"/>
                      </a:endParaRPr>
                    </a:p>
                  </a:txBody>
                  <a:tcPr marL="68580" marR="68580" marT="0" marB="0"/>
                </a:tc>
              </a:tr>
              <a:tr h="381871">
                <a:tc>
                  <a:txBody>
                    <a:bodyPr/>
                    <a:lstStyle/>
                    <a:p>
                      <a:pPr marL="211455">
                        <a:lnSpc>
                          <a:spcPct val="115000"/>
                        </a:lnSpc>
                        <a:spcAft>
                          <a:spcPts val="600"/>
                        </a:spcAft>
                      </a:pPr>
                      <a:r>
                        <a:rPr lang="en-US" sz="1400" dirty="0">
                          <a:effectLst/>
                          <a:latin typeface="Arial" panose="020B0604020202020204" pitchFamily="34" charset="0"/>
                          <a:cs typeface="Arial" panose="020B0604020202020204" pitchFamily="34" charset="0"/>
                        </a:rPr>
                        <a:t>GDP growth rate</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21285">
                        <a:lnSpc>
                          <a:spcPct val="115000"/>
                        </a:lnSpc>
                        <a:spcAft>
                          <a:spcPts val="600"/>
                        </a:spcAft>
                      </a:pPr>
                      <a:r>
                        <a:rPr lang="en-US" sz="1400" dirty="0">
                          <a:effectLst/>
                          <a:latin typeface="Arial" panose="020B0604020202020204" pitchFamily="34" charset="0"/>
                          <a:cs typeface="Arial" panose="020B0604020202020204" pitchFamily="34" charset="0"/>
                        </a:rPr>
                        <a:t>Annual growth rate of Gross domestic product</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427025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SCP Europe">
  <a:themeElements>
    <a:clrScheme name="Custom 1">
      <a:dk1>
        <a:srgbClr val="1C385B"/>
      </a:dk1>
      <a:lt1>
        <a:sysClr val="window" lastClr="FFFFFF"/>
      </a:lt1>
      <a:dk2>
        <a:srgbClr val="1C385B"/>
      </a:dk2>
      <a:lt2>
        <a:srgbClr val="1C385B"/>
      </a:lt2>
      <a:accent1>
        <a:srgbClr val="1C385B"/>
      </a:accent1>
      <a:accent2>
        <a:srgbClr val="1C385B"/>
      </a:accent2>
      <a:accent3>
        <a:srgbClr val="1C385B"/>
      </a:accent3>
      <a:accent4>
        <a:srgbClr val="1C385B"/>
      </a:accent4>
      <a:accent5>
        <a:srgbClr val="1C385B"/>
      </a:accent5>
      <a:accent6>
        <a:srgbClr val="1C385B"/>
      </a:accent6>
      <a:hlink>
        <a:srgbClr val="1C385B"/>
      </a:hlink>
      <a:folHlink>
        <a:srgbClr val="BFBFBF"/>
      </a:folHlink>
    </a:clrScheme>
    <a:fontScheme name="ESCP Fonts">
      <a:majorFont>
        <a:latin typeface="Andes Condensed Bold"/>
        <a:ea typeface=""/>
        <a:cs typeface=""/>
      </a:majorFont>
      <a:minorFont>
        <a:latin typeface="Andes Condense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a:spPr>
      <a:bodyPr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theme>
</file>

<file path=ppt/theme/theme2.xml><?xml version="1.0" encoding="utf-8"?>
<a:theme xmlns:a="http://schemas.openxmlformats.org/drawingml/2006/main" name="1_ESCP Europe">
  <a:themeElements>
    <a:clrScheme name="Custom 1">
      <a:dk1>
        <a:srgbClr val="1C385B"/>
      </a:dk1>
      <a:lt1>
        <a:sysClr val="window" lastClr="FFFFFF"/>
      </a:lt1>
      <a:dk2>
        <a:srgbClr val="1C385B"/>
      </a:dk2>
      <a:lt2>
        <a:srgbClr val="1C385B"/>
      </a:lt2>
      <a:accent1>
        <a:srgbClr val="1C385B"/>
      </a:accent1>
      <a:accent2>
        <a:srgbClr val="1C385B"/>
      </a:accent2>
      <a:accent3>
        <a:srgbClr val="1C385B"/>
      </a:accent3>
      <a:accent4>
        <a:srgbClr val="1C385B"/>
      </a:accent4>
      <a:accent5>
        <a:srgbClr val="1C385B"/>
      </a:accent5>
      <a:accent6>
        <a:srgbClr val="1C385B"/>
      </a:accent6>
      <a:hlink>
        <a:srgbClr val="1C385B"/>
      </a:hlink>
      <a:folHlink>
        <a:srgbClr val="BFBFBF"/>
      </a:folHlink>
    </a:clrScheme>
    <a:fontScheme name="ESCP Fonts">
      <a:majorFont>
        <a:latin typeface="Andes Condensed Bold"/>
        <a:ea typeface=""/>
        <a:cs typeface=""/>
      </a:majorFont>
      <a:minorFont>
        <a:latin typeface="Andes Condense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a:spPr>
      <a:bodyPr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1863</TotalTime>
  <Words>2325</Words>
  <Application>Microsoft Office PowerPoint</Application>
  <PresentationFormat>Affichage à l'écran (4:3)</PresentationFormat>
  <Paragraphs>367</Paragraphs>
  <Slides>21</Slides>
  <Notes>11</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21</vt:i4>
      </vt:variant>
    </vt:vector>
  </HeadingPairs>
  <TitlesOfParts>
    <vt:vector size="24" baseType="lpstr">
      <vt:lpstr>ESCP Europe</vt:lpstr>
      <vt:lpstr>1_ESCP Europe</vt:lpstr>
      <vt:lpstr>think-cell Slide</vt:lpstr>
      <vt:lpstr>Difficult to Digest: Takeovers of Distressed Banks </vt:lpstr>
      <vt:lpstr>Table of content 1. Motivation &amp; Overview 2. Theoretical background 3. Data &amp; Methodology 4. Result 5. Robustness 6. Conclusion</vt:lpstr>
      <vt:lpstr>1. Motivation &amp; Overview</vt:lpstr>
      <vt:lpstr>2. Theoretical background</vt:lpstr>
      <vt:lpstr>2. Theoretical background</vt:lpstr>
      <vt:lpstr>3. Data &amp; Methodology</vt:lpstr>
      <vt:lpstr>3. Data &amp; Methodology</vt:lpstr>
      <vt:lpstr>3. Data &amp; Methodology</vt:lpstr>
      <vt:lpstr>3. Data &amp; Methodology</vt:lpstr>
      <vt:lpstr>3. Data &amp; Methodology</vt:lpstr>
      <vt:lpstr>3. Data &amp; Methodology</vt:lpstr>
      <vt:lpstr>4. Results</vt:lpstr>
      <vt:lpstr>4. Results</vt:lpstr>
      <vt:lpstr>4. Results</vt:lpstr>
      <vt:lpstr>4. Results</vt:lpstr>
      <vt:lpstr>4. Results</vt:lpstr>
      <vt:lpstr>4. Results</vt:lpstr>
      <vt:lpstr>4. Results</vt:lpstr>
      <vt:lpstr>5. Robustness</vt:lpstr>
      <vt:lpstr>6. Conclusion</vt:lpstr>
      <vt:lpstr>ANNEX</vt:lpstr>
    </vt:vector>
  </TitlesOfParts>
  <Company>ESCP EUROPE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ESCP Europe  Full Faculty Meeting 2018</dc:title>
  <dc:creator>adminr</dc:creator>
  <cp:lastModifiedBy>Giang</cp:lastModifiedBy>
  <cp:revision>48</cp:revision>
  <cp:lastPrinted>2019-03-08T11:38:47Z</cp:lastPrinted>
  <dcterms:created xsi:type="dcterms:W3CDTF">2018-04-05T06:33:04Z</dcterms:created>
  <dcterms:modified xsi:type="dcterms:W3CDTF">2019-03-19T08:18:43Z</dcterms:modified>
</cp:coreProperties>
</file>