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9" r:id="rId5"/>
    <p:sldMasterId id="2147483688" r:id="rId6"/>
  </p:sldMasterIdLst>
  <p:notesMasterIdLst>
    <p:notesMasterId r:id="rId25"/>
  </p:notesMasterIdLst>
  <p:handoutMasterIdLst>
    <p:handoutMasterId r:id="rId26"/>
  </p:handoutMasterIdLst>
  <p:sldIdLst>
    <p:sldId id="260" r:id="rId7"/>
    <p:sldId id="309" r:id="rId8"/>
    <p:sldId id="317" r:id="rId9"/>
    <p:sldId id="318" r:id="rId10"/>
    <p:sldId id="321" r:id="rId11"/>
    <p:sldId id="313" r:id="rId12"/>
    <p:sldId id="319" r:id="rId13"/>
    <p:sldId id="320" r:id="rId14"/>
    <p:sldId id="322" r:id="rId15"/>
    <p:sldId id="332" r:id="rId16"/>
    <p:sldId id="323" r:id="rId17"/>
    <p:sldId id="314" r:id="rId18"/>
    <p:sldId id="327" r:id="rId19"/>
    <p:sldId id="324" r:id="rId20"/>
    <p:sldId id="333" r:id="rId21"/>
    <p:sldId id="316" r:id="rId22"/>
    <p:sldId id="331" r:id="rId23"/>
    <p:sldId id="296" r:id="rId24"/>
  </p:sldIdLst>
  <p:sldSz cx="12192000" cy="6858000"/>
  <p:notesSz cx="6724650" cy="987425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 bold" panose="020F070203040403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eur" initials="A" lastIdx="10" clrIdx="0"/>
  <p:cmAuthor id="1" name="CASTANET Claire" initials="C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A585E"/>
    <a:srgbClr val="62C3A5"/>
    <a:srgbClr val="768C90"/>
    <a:srgbClr val="942B6A"/>
    <a:srgbClr val="D67E59"/>
    <a:srgbClr val="00B4BE"/>
    <a:srgbClr val="2C725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585" autoAdjust="0"/>
  </p:normalViewPr>
  <p:slideViewPr>
    <p:cSldViewPr snapToGrid="0" showGuides="1">
      <p:cViewPr varScale="1">
        <p:scale>
          <a:sx n="81" d="100"/>
          <a:sy n="81" d="100"/>
        </p:scale>
        <p:origin x="-96" y="-1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520" y="-91"/>
      </p:cViewPr>
      <p:guideLst>
        <p:guide orient="horz" pos="3110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9079" y="2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02D9035E-D83E-45E5-8FB0-95A2121774A9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9079" y="9378824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147FB309-099E-4037-A005-E8A0962122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57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542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9079" y="2"/>
            <a:ext cx="2914015" cy="49542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63DF0C46-7803-4250-A5B1-512D59C1133B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2282" tIns="46141" rIns="92282" bIns="4614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14015" cy="49542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AB7940C0-C87D-477D-BBB8-3B7053624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31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1</a:t>
            </a:fld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4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57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70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7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13</a:t>
            </a:fld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02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607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Espace réservé du texte 7"/>
          <p:cNvSpPr txBox="1">
            <a:spLocks/>
          </p:cNvSpPr>
          <p:nvPr/>
        </p:nvSpPr>
        <p:spPr>
          <a:xfrm>
            <a:off x="168754" y="7291367"/>
            <a:ext cx="5577138" cy="22109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2000" dirty="0"/>
          </a:p>
        </p:txBody>
      </p:sp>
      <p:sp>
        <p:nvSpPr>
          <p:cNvPr id="7" name="Espace réservé des commentaires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936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698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358690" y="6005933"/>
            <a:ext cx="10322716" cy="38829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84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es commentaires 5"/>
          <p:cNvSpPr>
            <a:spLocks noGrp="1"/>
          </p:cNvSpPr>
          <p:nvPr>
            <p:ph type="body" sz="quarter" idx="11"/>
          </p:nvPr>
        </p:nvSpPr>
        <p:spPr>
          <a:xfrm>
            <a:off x="672465" y="4751985"/>
            <a:ext cx="5379720" cy="2952838"/>
          </a:xfrm>
        </p:spPr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25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88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23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23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23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29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14338" y="1235075"/>
            <a:ext cx="5921375" cy="3332163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es commentaires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56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14338" y="1235075"/>
            <a:ext cx="5921375" cy="3332163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C0-C87D-477D-BBB8-3B7053624ECA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56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14338" y="1235075"/>
            <a:ext cx="5921375" cy="3332163"/>
          </a:xfrm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56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reeform 55"/>
          <p:cNvSpPr>
            <a:spLocks noEditPoints="1"/>
          </p:cNvSpPr>
          <p:nvPr userDrawn="1"/>
        </p:nvSpPr>
        <p:spPr bwMode="auto">
          <a:xfrm>
            <a:off x="1061024" y="5299075"/>
            <a:ext cx="886669" cy="886669"/>
          </a:xfrm>
          <a:custGeom>
            <a:avLst/>
            <a:gdLst>
              <a:gd name="T0" fmla="*/ 84 w 565"/>
              <a:gd name="T1" fmla="*/ 84 h 566"/>
              <a:gd name="T2" fmla="*/ 478 w 565"/>
              <a:gd name="T3" fmla="*/ 84 h 566"/>
              <a:gd name="T4" fmla="*/ 478 w 565"/>
              <a:gd name="T5" fmla="*/ 482 h 566"/>
              <a:gd name="T6" fmla="*/ 84 w 565"/>
              <a:gd name="T7" fmla="*/ 482 h 566"/>
              <a:gd name="T8" fmla="*/ 84 w 565"/>
              <a:gd name="T9" fmla="*/ 84 h 566"/>
              <a:gd name="T10" fmla="*/ 0 w 565"/>
              <a:gd name="T11" fmla="*/ 566 h 566"/>
              <a:gd name="T12" fmla="*/ 565 w 565"/>
              <a:gd name="T13" fmla="*/ 566 h 566"/>
              <a:gd name="T14" fmla="*/ 565 w 565"/>
              <a:gd name="T15" fmla="*/ 0 h 566"/>
              <a:gd name="T16" fmla="*/ 0 w 565"/>
              <a:gd name="T17" fmla="*/ 0 h 566"/>
              <a:gd name="T18" fmla="*/ 0 w 565"/>
              <a:gd name="T19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5" h="566">
                <a:moveTo>
                  <a:pt x="84" y="84"/>
                </a:moveTo>
                <a:lnTo>
                  <a:pt x="478" y="84"/>
                </a:lnTo>
                <a:lnTo>
                  <a:pt x="478" y="482"/>
                </a:lnTo>
                <a:lnTo>
                  <a:pt x="84" y="482"/>
                </a:lnTo>
                <a:lnTo>
                  <a:pt x="84" y="84"/>
                </a:lnTo>
                <a:close/>
                <a:moveTo>
                  <a:pt x="0" y="566"/>
                </a:moveTo>
                <a:lnTo>
                  <a:pt x="565" y="566"/>
                </a:lnTo>
                <a:lnTo>
                  <a:pt x="565" y="0"/>
                </a:lnTo>
                <a:lnTo>
                  <a:pt x="0" y="0"/>
                </a:lnTo>
                <a:lnTo>
                  <a:pt x="0" y="5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Freeform 63"/>
          <p:cNvSpPr>
            <a:spLocks noEditPoints="1"/>
          </p:cNvSpPr>
          <p:nvPr userDrawn="1"/>
        </p:nvSpPr>
        <p:spPr bwMode="auto">
          <a:xfrm>
            <a:off x="1061024" y="714633"/>
            <a:ext cx="3326588" cy="3326588"/>
          </a:xfrm>
          <a:custGeom>
            <a:avLst/>
            <a:gdLst>
              <a:gd name="T0" fmla="*/ 308 w 2053"/>
              <a:gd name="T1" fmla="*/ 308 h 2051"/>
              <a:gd name="T2" fmla="*/ 1745 w 2053"/>
              <a:gd name="T3" fmla="*/ 308 h 2051"/>
              <a:gd name="T4" fmla="*/ 1745 w 2053"/>
              <a:gd name="T5" fmla="*/ 1743 h 2051"/>
              <a:gd name="T6" fmla="*/ 308 w 2053"/>
              <a:gd name="T7" fmla="*/ 1743 h 2051"/>
              <a:gd name="T8" fmla="*/ 308 w 2053"/>
              <a:gd name="T9" fmla="*/ 308 h 2051"/>
              <a:gd name="T10" fmla="*/ 0 w 2053"/>
              <a:gd name="T11" fmla="*/ 2051 h 2051"/>
              <a:gd name="T12" fmla="*/ 2053 w 2053"/>
              <a:gd name="T13" fmla="*/ 2051 h 2051"/>
              <a:gd name="T14" fmla="*/ 2053 w 2053"/>
              <a:gd name="T15" fmla="*/ 0 h 2051"/>
              <a:gd name="T16" fmla="*/ 0 w 2053"/>
              <a:gd name="T17" fmla="*/ 0 h 2051"/>
              <a:gd name="T18" fmla="*/ 0 w 2053"/>
              <a:gd name="T19" fmla="*/ 2051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3" h="2051">
                <a:moveTo>
                  <a:pt x="308" y="308"/>
                </a:moveTo>
                <a:lnTo>
                  <a:pt x="1745" y="308"/>
                </a:lnTo>
                <a:lnTo>
                  <a:pt x="1745" y="1743"/>
                </a:lnTo>
                <a:lnTo>
                  <a:pt x="308" y="1743"/>
                </a:lnTo>
                <a:lnTo>
                  <a:pt x="308" y="308"/>
                </a:lnTo>
                <a:close/>
                <a:moveTo>
                  <a:pt x="0" y="2051"/>
                </a:moveTo>
                <a:lnTo>
                  <a:pt x="2053" y="2051"/>
                </a:lnTo>
                <a:lnTo>
                  <a:pt x="2053" y="0"/>
                </a:lnTo>
                <a:lnTo>
                  <a:pt x="0" y="0"/>
                </a:lnTo>
                <a:lnTo>
                  <a:pt x="0" y="2051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4" name="Image 143"/>
          <p:cNvPicPr>
            <a:picLocks/>
          </p:cNvPicPr>
          <p:nvPr userDrawn="1"/>
        </p:nvPicPr>
        <p:blipFill rotWithShape="1">
          <a:blip r:embed="rId2"/>
          <a:srcRect l="37040" t="14695" r="37040" b="9749"/>
          <a:stretch/>
        </p:blipFill>
        <p:spPr>
          <a:xfrm>
            <a:off x="3672753" y="3081286"/>
            <a:ext cx="1425636" cy="143356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1393" y="704843"/>
            <a:ext cx="1955759" cy="85726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6057900" y="3043239"/>
            <a:ext cx="4635500" cy="1140616"/>
          </a:xfrm>
        </p:spPr>
        <p:txBody>
          <a:bodyPr>
            <a:noAutofit/>
          </a:bodyPr>
          <a:lstStyle>
            <a:lvl1pPr>
              <a:defRPr sz="3600" cap="all" spc="100" baseline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070600" y="4183855"/>
            <a:ext cx="4635500" cy="712787"/>
          </a:xfrm>
        </p:spPr>
        <p:txBody>
          <a:bodyPr>
            <a:normAutofit/>
          </a:bodyPr>
          <a:lstStyle>
            <a:lvl1pPr>
              <a:defRPr sz="2400" spc="50" baseline="0">
                <a:latin typeface="+mn-lt"/>
              </a:defRPr>
            </a:lvl1pPr>
          </a:lstStyle>
          <a:p>
            <a:pPr lvl="0"/>
            <a:r>
              <a:rPr lang="fr-FR" dirty="0"/>
              <a:t>Sous-titre sur 1 ou 2 lignes</a:t>
            </a:r>
          </a:p>
        </p:txBody>
      </p:sp>
    </p:spTree>
    <p:extLst>
      <p:ext uri="{BB962C8B-B14F-4D97-AF65-F5344CB8AC3E}">
        <p14:creationId xmlns:p14="http://schemas.microsoft.com/office/powerpoint/2010/main" val="78951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2098675"/>
            <a:ext cx="10322716" cy="4095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27101" y="787400"/>
            <a:ext cx="10322716" cy="1053757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1 ou 2 LIGNES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59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1095375" y="1752600"/>
            <a:ext cx="10012818" cy="432435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87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 E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45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5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6" name="Rectangle 175"/>
          <p:cNvSpPr/>
          <p:nvPr userDrawn="1"/>
        </p:nvSpPr>
        <p:spPr>
          <a:xfrm>
            <a:off x="724421" y="385651"/>
            <a:ext cx="600075" cy="600075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5E2F7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Rectangle 176"/>
          <p:cNvSpPr/>
          <p:nvPr userDrawn="1"/>
        </p:nvSpPr>
        <p:spPr>
          <a:xfrm>
            <a:off x="724421" y="1214326"/>
            <a:ext cx="600075" cy="60007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5E2F7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Rectangle 177"/>
          <p:cNvSpPr/>
          <p:nvPr userDrawn="1"/>
        </p:nvSpPr>
        <p:spPr>
          <a:xfrm>
            <a:off x="724421" y="2088411"/>
            <a:ext cx="600075" cy="600075"/>
          </a:xfrm>
          <a:prstGeom prst="rect">
            <a:avLst/>
          </a:prstGeom>
          <a:solidFill>
            <a:srgbClr val="1A171B"/>
          </a:solidFill>
          <a:ln w="12700" cap="flat" cmpd="sng" algn="ctr">
            <a:solidFill>
              <a:srgbClr val="5E2F7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178"/>
          <p:cNvSpPr/>
          <p:nvPr userDrawn="1"/>
        </p:nvSpPr>
        <p:spPr>
          <a:xfrm>
            <a:off x="1962670" y="1214326"/>
            <a:ext cx="600075" cy="600075"/>
          </a:xfrm>
          <a:prstGeom prst="rect">
            <a:avLst/>
          </a:prstGeom>
          <a:solidFill>
            <a:srgbClr val="62C3A5"/>
          </a:solidFill>
          <a:ln w="12700" cap="flat" cmpd="sng" algn="ctr">
            <a:solidFill>
              <a:srgbClr val="5E2F7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Rectangle 179"/>
          <p:cNvSpPr/>
          <p:nvPr userDrawn="1"/>
        </p:nvSpPr>
        <p:spPr>
          <a:xfrm>
            <a:off x="724421" y="2917087"/>
            <a:ext cx="600075" cy="600075"/>
          </a:xfrm>
          <a:prstGeom prst="rect">
            <a:avLst/>
          </a:prstGeom>
          <a:solidFill>
            <a:srgbClr val="5E2F7E"/>
          </a:solidFill>
          <a:ln w="12700" cap="flat" cmpd="sng" algn="ctr">
            <a:solidFill>
              <a:srgbClr val="5E2F7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Rectangle 180"/>
          <p:cNvSpPr/>
          <p:nvPr userDrawn="1"/>
        </p:nvSpPr>
        <p:spPr>
          <a:xfrm>
            <a:off x="724420" y="3774335"/>
            <a:ext cx="600075" cy="600075"/>
          </a:xfrm>
          <a:prstGeom prst="rect">
            <a:avLst/>
          </a:prstGeom>
          <a:solidFill>
            <a:srgbClr val="E01B33"/>
          </a:solidFill>
          <a:ln w="12700" cap="flat" cmpd="sng" algn="ctr">
            <a:solidFill>
              <a:srgbClr val="5E2F7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/>
          <p:cNvSpPr/>
          <p:nvPr userDrawn="1"/>
        </p:nvSpPr>
        <p:spPr>
          <a:xfrm>
            <a:off x="722991" y="4630512"/>
            <a:ext cx="600075" cy="600075"/>
          </a:xfrm>
          <a:prstGeom prst="rect">
            <a:avLst/>
          </a:prstGeom>
          <a:solidFill>
            <a:srgbClr val="00B4BE"/>
          </a:solidFill>
          <a:ln w="12700" cap="flat" cmpd="sng" algn="ctr">
            <a:solidFill>
              <a:srgbClr val="5E2F7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ectangle 182"/>
          <p:cNvSpPr/>
          <p:nvPr userDrawn="1"/>
        </p:nvSpPr>
        <p:spPr>
          <a:xfrm>
            <a:off x="1962671" y="2043003"/>
            <a:ext cx="600075" cy="600075"/>
          </a:xfrm>
          <a:prstGeom prst="rect">
            <a:avLst/>
          </a:prstGeom>
          <a:solidFill>
            <a:srgbClr val="768C90"/>
          </a:solidFill>
          <a:ln w="12700" cap="flat" cmpd="sng" algn="ctr">
            <a:solidFill>
              <a:srgbClr val="5E2F7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ectangle 183"/>
          <p:cNvSpPr/>
          <p:nvPr userDrawn="1"/>
        </p:nvSpPr>
        <p:spPr>
          <a:xfrm>
            <a:off x="1962671" y="2885965"/>
            <a:ext cx="600075" cy="600075"/>
          </a:xfrm>
          <a:prstGeom prst="rect">
            <a:avLst/>
          </a:prstGeom>
          <a:solidFill>
            <a:srgbClr val="D67E59"/>
          </a:solidFill>
          <a:ln w="12700" cap="flat" cmpd="sng" algn="ctr">
            <a:solidFill>
              <a:srgbClr val="5E2F7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Espace réservé du texte 2"/>
          <p:cNvSpPr txBox="1">
            <a:spLocks/>
          </p:cNvSpPr>
          <p:nvPr userDrawn="1"/>
        </p:nvSpPr>
        <p:spPr>
          <a:xfrm>
            <a:off x="3286647" y="1180988"/>
            <a:ext cx="1543049" cy="390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alibri bold" panose="020F0702030404030204" pitchFamily="34" charset="0"/>
              <a:buChar char="​"/>
              <a:defRPr sz="2500" kern="1200">
                <a:solidFill>
                  <a:schemeClr val="tx1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276225" indent="-276225" algn="l" defTabSz="914400" rtl="0" eaLnBrk="1" latinLnBrk="0" hangingPunct="1">
              <a:lnSpc>
                <a:spcPct val="93000"/>
              </a:lnSpc>
              <a:spcBef>
                <a:spcPts val="7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76325" indent="-266700" algn="l" defTabSz="914400" rtl="0" eaLnBrk="1" latinLnBrk="0" hangingPunct="1">
              <a:lnSpc>
                <a:spcPct val="95000"/>
              </a:lnSpc>
              <a:spcBef>
                <a:spcPts val="1600"/>
              </a:spcBef>
              <a:buSzPct val="83000"/>
              <a:buFontTx/>
              <a:buBlip>
                <a:blip r:embed="rId3"/>
              </a:buBlip>
              <a:defRPr sz="1600" kern="1200" spc="-3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5225" indent="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 bold" panose="020F0702030404030204" pitchFamily="34" charset="0"/>
              <a:buChar char="​"/>
              <a:tabLst/>
              <a:defRPr/>
            </a:pPr>
            <a:r>
              <a:rPr kumimoji="0" lang="fr-FR" sz="25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Calibri bold" panose="020F0702030404030204" pitchFamily="34" charset="0"/>
                <a:ea typeface="+mn-ea"/>
              </a:rPr>
              <a:t>CALIBRI</a:t>
            </a:r>
          </a:p>
        </p:txBody>
      </p:sp>
      <p:sp>
        <p:nvSpPr>
          <p:cNvPr id="186" name="Rectangle 185"/>
          <p:cNvSpPr/>
          <p:nvPr userDrawn="1"/>
        </p:nvSpPr>
        <p:spPr>
          <a:xfrm>
            <a:off x="1962671" y="3714637"/>
            <a:ext cx="600075" cy="600075"/>
          </a:xfrm>
          <a:prstGeom prst="rect">
            <a:avLst/>
          </a:prstGeom>
          <a:solidFill>
            <a:srgbClr val="942B6A"/>
          </a:solidFill>
          <a:ln w="12700" cap="flat" cmpd="sng" algn="ctr">
            <a:solidFill>
              <a:srgbClr val="5E2F7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Image 18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997" y="3686064"/>
            <a:ext cx="1224280" cy="536575"/>
          </a:xfrm>
          <a:prstGeom prst="rect">
            <a:avLst/>
          </a:prstGeom>
        </p:spPr>
      </p:pic>
      <p:grpSp>
        <p:nvGrpSpPr>
          <p:cNvPr id="188" name="Group 2392"/>
          <p:cNvGrpSpPr>
            <a:grpSpLocks noChangeAspect="1"/>
          </p:cNvGrpSpPr>
          <p:nvPr userDrawn="1"/>
        </p:nvGrpSpPr>
        <p:grpSpPr bwMode="auto">
          <a:xfrm>
            <a:off x="6548484" y="4629178"/>
            <a:ext cx="554512" cy="596761"/>
            <a:chOff x="3579" y="1880"/>
            <a:chExt cx="525" cy="565"/>
          </a:xfrm>
        </p:grpSpPr>
        <p:sp>
          <p:nvSpPr>
            <p:cNvPr id="189" name="Freeform 2393"/>
            <p:cNvSpPr>
              <a:spLocks noEditPoints="1"/>
            </p:cNvSpPr>
            <p:nvPr/>
          </p:nvSpPr>
          <p:spPr bwMode="auto">
            <a:xfrm>
              <a:off x="3603" y="1918"/>
              <a:ext cx="43" cy="62"/>
            </a:xfrm>
            <a:custGeom>
              <a:avLst/>
              <a:gdLst>
                <a:gd name="T0" fmla="*/ 5 w 16"/>
                <a:gd name="T1" fmla="*/ 15 h 23"/>
                <a:gd name="T2" fmla="*/ 5 w 16"/>
                <a:gd name="T3" fmla="*/ 23 h 23"/>
                <a:gd name="T4" fmla="*/ 0 w 16"/>
                <a:gd name="T5" fmla="*/ 23 h 23"/>
                <a:gd name="T6" fmla="*/ 0 w 16"/>
                <a:gd name="T7" fmla="*/ 0 h 23"/>
                <a:gd name="T8" fmla="*/ 8 w 16"/>
                <a:gd name="T9" fmla="*/ 0 h 23"/>
                <a:gd name="T10" fmla="*/ 16 w 16"/>
                <a:gd name="T11" fmla="*/ 7 h 23"/>
                <a:gd name="T12" fmla="*/ 14 w 16"/>
                <a:gd name="T13" fmla="*/ 13 h 23"/>
                <a:gd name="T14" fmla="*/ 7 w 16"/>
                <a:gd name="T15" fmla="*/ 15 h 23"/>
                <a:gd name="T16" fmla="*/ 5 w 16"/>
                <a:gd name="T17" fmla="*/ 15 h 23"/>
                <a:gd name="T18" fmla="*/ 5 w 16"/>
                <a:gd name="T19" fmla="*/ 4 h 23"/>
                <a:gd name="T20" fmla="*/ 5 w 16"/>
                <a:gd name="T21" fmla="*/ 11 h 23"/>
                <a:gd name="T22" fmla="*/ 7 w 16"/>
                <a:gd name="T23" fmla="*/ 11 h 23"/>
                <a:gd name="T24" fmla="*/ 11 w 16"/>
                <a:gd name="T25" fmla="*/ 7 h 23"/>
                <a:gd name="T26" fmla="*/ 7 w 16"/>
                <a:gd name="T27" fmla="*/ 4 h 23"/>
                <a:gd name="T28" fmla="*/ 5 w 16"/>
                <a:gd name="T2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3">
                  <a:moveTo>
                    <a:pt x="5" y="15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6" y="2"/>
                    <a:pt x="16" y="7"/>
                  </a:cubicBezTo>
                  <a:cubicBezTo>
                    <a:pt x="16" y="9"/>
                    <a:pt x="16" y="11"/>
                    <a:pt x="14" y="13"/>
                  </a:cubicBezTo>
                  <a:cubicBezTo>
                    <a:pt x="12" y="14"/>
                    <a:pt x="10" y="15"/>
                    <a:pt x="7" y="15"/>
                  </a:cubicBezTo>
                  <a:lnTo>
                    <a:pt x="5" y="15"/>
                  </a:lnTo>
                  <a:close/>
                  <a:moveTo>
                    <a:pt x="5" y="4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1"/>
                    <a:pt x="11" y="10"/>
                    <a:pt x="11" y="7"/>
                  </a:cubicBezTo>
                  <a:cubicBezTo>
                    <a:pt x="11" y="5"/>
                    <a:pt x="10" y="4"/>
                    <a:pt x="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2394"/>
            <p:cNvSpPr>
              <a:spLocks noEditPoints="1"/>
            </p:cNvSpPr>
            <p:nvPr/>
          </p:nvSpPr>
          <p:spPr bwMode="auto">
            <a:xfrm>
              <a:off x="3649" y="1918"/>
              <a:ext cx="51" cy="62"/>
            </a:xfrm>
            <a:custGeom>
              <a:avLst/>
              <a:gdLst>
                <a:gd name="T0" fmla="*/ 19 w 19"/>
                <a:gd name="T1" fmla="*/ 23 h 23"/>
                <a:gd name="T2" fmla="*/ 17 w 19"/>
                <a:gd name="T3" fmla="*/ 23 h 23"/>
                <a:gd name="T4" fmla="*/ 14 w 19"/>
                <a:gd name="T5" fmla="*/ 16 h 23"/>
                <a:gd name="T6" fmla="*/ 5 w 19"/>
                <a:gd name="T7" fmla="*/ 16 h 23"/>
                <a:gd name="T8" fmla="*/ 2 w 19"/>
                <a:gd name="T9" fmla="*/ 23 h 23"/>
                <a:gd name="T10" fmla="*/ 0 w 19"/>
                <a:gd name="T11" fmla="*/ 23 h 23"/>
                <a:gd name="T12" fmla="*/ 8 w 19"/>
                <a:gd name="T13" fmla="*/ 0 h 23"/>
                <a:gd name="T14" fmla="*/ 11 w 19"/>
                <a:gd name="T15" fmla="*/ 0 h 23"/>
                <a:gd name="T16" fmla="*/ 19 w 19"/>
                <a:gd name="T17" fmla="*/ 23 h 23"/>
                <a:gd name="T18" fmla="*/ 13 w 19"/>
                <a:gd name="T19" fmla="*/ 14 h 23"/>
                <a:gd name="T20" fmla="*/ 10 w 19"/>
                <a:gd name="T21" fmla="*/ 4 h 23"/>
                <a:gd name="T22" fmla="*/ 9 w 19"/>
                <a:gd name="T23" fmla="*/ 3 h 23"/>
                <a:gd name="T24" fmla="*/ 9 w 19"/>
                <a:gd name="T25" fmla="*/ 3 h 23"/>
                <a:gd name="T26" fmla="*/ 9 w 19"/>
                <a:gd name="T27" fmla="*/ 4 h 23"/>
                <a:gd name="T28" fmla="*/ 6 w 19"/>
                <a:gd name="T29" fmla="*/ 14 h 23"/>
                <a:gd name="T30" fmla="*/ 13 w 19"/>
                <a:gd name="T3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9" y="23"/>
                  </a:lnTo>
                  <a:close/>
                  <a:moveTo>
                    <a:pt x="13" y="1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6" y="14"/>
                    <a:pt x="6" y="14"/>
                    <a:pt x="6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2395"/>
            <p:cNvSpPr>
              <a:spLocks noEditPoints="1"/>
            </p:cNvSpPr>
            <p:nvPr/>
          </p:nvSpPr>
          <p:spPr bwMode="auto">
            <a:xfrm>
              <a:off x="3709" y="1918"/>
              <a:ext cx="43" cy="62"/>
            </a:xfrm>
            <a:custGeom>
              <a:avLst/>
              <a:gdLst>
                <a:gd name="T0" fmla="*/ 16 w 16"/>
                <a:gd name="T1" fmla="*/ 23 h 23"/>
                <a:gd name="T2" fmla="*/ 13 w 16"/>
                <a:gd name="T3" fmla="*/ 23 h 23"/>
                <a:gd name="T4" fmla="*/ 9 w 16"/>
                <a:gd name="T5" fmla="*/ 16 h 23"/>
                <a:gd name="T6" fmla="*/ 8 w 16"/>
                <a:gd name="T7" fmla="*/ 15 h 23"/>
                <a:gd name="T8" fmla="*/ 7 w 16"/>
                <a:gd name="T9" fmla="*/ 14 h 23"/>
                <a:gd name="T10" fmla="*/ 6 w 16"/>
                <a:gd name="T11" fmla="*/ 13 h 23"/>
                <a:gd name="T12" fmla="*/ 5 w 16"/>
                <a:gd name="T13" fmla="*/ 13 h 23"/>
                <a:gd name="T14" fmla="*/ 2 w 16"/>
                <a:gd name="T15" fmla="*/ 13 h 23"/>
                <a:gd name="T16" fmla="*/ 2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6 w 16"/>
                <a:gd name="T23" fmla="*/ 0 h 23"/>
                <a:gd name="T24" fmla="*/ 9 w 16"/>
                <a:gd name="T25" fmla="*/ 0 h 23"/>
                <a:gd name="T26" fmla="*/ 11 w 16"/>
                <a:gd name="T27" fmla="*/ 2 h 23"/>
                <a:gd name="T28" fmla="*/ 13 w 16"/>
                <a:gd name="T29" fmla="*/ 3 h 23"/>
                <a:gd name="T30" fmla="*/ 13 w 16"/>
                <a:gd name="T31" fmla="*/ 6 h 23"/>
                <a:gd name="T32" fmla="*/ 13 w 16"/>
                <a:gd name="T33" fmla="*/ 8 h 23"/>
                <a:gd name="T34" fmla="*/ 12 w 16"/>
                <a:gd name="T35" fmla="*/ 10 h 23"/>
                <a:gd name="T36" fmla="*/ 10 w 16"/>
                <a:gd name="T37" fmla="*/ 11 h 23"/>
                <a:gd name="T38" fmla="*/ 8 w 16"/>
                <a:gd name="T39" fmla="*/ 12 h 23"/>
                <a:gd name="T40" fmla="*/ 8 w 16"/>
                <a:gd name="T41" fmla="*/ 12 h 23"/>
                <a:gd name="T42" fmla="*/ 9 w 16"/>
                <a:gd name="T43" fmla="*/ 13 h 23"/>
                <a:gd name="T44" fmla="*/ 10 w 16"/>
                <a:gd name="T45" fmla="*/ 13 h 23"/>
                <a:gd name="T46" fmla="*/ 11 w 16"/>
                <a:gd name="T47" fmla="*/ 14 h 23"/>
                <a:gd name="T48" fmla="*/ 12 w 16"/>
                <a:gd name="T49" fmla="*/ 16 h 23"/>
                <a:gd name="T50" fmla="*/ 16 w 16"/>
                <a:gd name="T51" fmla="*/ 23 h 23"/>
                <a:gd name="T52" fmla="*/ 2 w 16"/>
                <a:gd name="T53" fmla="*/ 2 h 23"/>
                <a:gd name="T54" fmla="*/ 2 w 16"/>
                <a:gd name="T55" fmla="*/ 11 h 23"/>
                <a:gd name="T56" fmla="*/ 6 w 16"/>
                <a:gd name="T57" fmla="*/ 11 h 23"/>
                <a:gd name="T58" fmla="*/ 8 w 16"/>
                <a:gd name="T59" fmla="*/ 10 h 23"/>
                <a:gd name="T60" fmla="*/ 9 w 16"/>
                <a:gd name="T61" fmla="*/ 9 h 23"/>
                <a:gd name="T62" fmla="*/ 10 w 16"/>
                <a:gd name="T63" fmla="*/ 8 h 23"/>
                <a:gd name="T64" fmla="*/ 11 w 16"/>
                <a:gd name="T65" fmla="*/ 6 h 23"/>
                <a:gd name="T66" fmla="*/ 9 w 16"/>
                <a:gd name="T67" fmla="*/ 3 h 23"/>
                <a:gd name="T68" fmla="*/ 6 w 16"/>
                <a:gd name="T69" fmla="*/ 2 h 23"/>
                <a:gd name="T70" fmla="*/ 2 w 16"/>
                <a:gd name="T7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5"/>
                    <a:pt x="8" y="15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13" y="4"/>
                    <a:pt x="13" y="5"/>
                    <a:pt x="13" y="6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1" y="14"/>
                    <a:pt x="11" y="14"/>
                  </a:cubicBezTo>
                  <a:cubicBezTo>
                    <a:pt x="11" y="15"/>
                    <a:pt x="11" y="15"/>
                    <a:pt x="12" y="16"/>
                  </a:cubicBezTo>
                  <a:lnTo>
                    <a:pt x="16" y="23"/>
                  </a:lnTo>
                  <a:close/>
                  <a:moveTo>
                    <a:pt x="2" y="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0" y="4"/>
                    <a:pt x="9" y="3"/>
                  </a:cubicBezTo>
                  <a:cubicBezTo>
                    <a:pt x="9" y="3"/>
                    <a:pt x="7" y="2"/>
                    <a:pt x="6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2396"/>
            <p:cNvSpPr>
              <a:spLocks noEditPoints="1"/>
            </p:cNvSpPr>
            <p:nvPr/>
          </p:nvSpPr>
          <p:spPr bwMode="auto">
            <a:xfrm>
              <a:off x="3755" y="1918"/>
              <a:ext cx="57" cy="78"/>
            </a:xfrm>
            <a:custGeom>
              <a:avLst/>
              <a:gdLst>
                <a:gd name="T0" fmla="*/ 10 w 21"/>
                <a:gd name="T1" fmla="*/ 23 h 29"/>
                <a:gd name="T2" fmla="*/ 8 w 21"/>
                <a:gd name="T3" fmla="*/ 23 h 29"/>
                <a:gd name="T4" fmla="*/ 6 w 21"/>
                <a:gd name="T5" fmla="*/ 22 h 29"/>
                <a:gd name="T6" fmla="*/ 4 w 21"/>
                <a:gd name="T7" fmla="*/ 21 h 29"/>
                <a:gd name="T8" fmla="*/ 2 w 21"/>
                <a:gd name="T9" fmla="*/ 20 h 29"/>
                <a:gd name="T10" fmla="*/ 0 w 21"/>
                <a:gd name="T11" fmla="*/ 12 h 29"/>
                <a:gd name="T12" fmla="*/ 2 w 21"/>
                <a:gd name="T13" fmla="*/ 3 h 29"/>
                <a:gd name="T14" fmla="*/ 10 w 21"/>
                <a:gd name="T15" fmla="*/ 0 h 29"/>
                <a:gd name="T16" fmla="*/ 18 w 21"/>
                <a:gd name="T17" fmla="*/ 3 h 29"/>
                <a:gd name="T18" fmla="*/ 21 w 21"/>
                <a:gd name="T19" fmla="*/ 11 h 29"/>
                <a:gd name="T20" fmla="*/ 20 w 21"/>
                <a:gd name="T21" fmla="*/ 15 h 29"/>
                <a:gd name="T22" fmla="*/ 19 w 21"/>
                <a:gd name="T23" fmla="*/ 18 h 29"/>
                <a:gd name="T24" fmla="*/ 16 w 21"/>
                <a:gd name="T25" fmla="*/ 21 h 29"/>
                <a:gd name="T26" fmla="*/ 13 w 21"/>
                <a:gd name="T27" fmla="*/ 23 h 29"/>
                <a:gd name="T28" fmla="*/ 14 w 21"/>
                <a:gd name="T29" fmla="*/ 24 h 29"/>
                <a:gd name="T30" fmla="*/ 16 w 21"/>
                <a:gd name="T31" fmla="*/ 25 h 29"/>
                <a:gd name="T32" fmla="*/ 17 w 21"/>
                <a:gd name="T33" fmla="*/ 26 h 29"/>
                <a:gd name="T34" fmla="*/ 19 w 21"/>
                <a:gd name="T35" fmla="*/ 26 h 29"/>
                <a:gd name="T36" fmla="*/ 20 w 21"/>
                <a:gd name="T37" fmla="*/ 26 h 29"/>
                <a:gd name="T38" fmla="*/ 20 w 21"/>
                <a:gd name="T39" fmla="*/ 26 h 29"/>
                <a:gd name="T40" fmla="*/ 21 w 21"/>
                <a:gd name="T41" fmla="*/ 26 h 29"/>
                <a:gd name="T42" fmla="*/ 21 w 21"/>
                <a:gd name="T43" fmla="*/ 26 h 29"/>
                <a:gd name="T44" fmla="*/ 21 w 21"/>
                <a:gd name="T45" fmla="*/ 28 h 29"/>
                <a:gd name="T46" fmla="*/ 21 w 21"/>
                <a:gd name="T47" fmla="*/ 28 h 29"/>
                <a:gd name="T48" fmla="*/ 20 w 21"/>
                <a:gd name="T49" fmla="*/ 28 h 29"/>
                <a:gd name="T50" fmla="*/ 19 w 21"/>
                <a:gd name="T51" fmla="*/ 29 h 29"/>
                <a:gd name="T52" fmla="*/ 19 w 21"/>
                <a:gd name="T53" fmla="*/ 29 h 29"/>
                <a:gd name="T54" fmla="*/ 16 w 21"/>
                <a:gd name="T55" fmla="*/ 28 h 29"/>
                <a:gd name="T56" fmla="*/ 14 w 21"/>
                <a:gd name="T57" fmla="*/ 27 h 29"/>
                <a:gd name="T58" fmla="*/ 12 w 21"/>
                <a:gd name="T59" fmla="*/ 25 h 29"/>
                <a:gd name="T60" fmla="*/ 10 w 21"/>
                <a:gd name="T61" fmla="*/ 23 h 29"/>
                <a:gd name="T62" fmla="*/ 10 w 21"/>
                <a:gd name="T63" fmla="*/ 2 h 29"/>
                <a:gd name="T64" fmla="*/ 4 w 21"/>
                <a:gd name="T65" fmla="*/ 5 h 29"/>
                <a:gd name="T66" fmla="*/ 2 w 21"/>
                <a:gd name="T67" fmla="*/ 11 h 29"/>
                <a:gd name="T68" fmla="*/ 4 w 21"/>
                <a:gd name="T69" fmla="*/ 18 h 29"/>
                <a:gd name="T70" fmla="*/ 10 w 21"/>
                <a:gd name="T71" fmla="*/ 21 h 29"/>
                <a:gd name="T72" fmla="*/ 16 w 21"/>
                <a:gd name="T73" fmla="*/ 18 h 29"/>
                <a:gd name="T74" fmla="*/ 18 w 21"/>
                <a:gd name="T75" fmla="*/ 11 h 29"/>
                <a:gd name="T76" fmla="*/ 16 w 21"/>
                <a:gd name="T77" fmla="*/ 5 h 29"/>
                <a:gd name="T78" fmla="*/ 10 w 21"/>
                <a:gd name="T7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" h="29">
                  <a:moveTo>
                    <a:pt x="10" y="23"/>
                  </a:moveTo>
                  <a:cubicBezTo>
                    <a:pt x="9" y="23"/>
                    <a:pt x="9" y="23"/>
                    <a:pt x="8" y="23"/>
                  </a:cubicBezTo>
                  <a:cubicBezTo>
                    <a:pt x="7" y="23"/>
                    <a:pt x="6" y="22"/>
                    <a:pt x="6" y="22"/>
                  </a:cubicBezTo>
                  <a:cubicBezTo>
                    <a:pt x="5" y="22"/>
                    <a:pt x="5" y="21"/>
                    <a:pt x="4" y="21"/>
                  </a:cubicBezTo>
                  <a:cubicBezTo>
                    <a:pt x="3" y="21"/>
                    <a:pt x="3" y="20"/>
                    <a:pt x="2" y="20"/>
                  </a:cubicBezTo>
                  <a:cubicBezTo>
                    <a:pt x="0" y="18"/>
                    <a:pt x="0" y="15"/>
                    <a:pt x="0" y="12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2"/>
                    <a:pt x="21" y="14"/>
                    <a:pt x="20" y="15"/>
                  </a:cubicBezTo>
                  <a:cubicBezTo>
                    <a:pt x="20" y="16"/>
                    <a:pt x="19" y="17"/>
                    <a:pt x="19" y="18"/>
                  </a:cubicBezTo>
                  <a:cubicBezTo>
                    <a:pt x="18" y="19"/>
                    <a:pt x="17" y="20"/>
                    <a:pt x="16" y="21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13" y="23"/>
                    <a:pt x="14" y="24"/>
                    <a:pt x="14" y="24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16" y="25"/>
                    <a:pt x="17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7" y="28"/>
                    <a:pt x="16" y="28"/>
                  </a:cubicBezTo>
                  <a:cubicBezTo>
                    <a:pt x="15" y="28"/>
                    <a:pt x="15" y="27"/>
                    <a:pt x="14" y="27"/>
                  </a:cubicBezTo>
                  <a:cubicBezTo>
                    <a:pt x="13" y="26"/>
                    <a:pt x="13" y="26"/>
                    <a:pt x="12" y="25"/>
                  </a:cubicBezTo>
                  <a:cubicBezTo>
                    <a:pt x="11" y="24"/>
                    <a:pt x="11" y="24"/>
                    <a:pt x="10" y="23"/>
                  </a:cubicBezTo>
                  <a:close/>
                  <a:moveTo>
                    <a:pt x="10" y="2"/>
                  </a:moveTo>
                  <a:cubicBezTo>
                    <a:pt x="8" y="2"/>
                    <a:pt x="6" y="3"/>
                    <a:pt x="4" y="5"/>
                  </a:cubicBezTo>
                  <a:cubicBezTo>
                    <a:pt x="3" y="6"/>
                    <a:pt x="2" y="9"/>
                    <a:pt x="2" y="11"/>
                  </a:cubicBezTo>
                  <a:cubicBezTo>
                    <a:pt x="2" y="14"/>
                    <a:pt x="3" y="16"/>
                    <a:pt x="4" y="18"/>
                  </a:cubicBezTo>
                  <a:cubicBezTo>
                    <a:pt x="6" y="20"/>
                    <a:pt x="8" y="21"/>
                    <a:pt x="10" y="21"/>
                  </a:cubicBezTo>
                  <a:cubicBezTo>
                    <a:pt x="12" y="21"/>
                    <a:pt x="14" y="20"/>
                    <a:pt x="16" y="18"/>
                  </a:cubicBezTo>
                  <a:cubicBezTo>
                    <a:pt x="17" y="17"/>
                    <a:pt x="18" y="14"/>
                    <a:pt x="18" y="11"/>
                  </a:cubicBezTo>
                  <a:cubicBezTo>
                    <a:pt x="18" y="8"/>
                    <a:pt x="17" y="6"/>
                    <a:pt x="16" y="5"/>
                  </a:cubicBezTo>
                  <a:cubicBezTo>
                    <a:pt x="15" y="3"/>
                    <a:pt x="13" y="2"/>
                    <a:pt x="1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2397"/>
            <p:cNvSpPr>
              <a:spLocks/>
            </p:cNvSpPr>
            <p:nvPr/>
          </p:nvSpPr>
          <p:spPr bwMode="auto">
            <a:xfrm>
              <a:off x="3820" y="1918"/>
              <a:ext cx="46" cy="62"/>
            </a:xfrm>
            <a:custGeom>
              <a:avLst/>
              <a:gdLst>
                <a:gd name="T0" fmla="*/ 17 w 17"/>
                <a:gd name="T1" fmla="*/ 13 h 23"/>
                <a:gd name="T2" fmla="*/ 8 w 17"/>
                <a:gd name="T3" fmla="*/ 23 h 23"/>
                <a:gd name="T4" fmla="*/ 0 w 17"/>
                <a:gd name="T5" fmla="*/ 14 h 23"/>
                <a:gd name="T6" fmla="*/ 0 w 17"/>
                <a:gd name="T7" fmla="*/ 0 h 23"/>
                <a:gd name="T8" fmla="*/ 2 w 17"/>
                <a:gd name="T9" fmla="*/ 0 h 23"/>
                <a:gd name="T10" fmla="*/ 2 w 17"/>
                <a:gd name="T11" fmla="*/ 14 h 23"/>
                <a:gd name="T12" fmla="*/ 8 w 17"/>
                <a:gd name="T13" fmla="*/ 21 h 23"/>
                <a:gd name="T14" fmla="*/ 14 w 17"/>
                <a:gd name="T15" fmla="*/ 14 h 23"/>
                <a:gd name="T16" fmla="*/ 14 w 17"/>
                <a:gd name="T17" fmla="*/ 0 h 23"/>
                <a:gd name="T18" fmla="*/ 17 w 17"/>
                <a:gd name="T19" fmla="*/ 0 h 23"/>
                <a:gd name="T20" fmla="*/ 17 w 17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3">
                  <a:moveTo>
                    <a:pt x="17" y="13"/>
                  </a:moveTo>
                  <a:cubicBezTo>
                    <a:pt x="17" y="20"/>
                    <a:pt x="14" y="23"/>
                    <a:pt x="8" y="23"/>
                  </a:cubicBezTo>
                  <a:cubicBezTo>
                    <a:pt x="3" y="23"/>
                    <a:pt x="0" y="20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1"/>
                    <a:pt x="8" y="21"/>
                  </a:cubicBezTo>
                  <a:cubicBezTo>
                    <a:pt x="12" y="21"/>
                    <a:pt x="14" y="18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2398"/>
            <p:cNvSpPr>
              <a:spLocks/>
            </p:cNvSpPr>
            <p:nvPr/>
          </p:nvSpPr>
          <p:spPr bwMode="auto">
            <a:xfrm>
              <a:off x="3876" y="1918"/>
              <a:ext cx="33" cy="62"/>
            </a:xfrm>
            <a:custGeom>
              <a:avLst/>
              <a:gdLst>
                <a:gd name="T0" fmla="*/ 33 w 33"/>
                <a:gd name="T1" fmla="*/ 62 h 62"/>
                <a:gd name="T2" fmla="*/ 0 w 33"/>
                <a:gd name="T3" fmla="*/ 62 h 62"/>
                <a:gd name="T4" fmla="*/ 0 w 33"/>
                <a:gd name="T5" fmla="*/ 0 h 62"/>
                <a:gd name="T6" fmla="*/ 33 w 33"/>
                <a:gd name="T7" fmla="*/ 0 h 62"/>
                <a:gd name="T8" fmla="*/ 33 w 33"/>
                <a:gd name="T9" fmla="*/ 5 h 62"/>
                <a:gd name="T10" fmla="*/ 9 w 33"/>
                <a:gd name="T11" fmla="*/ 5 h 62"/>
                <a:gd name="T12" fmla="*/ 9 w 33"/>
                <a:gd name="T13" fmla="*/ 27 h 62"/>
                <a:gd name="T14" fmla="*/ 30 w 33"/>
                <a:gd name="T15" fmla="*/ 27 h 62"/>
                <a:gd name="T16" fmla="*/ 30 w 33"/>
                <a:gd name="T17" fmla="*/ 32 h 62"/>
                <a:gd name="T18" fmla="*/ 9 w 33"/>
                <a:gd name="T19" fmla="*/ 32 h 62"/>
                <a:gd name="T20" fmla="*/ 9 w 33"/>
                <a:gd name="T21" fmla="*/ 54 h 62"/>
                <a:gd name="T22" fmla="*/ 33 w 33"/>
                <a:gd name="T23" fmla="*/ 54 h 62"/>
                <a:gd name="T24" fmla="*/ 33 w 33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2">
                  <a:moveTo>
                    <a:pt x="3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30" y="27"/>
                  </a:lnTo>
                  <a:lnTo>
                    <a:pt x="30" y="32"/>
                  </a:lnTo>
                  <a:lnTo>
                    <a:pt x="9" y="32"/>
                  </a:lnTo>
                  <a:lnTo>
                    <a:pt x="9" y="54"/>
                  </a:lnTo>
                  <a:lnTo>
                    <a:pt x="33" y="54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2399"/>
            <p:cNvSpPr>
              <a:spLocks/>
            </p:cNvSpPr>
            <p:nvPr/>
          </p:nvSpPr>
          <p:spPr bwMode="auto">
            <a:xfrm>
              <a:off x="3912" y="1918"/>
              <a:ext cx="43" cy="62"/>
            </a:xfrm>
            <a:custGeom>
              <a:avLst/>
              <a:gdLst>
                <a:gd name="T0" fmla="*/ 43 w 43"/>
                <a:gd name="T1" fmla="*/ 5 h 62"/>
                <a:gd name="T2" fmla="*/ 24 w 43"/>
                <a:gd name="T3" fmla="*/ 5 h 62"/>
                <a:gd name="T4" fmla="*/ 24 w 43"/>
                <a:gd name="T5" fmla="*/ 62 h 62"/>
                <a:gd name="T6" fmla="*/ 19 w 43"/>
                <a:gd name="T7" fmla="*/ 62 h 62"/>
                <a:gd name="T8" fmla="*/ 19 w 43"/>
                <a:gd name="T9" fmla="*/ 5 h 62"/>
                <a:gd name="T10" fmla="*/ 0 w 43"/>
                <a:gd name="T11" fmla="*/ 5 h 62"/>
                <a:gd name="T12" fmla="*/ 0 w 43"/>
                <a:gd name="T13" fmla="*/ 0 h 62"/>
                <a:gd name="T14" fmla="*/ 43 w 43"/>
                <a:gd name="T15" fmla="*/ 0 h 62"/>
                <a:gd name="T16" fmla="*/ 43 w 43"/>
                <a:gd name="T1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62">
                  <a:moveTo>
                    <a:pt x="43" y="5"/>
                  </a:moveTo>
                  <a:lnTo>
                    <a:pt x="24" y="5"/>
                  </a:lnTo>
                  <a:lnTo>
                    <a:pt x="24" y="62"/>
                  </a:lnTo>
                  <a:lnTo>
                    <a:pt x="19" y="62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Freeform 2400"/>
            <p:cNvSpPr>
              <a:spLocks noEditPoints="1"/>
            </p:cNvSpPr>
            <p:nvPr/>
          </p:nvSpPr>
          <p:spPr bwMode="auto">
            <a:xfrm>
              <a:off x="3982" y="1918"/>
              <a:ext cx="49" cy="62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0 h 23"/>
                <a:gd name="T4" fmla="*/ 6 w 18"/>
                <a:gd name="T5" fmla="*/ 0 h 23"/>
                <a:gd name="T6" fmla="*/ 18 w 18"/>
                <a:gd name="T7" fmla="*/ 11 h 23"/>
                <a:gd name="T8" fmla="*/ 15 w 18"/>
                <a:gd name="T9" fmla="*/ 19 h 23"/>
                <a:gd name="T10" fmla="*/ 6 w 18"/>
                <a:gd name="T11" fmla="*/ 23 h 23"/>
                <a:gd name="T12" fmla="*/ 0 w 18"/>
                <a:gd name="T13" fmla="*/ 23 h 23"/>
                <a:gd name="T14" fmla="*/ 3 w 18"/>
                <a:gd name="T15" fmla="*/ 2 h 23"/>
                <a:gd name="T16" fmla="*/ 3 w 18"/>
                <a:gd name="T17" fmla="*/ 20 h 23"/>
                <a:gd name="T18" fmla="*/ 6 w 18"/>
                <a:gd name="T19" fmla="*/ 20 h 23"/>
                <a:gd name="T20" fmla="*/ 13 w 18"/>
                <a:gd name="T21" fmla="*/ 18 h 23"/>
                <a:gd name="T22" fmla="*/ 15 w 18"/>
                <a:gd name="T23" fmla="*/ 11 h 23"/>
                <a:gd name="T24" fmla="*/ 6 w 18"/>
                <a:gd name="T25" fmla="*/ 2 h 23"/>
                <a:gd name="T26" fmla="*/ 3 w 18"/>
                <a:gd name="T2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3">
                  <a:moveTo>
                    <a:pt x="0" y="2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8" y="4"/>
                    <a:pt x="18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3" y="21"/>
                    <a:pt x="10" y="23"/>
                    <a:pt x="6" y="23"/>
                  </a:cubicBezTo>
                  <a:lnTo>
                    <a:pt x="0" y="23"/>
                  </a:lnTo>
                  <a:close/>
                  <a:moveTo>
                    <a:pt x="3" y="2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20"/>
                    <a:pt x="11" y="19"/>
                    <a:pt x="13" y="18"/>
                  </a:cubicBezTo>
                  <a:cubicBezTo>
                    <a:pt x="14" y="16"/>
                    <a:pt x="15" y="14"/>
                    <a:pt x="15" y="11"/>
                  </a:cubicBezTo>
                  <a:cubicBezTo>
                    <a:pt x="15" y="5"/>
                    <a:pt x="12" y="2"/>
                    <a:pt x="6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Freeform 2401"/>
            <p:cNvSpPr>
              <a:spLocks/>
            </p:cNvSpPr>
            <p:nvPr/>
          </p:nvSpPr>
          <p:spPr bwMode="auto">
            <a:xfrm>
              <a:off x="4039" y="1918"/>
              <a:ext cx="46" cy="62"/>
            </a:xfrm>
            <a:custGeom>
              <a:avLst/>
              <a:gdLst>
                <a:gd name="T0" fmla="*/ 17 w 17"/>
                <a:gd name="T1" fmla="*/ 13 h 23"/>
                <a:gd name="T2" fmla="*/ 8 w 17"/>
                <a:gd name="T3" fmla="*/ 23 h 23"/>
                <a:gd name="T4" fmla="*/ 0 w 17"/>
                <a:gd name="T5" fmla="*/ 14 h 23"/>
                <a:gd name="T6" fmla="*/ 0 w 17"/>
                <a:gd name="T7" fmla="*/ 0 h 23"/>
                <a:gd name="T8" fmla="*/ 3 w 17"/>
                <a:gd name="T9" fmla="*/ 0 h 23"/>
                <a:gd name="T10" fmla="*/ 3 w 17"/>
                <a:gd name="T11" fmla="*/ 14 h 23"/>
                <a:gd name="T12" fmla="*/ 9 w 17"/>
                <a:gd name="T13" fmla="*/ 21 h 23"/>
                <a:gd name="T14" fmla="*/ 14 w 17"/>
                <a:gd name="T15" fmla="*/ 14 h 23"/>
                <a:gd name="T16" fmla="*/ 14 w 17"/>
                <a:gd name="T17" fmla="*/ 0 h 23"/>
                <a:gd name="T18" fmla="*/ 17 w 17"/>
                <a:gd name="T19" fmla="*/ 0 h 23"/>
                <a:gd name="T20" fmla="*/ 17 w 17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3">
                  <a:moveTo>
                    <a:pt x="17" y="13"/>
                  </a:moveTo>
                  <a:cubicBezTo>
                    <a:pt x="17" y="20"/>
                    <a:pt x="14" y="23"/>
                    <a:pt x="8" y="23"/>
                  </a:cubicBezTo>
                  <a:cubicBezTo>
                    <a:pt x="3" y="23"/>
                    <a:pt x="0" y="20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8"/>
                    <a:pt x="5" y="21"/>
                    <a:pt x="9" y="21"/>
                  </a:cubicBezTo>
                  <a:cubicBezTo>
                    <a:pt x="12" y="21"/>
                    <a:pt x="14" y="18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Freeform 2402"/>
            <p:cNvSpPr>
              <a:spLocks/>
            </p:cNvSpPr>
            <p:nvPr/>
          </p:nvSpPr>
          <p:spPr bwMode="auto">
            <a:xfrm>
              <a:off x="3608" y="2010"/>
              <a:ext cx="63" cy="78"/>
            </a:xfrm>
            <a:custGeom>
              <a:avLst/>
              <a:gdLst>
                <a:gd name="T0" fmla="*/ 63 w 63"/>
                <a:gd name="T1" fmla="*/ 16 h 78"/>
                <a:gd name="T2" fmla="*/ 41 w 63"/>
                <a:gd name="T3" fmla="*/ 16 h 78"/>
                <a:gd name="T4" fmla="*/ 41 w 63"/>
                <a:gd name="T5" fmla="*/ 78 h 78"/>
                <a:gd name="T6" fmla="*/ 22 w 63"/>
                <a:gd name="T7" fmla="*/ 78 h 78"/>
                <a:gd name="T8" fmla="*/ 22 w 63"/>
                <a:gd name="T9" fmla="*/ 16 h 78"/>
                <a:gd name="T10" fmla="*/ 0 w 63"/>
                <a:gd name="T11" fmla="*/ 16 h 78"/>
                <a:gd name="T12" fmla="*/ 0 w 63"/>
                <a:gd name="T13" fmla="*/ 0 h 78"/>
                <a:gd name="T14" fmla="*/ 63 w 63"/>
                <a:gd name="T15" fmla="*/ 0 h 78"/>
                <a:gd name="T16" fmla="*/ 63 w 63"/>
                <a:gd name="T1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78">
                  <a:moveTo>
                    <a:pt x="63" y="16"/>
                  </a:moveTo>
                  <a:lnTo>
                    <a:pt x="41" y="16"/>
                  </a:lnTo>
                  <a:lnTo>
                    <a:pt x="41" y="78"/>
                  </a:lnTo>
                  <a:lnTo>
                    <a:pt x="22" y="78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2403"/>
            <p:cNvSpPr>
              <a:spLocks noEditPoints="1"/>
            </p:cNvSpPr>
            <p:nvPr/>
          </p:nvSpPr>
          <p:spPr bwMode="auto">
            <a:xfrm>
              <a:off x="3679" y="2010"/>
              <a:ext cx="54" cy="78"/>
            </a:xfrm>
            <a:custGeom>
              <a:avLst/>
              <a:gdLst>
                <a:gd name="T0" fmla="*/ 20 w 20"/>
                <a:gd name="T1" fmla="*/ 29 h 29"/>
                <a:gd name="T2" fmla="*/ 16 w 20"/>
                <a:gd name="T3" fmla="*/ 29 h 29"/>
                <a:gd name="T4" fmla="*/ 11 w 20"/>
                <a:gd name="T5" fmla="*/ 21 h 29"/>
                <a:gd name="T6" fmla="*/ 10 w 20"/>
                <a:gd name="T7" fmla="*/ 19 h 29"/>
                <a:gd name="T8" fmla="*/ 9 w 20"/>
                <a:gd name="T9" fmla="*/ 18 h 29"/>
                <a:gd name="T10" fmla="*/ 7 w 20"/>
                <a:gd name="T11" fmla="*/ 17 h 29"/>
                <a:gd name="T12" fmla="*/ 6 w 20"/>
                <a:gd name="T13" fmla="*/ 17 h 29"/>
                <a:gd name="T14" fmla="*/ 3 w 20"/>
                <a:gd name="T15" fmla="*/ 17 h 29"/>
                <a:gd name="T16" fmla="*/ 3 w 20"/>
                <a:gd name="T17" fmla="*/ 29 h 29"/>
                <a:gd name="T18" fmla="*/ 0 w 20"/>
                <a:gd name="T19" fmla="*/ 29 h 29"/>
                <a:gd name="T20" fmla="*/ 0 w 20"/>
                <a:gd name="T21" fmla="*/ 0 h 29"/>
                <a:gd name="T22" fmla="*/ 8 w 20"/>
                <a:gd name="T23" fmla="*/ 0 h 29"/>
                <a:gd name="T24" fmla="*/ 11 w 20"/>
                <a:gd name="T25" fmla="*/ 1 h 29"/>
                <a:gd name="T26" fmla="*/ 14 w 20"/>
                <a:gd name="T27" fmla="*/ 2 h 29"/>
                <a:gd name="T28" fmla="*/ 16 w 20"/>
                <a:gd name="T29" fmla="*/ 5 h 29"/>
                <a:gd name="T30" fmla="*/ 17 w 20"/>
                <a:gd name="T31" fmla="*/ 8 h 29"/>
                <a:gd name="T32" fmla="*/ 16 w 20"/>
                <a:gd name="T33" fmla="*/ 11 h 29"/>
                <a:gd name="T34" fmla="*/ 15 w 20"/>
                <a:gd name="T35" fmla="*/ 13 h 29"/>
                <a:gd name="T36" fmla="*/ 13 w 20"/>
                <a:gd name="T37" fmla="*/ 14 h 29"/>
                <a:gd name="T38" fmla="*/ 10 w 20"/>
                <a:gd name="T39" fmla="*/ 15 h 29"/>
                <a:gd name="T40" fmla="*/ 10 w 20"/>
                <a:gd name="T41" fmla="*/ 16 h 29"/>
                <a:gd name="T42" fmla="*/ 12 w 20"/>
                <a:gd name="T43" fmla="*/ 16 h 29"/>
                <a:gd name="T44" fmla="*/ 12 w 20"/>
                <a:gd name="T45" fmla="*/ 17 h 29"/>
                <a:gd name="T46" fmla="*/ 13 w 20"/>
                <a:gd name="T47" fmla="*/ 18 h 29"/>
                <a:gd name="T48" fmla="*/ 14 w 20"/>
                <a:gd name="T49" fmla="*/ 20 h 29"/>
                <a:gd name="T50" fmla="*/ 20 w 20"/>
                <a:gd name="T51" fmla="*/ 29 h 29"/>
                <a:gd name="T52" fmla="*/ 3 w 20"/>
                <a:gd name="T53" fmla="*/ 3 h 29"/>
                <a:gd name="T54" fmla="*/ 3 w 20"/>
                <a:gd name="T55" fmla="*/ 14 h 29"/>
                <a:gd name="T56" fmla="*/ 7 w 20"/>
                <a:gd name="T57" fmla="*/ 14 h 29"/>
                <a:gd name="T58" fmla="*/ 10 w 20"/>
                <a:gd name="T59" fmla="*/ 13 h 29"/>
                <a:gd name="T60" fmla="*/ 11 w 20"/>
                <a:gd name="T61" fmla="*/ 12 h 29"/>
                <a:gd name="T62" fmla="*/ 13 w 20"/>
                <a:gd name="T63" fmla="*/ 10 h 29"/>
                <a:gd name="T64" fmla="*/ 13 w 20"/>
                <a:gd name="T65" fmla="*/ 8 h 29"/>
                <a:gd name="T66" fmla="*/ 12 w 20"/>
                <a:gd name="T67" fmla="*/ 5 h 29"/>
                <a:gd name="T68" fmla="*/ 7 w 20"/>
                <a:gd name="T69" fmla="*/ 3 h 29"/>
                <a:gd name="T70" fmla="*/ 3 w 20"/>
                <a:gd name="T7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29">
                  <a:moveTo>
                    <a:pt x="20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1"/>
                    <a:pt x="13" y="2"/>
                    <a:pt x="14" y="2"/>
                  </a:cubicBezTo>
                  <a:cubicBezTo>
                    <a:pt x="15" y="3"/>
                    <a:pt x="15" y="4"/>
                    <a:pt x="16" y="5"/>
                  </a:cubicBezTo>
                  <a:cubicBezTo>
                    <a:pt x="16" y="6"/>
                    <a:pt x="17" y="7"/>
                    <a:pt x="17" y="8"/>
                  </a:cubicBezTo>
                  <a:cubicBezTo>
                    <a:pt x="17" y="9"/>
                    <a:pt x="16" y="10"/>
                    <a:pt x="16" y="11"/>
                  </a:cubicBezTo>
                  <a:cubicBezTo>
                    <a:pt x="16" y="11"/>
                    <a:pt x="15" y="12"/>
                    <a:pt x="15" y="13"/>
                  </a:cubicBezTo>
                  <a:cubicBezTo>
                    <a:pt x="14" y="13"/>
                    <a:pt x="14" y="14"/>
                    <a:pt x="13" y="14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9"/>
                    <a:pt x="14" y="19"/>
                    <a:pt x="14" y="20"/>
                  </a:cubicBezTo>
                  <a:lnTo>
                    <a:pt x="20" y="29"/>
                  </a:lnTo>
                  <a:close/>
                  <a:moveTo>
                    <a:pt x="3" y="3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0" y="13"/>
                    <a:pt x="11" y="13"/>
                    <a:pt x="11" y="12"/>
                  </a:cubicBezTo>
                  <a:cubicBezTo>
                    <a:pt x="12" y="12"/>
                    <a:pt x="12" y="11"/>
                    <a:pt x="13" y="10"/>
                  </a:cubicBezTo>
                  <a:cubicBezTo>
                    <a:pt x="13" y="10"/>
                    <a:pt x="13" y="9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11" y="4"/>
                    <a:pt x="9" y="3"/>
                    <a:pt x="7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Freeform 2404"/>
            <p:cNvSpPr>
              <a:spLocks/>
            </p:cNvSpPr>
            <p:nvPr/>
          </p:nvSpPr>
          <p:spPr bwMode="auto">
            <a:xfrm>
              <a:off x="3733" y="2010"/>
              <a:ext cx="22" cy="78"/>
            </a:xfrm>
            <a:custGeom>
              <a:avLst/>
              <a:gdLst>
                <a:gd name="T0" fmla="*/ 22 w 22"/>
                <a:gd name="T1" fmla="*/ 0 h 78"/>
                <a:gd name="T2" fmla="*/ 22 w 22"/>
                <a:gd name="T3" fmla="*/ 8 h 78"/>
                <a:gd name="T4" fmla="*/ 16 w 22"/>
                <a:gd name="T5" fmla="*/ 8 h 78"/>
                <a:gd name="T6" fmla="*/ 16 w 22"/>
                <a:gd name="T7" fmla="*/ 70 h 78"/>
                <a:gd name="T8" fmla="*/ 22 w 22"/>
                <a:gd name="T9" fmla="*/ 70 h 78"/>
                <a:gd name="T10" fmla="*/ 22 w 22"/>
                <a:gd name="T11" fmla="*/ 78 h 78"/>
                <a:gd name="T12" fmla="*/ 0 w 22"/>
                <a:gd name="T13" fmla="*/ 78 h 78"/>
                <a:gd name="T14" fmla="*/ 0 w 22"/>
                <a:gd name="T15" fmla="*/ 70 h 78"/>
                <a:gd name="T16" fmla="*/ 5 w 22"/>
                <a:gd name="T17" fmla="*/ 70 h 78"/>
                <a:gd name="T18" fmla="*/ 5 w 22"/>
                <a:gd name="T19" fmla="*/ 8 h 78"/>
                <a:gd name="T20" fmla="*/ 0 w 22"/>
                <a:gd name="T21" fmla="*/ 8 h 78"/>
                <a:gd name="T22" fmla="*/ 0 w 22"/>
                <a:gd name="T23" fmla="*/ 0 h 78"/>
                <a:gd name="T24" fmla="*/ 22 w 22"/>
                <a:gd name="T2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78">
                  <a:moveTo>
                    <a:pt x="22" y="0"/>
                  </a:moveTo>
                  <a:lnTo>
                    <a:pt x="22" y="8"/>
                  </a:lnTo>
                  <a:lnTo>
                    <a:pt x="16" y="8"/>
                  </a:lnTo>
                  <a:lnTo>
                    <a:pt x="16" y="70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5" y="70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Freeform 2405"/>
            <p:cNvSpPr>
              <a:spLocks noEditPoints="1"/>
            </p:cNvSpPr>
            <p:nvPr/>
          </p:nvSpPr>
          <p:spPr bwMode="auto">
            <a:xfrm>
              <a:off x="3765" y="2010"/>
              <a:ext cx="47" cy="78"/>
            </a:xfrm>
            <a:custGeom>
              <a:avLst/>
              <a:gdLst>
                <a:gd name="T0" fmla="*/ 0 w 17"/>
                <a:gd name="T1" fmla="*/ 29 h 29"/>
                <a:gd name="T2" fmla="*/ 0 w 17"/>
                <a:gd name="T3" fmla="*/ 0 h 29"/>
                <a:gd name="T4" fmla="*/ 8 w 17"/>
                <a:gd name="T5" fmla="*/ 0 h 29"/>
                <a:gd name="T6" fmla="*/ 14 w 17"/>
                <a:gd name="T7" fmla="*/ 2 h 29"/>
                <a:gd name="T8" fmla="*/ 16 w 17"/>
                <a:gd name="T9" fmla="*/ 7 h 29"/>
                <a:gd name="T10" fmla="*/ 14 w 17"/>
                <a:gd name="T11" fmla="*/ 11 h 29"/>
                <a:gd name="T12" fmla="*/ 11 w 17"/>
                <a:gd name="T13" fmla="*/ 14 h 29"/>
                <a:gd name="T14" fmla="*/ 11 w 17"/>
                <a:gd name="T15" fmla="*/ 14 h 29"/>
                <a:gd name="T16" fmla="*/ 15 w 17"/>
                <a:gd name="T17" fmla="*/ 16 h 29"/>
                <a:gd name="T18" fmla="*/ 17 w 17"/>
                <a:gd name="T19" fmla="*/ 20 h 29"/>
                <a:gd name="T20" fmla="*/ 14 w 17"/>
                <a:gd name="T21" fmla="*/ 26 h 29"/>
                <a:gd name="T22" fmla="*/ 8 w 17"/>
                <a:gd name="T23" fmla="*/ 29 h 29"/>
                <a:gd name="T24" fmla="*/ 0 w 17"/>
                <a:gd name="T25" fmla="*/ 29 h 29"/>
                <a:gd name="T26" fmla="*/ 3 w 17"/>
                <a:gd name="T27" fmla="*/ 3 h 29"/>
                <a:gd name="T28" fmla="*/ 3 w 17"/>
                <a:gd name="T29" fmla="*/ 13 h 29"/>
                <a:gd name="T30" fmla="*/ 6 w 17"/>
                <a:gd name="T31" fmla="*/ 13 h 29"/>
                <a:gd name="T32" fmla="*/ 11 w 17"/>
                <a:gd name="T33" fmla="*/ 11 h 29"/>
                <a:gd name="T34" fmla="*/ 12 w 17"/>
                <a:gd name="T35" fmla="*/ 8 h 29"/>
                <a:gd name="T36" fmla="*/ 7 w 17"/>
                <a:gd name="T37" fmla="*/ 3 h 29"/>
                <a:gd name="T38" fmla="*/ 3 w 17"/>
                <a:gd name="T39" fmla="*/ 3 h 29"/>
                <a:gd name="T40" fmla="*/ 3 w 17"/>
                <a:gd name="T41" fmla="*/ 15 h 29"/>
                <a:gd name="T42" fmla="*/ 3 w 17"/>
                <a:gd name="T43" fmla="*/ 26 h 29"/>
                <a:gd name="T44" fmla="*/ 8 w 17"/>
                <a:gd name="T45" fmla="*/ 26 h 29"/>
                <a:gd name="T46" fmla="*/ 12 w 17"/>
                <a:gd name="T47" fmla="*/ 24 h 29"/>
                <a:gd name="T48" fmla="*/ 14 w 17"/>
                <a:gd name="T49" fmla="*/ 20 h 29"/>
                <a:gd name="T50" fmla="*/ 7 w 17"/>
                <a:gd name="T51" fmla="*/ 15 h 29"/>
                <a:gd name="T52" fmla="*/ 3 w 17"/>
                <a:gd name="T5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9">
                  <a:moveTo>
                    <a:pt x="0" y="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4" y="12"/>
                    <a:pt x="12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7"/>
                    <a:pt x="17" y="19"/>
                    <a:pt x="17" y="20"/>
                  </a:cubicBezTo>
                  <a:cubicBezTo>
                    <a:pt x="17" y="23"/>
                    <a:pt x="16" y="25"/>
                    <a:pt x="14" y="26"/>
                  </a:cubicBezTo>
                  <a:cubicBezTo>
                    <a:pt x="13" y="28"/>
                    <a:pt x="11" y="29"/>
                    <a:pt x="8" y="29"/>
                  </a:cubicBezTo>
                  <a:lnTo>
                    <a:pt x="0" y="29"/>
                  </a:lnTo>
                  <a:close/>
                  <a:moveTo>
                    <a:pt x="3" y="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lnTo>
                    <a:pt x="3" y="3"/>
                  </a:lnTo>
                  <a:close/>
                  <a:moveTo>
                    <a:pt x="3" y="15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1" y="25"/>
                    <a:pt x="12" y="24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7"/>
                    <a:pt x="11" y="15"/>
                    <a:pt x="7" y="15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2406"/>
            <p:cNvSpPr>
              <a:spLocks/>
            </p:cNvSpPr>
            <p:nvPr/>
          </p:nvSpPr>
          <p:spPr bwMode="auto">
            <a:xfrm>
              <a:off x="3822" y="2010"/>
              <a:ext cx="57" cy="78"/>
            </a:xfrm>
            <a:custGeom>
              <a:avLst/>
              <a:gdLst>
                <a:gd name="T0" fmla="*/ 21 w 21"/>
                <a:gd name="T1" fmla="*/ 17 h 29"/>
                <a:gd name="T2" fmla="*/ 10 w 21"/>
                <a:gd name="T3" fmla="*/ 29 h 29"/>
                <a:gd name="T4" fmla="*/ 0 w 21"/>
                <a:gd name="T5" fmla="*/ 18 h 29"/>
                <a:gd name="T6" fmla="*/ 0 w 21"/>
                <a:gd name="T7" fmla="*/ 0 h 29"/>
                <a:gd name="T8" fmla="*/ 3 w 21"/>
                <a:gd name="T9" fmla="*/ 0 h 29"/>
                <a:gd name="T10" fmla="*/ 3 w 21"/>
                <a:gd name="T11" fmla="*/ 17 h 29"/>
                <a:gd name="T12" fmla="*/ 11 w 21"/>
                <a:gd name="T13" fmla="*/ 26 h 29"/>
                <a:gd name="T14" fmla="*/ 18 w 21"/>
                <a:gd name="T15" fmla="*/ 18 h 29"/>
                <a:gd name="T16" fmla="*/ 18 w 21"/>
                <a:gd name="T17" fmla="*/ 0 h 29"/>
                <a:gd name="T18" fmla="*/ 21 w 21"/>
                <a:gd name="T19" fmla="*/ 0 h 29"/>
                <a:gd name="T20" fmla="*/ 21 w 21"/>
                <a:gd name="T2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9">
                  <a:moveTo>
                    <a:pt x="21" y="17"/>
                  </a:moveTo>
                  <a:cubicBezTo>
                    <a:pt x="21" y="25"/>
                    <a:pt x="17" y="29"/>
                    <a:pt x="10" y="29"/>
                  </a:cubicBezTo>
                  <a:cubicBezTo>
                    <a:pt x="4" y="29"/>
                    <a:pt x="0" y="25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3"/>
                    <a:pt x="6" y="26"/>
                    <a:pt x="11" y="26"/>
                  </a:cubicBezTo>
                  <a:cubicBezTo>
                    <a:pt x="15" y="26"/>
                    <a:pt x="18" y="23"/>
                    <a:pt x="18" y="1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2407"/>
            <p:cNvSpPr>
              <a:spLocks/>
            </p:cNvSpPr>
            <p:nvPr/>
          </p:nvSpPr>
          <p:spPr bwMode="auto">
            <a:xfrm>
              <a:off x="3895" y="2010"/>
              <a:ext cx="60" cy="78"/>
            </a:xfrm>
            <a:custGeom>
              <a:avLst/>
              <a:gdLst>
                <a:gd name="T0" fmla="*/ 22 w 22"/>
                <a:gd name="T1" fmla="*/ 29 h 29"/>
                <a:gd name="T2" fmla="*/ 18 w 22"/>
                <a:gd name="T3" fmla="*/ 29 h 29"/>
                <a:gd name="T4" fmla="*/ 4 w 22"/>
                <a:gd name="T5" fmla="*/ 6 h 29"/>
                <a:gd name="T6" fmla="*/ 3 w 22"/>
                <a:gd name="T7" fmla="*/ 4 h 29"/>
                <a:gd name="T8" fmla="*/ 3 w 22"/>
                <a:gd name="T9" fmla="*/ 4 h 29"/>
                <a:gd name="T10" fmla="*/ 3 w 22"/>
                <a:gd name="T11" fmla="*/ 8 h 29"/>
                <a:gd name="T12" fmla="*/ 3 w 22"/>
                <a:gd name="T13" fmla="*/ 29 h 29"/>
                <a:gd name="T14" fmla="*/ 0 w 22"/>
                <a:gd name="T15" fmla="*/ 29 h 29"/>
                <a:gd name="T16" fmla="*/ 0 w 22"/>
                <a:gd name="T17" fmla="*/ 0 h 29"/>
                <a:gd name="T18" fmla="*/ 4 w 22"/>
                <a:gd name="T19" fmla="*/ 0 h 29"/>
                <a:gd name="T20" fmla="*/ 18 w 22"/>
                <a:gd name="T21" fmla="*/ 22 h 29"/>
                <a:gd name="T22" fmla="*/ 19 w 22"/>
                <a:gd name="T23" fmla="*/ 24 h 29"/>
                <a:gd name="T24" fmla="*/ 19 w 22"/>
                <a:gd name="T25" fmla="*/ 24 h 29"/>
                <a:gd name="T26" fmla="*/ 19 w 22"/>
                <a:gd name="T27" fmla="*/ 20 h 29"/>
                <a:gd name="T28" fmla="*/ 19 w 22"/>
                <a:gd name="T29" fmla="*/ 0 h 29"/>
                <a:gd name="T30" fmla="*/ 22 w 22"/>
                <a:gd name="T31" fmla="*/ 0 h 29"/>
                <a:gd name="T32" fmla="*/ 22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22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2"/>
                    <a:pt x="19" y="2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2408"/>
            <p:cNvSpPr>
              <a:spLocks noEditPoints="1"/>
            </p:cNvSpPr>
            <p:nvPr/>
          </p:nvSpPr>
          <p:spPr bwMode="auto">
            <a:xfrm>
              <a:off x="3963" y="2010"/>
              <a:ext cx="68" cy="78"/>
            </a:xfrm>
            <a:custGeom>
              <a:avLst/>
              <a:gdLst>
                <a:gd name="T0" fmla="*/ 25 w 25"/>
                <a:gd name="T1" fmla="*/ 29 h 29"/>
                <a:gd name="T2" fmla="*/ 22 w 25"/>
                <a:gd name="T3" fmla="*/ 29 h 29"/>
                <a:gd name="T4" fmla="*/ 19 w 25"/>
                <a:gd name="T5" fmla="*/ 21 h 29"/>
                <a:gd name="T6" fmla="*/ 7 w 25"/>
                <a:gd name="T7" fmla="*/ 21 h 29"/>
                <a:gd name="T8" fmla="*/ 4 w 25"/>
                <a:gd name="T9" fmla="*/ 29 h 29"/>
                <a:gd name="T10" fmla="*/ 0 w 25"/>
                <a:gd name="T11" fmla="*/ 29 h 29"/>
                <a:gd name="T12" fmla="*/ 11 w 25"/>
                <a:gd name="T13" fmla="*/ 0 h 29"/>
                <a:gd name="T14" fmla="*/ 14 w 25"/>
                <a:gd name="T15" fmla="*/ 0 h 29"/>
                <a:gd name="T16" fmla="*/ 25 w 25"/>
                <a:gd name="T17" fmla="*/ 29 h 29"/>
                <a:gd name="T18" fmla="*/ 18 w 25"/>
                <a:gd name="T19" fmla="*/ 18 h 29"/>
                <a:gd name="T20" fmla="*/ 13 w 25"/>
                <a:gd name="T21" fmla="*/ 6 h 29"/>
                <a:gd name="T22" fmla="*/ 13 w 25"/>
                <a:gd name="T23" fmla="*/ 4 h 29"/>
                <a:gd name="T24" fmla="*/ 13 w 25"/>
                <a:gd name="T25" fmla="*/ 4 h 29"/>
                <a:gd name="T26" fmla="*/ 12 w 25"/>
                <a:gd name="T27" fmla="*/ 6 h 29"/>
                <a:gd name="T28" fmla="*/ 8 w 25"/>
                <a:gd name="T29" fmla="*/ 18 h 29"/>
                <a:gd name="T30" fmla="*/ 18 w 25"/>
                <a:gd name="T3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25" y="29"/>
                  </a:lnTo>
                  <a:close/>
                  <a:moveTo>
                    <a:pt x="18" y="18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2" y="5"/>
                    <a:pt x="12" y="6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2409"/>
            <p:cNvSpPr>
              <a:spLocks/>
            </p:cNvSpPr>
            <p:nvPr/>
          </p:nvSpPr>
          <p:spPr bwMode="auto">
            <a:xfrm>
              <a:off x="4039" y="2010"/>
              <a:ext cx="41" cy="78"/>
            </a:xfrm>
            <a:custGeom>
              <a:avLst/>
              <a:gdLst>
                <a:gd name="T0" fmla="*/ 41 w 41"/>
                <a:gd name="T1" fmla="*/ 78 h 78"/>
                <a:gd name="T2" fmla="*/ 0 w 41"/>
                <a:gd name="T3" fmla="*/ 78 h 78"/>
                <a:gd name="T4" fmla="*/ 0 w 41"/>
                <a:gd name="T5" fmla="*/ 0 h 78"/>
                <a:gd name="T6" fmla="*/ 8 w 41"/>
                <a:gd name="T7" fmla="*/ 0 h 78"/>
                <a:gd name="T8" fmla="*/ 8 w 41"/>
                <a:gd name="T9" fmla="*/ 70 h 78"/>
                <a:gd name="T10" fmla="*/ 41 w 41"/>
                <a:gd name="T11" fmla="*/ 70 h 78"/>
                <a:gd name="T12" fmla="*/ 41 w 41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8">
                  <a:moveTo>
                    <a:pt x="41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0"/>
                  </a:lnTo>
                  <a:lnTo>
                    <a:pt x="41" y="70"/>
                  </a:lnTo>
                  <a:lnTo>
                    <a:pt x="4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2410"/>
            <p:cNvSpPr>
              <a:spLocks noEditPoints="1"/>
            </p:cNvSpPr>
            <p:nvPr/>
          </p:nvSpPr>
          <p:spPr bwMode="auto">
            <a:xfrm>
              <a:off x="3603" y="2126"/>
              <a:ext cx="54" cy="71"/>
            </a:xfrm>
            <a:custGeom>
              <a:avLst/>
              <a:gdLst>
                <a:gd name="T0" fmla="*/ 0 w 20"/>
                <a:gd name="T1" fmla="*/ 26 h 26"/>
                <a:gd name="T2" fmla="*/ 0 w 20"/>
                <a:gd name="T3" fmla="*/ 0 h 26"/>
                <a:gd name="T4" fmla="*/ 7 w 20"/>
                <a:gd name="T5" fmla="*/ 0 h 26"/>
                <a:gd name="T6" fmla="*/ 20 w 20"/>
                <a:gd name="T7" fmla="*/ 13 h 26"/>
                <a:gd name="T8" fmla="*/ 16 w 20"/>
                <a:gd name="T9" fmla="*/ 22 h 26"/>
                <a:gd name="T10" fmla="*/ 6 w 20"/>
                <a:gd name="T11" fmla="*/ 26 h 26"/>
                <a:gd name="T12" fmla="*/ 0 w 20"/>
                <a:gd name="T13" fmla="*/ 26 h 26"/>
                <a:gd name="T14" fmla="*/ 3 w 20"/>
                <a:gd name="T15" fmla="*/ 3 h 26"/>
                <a:gd name="T16" fmla="*/ 3 w 20"/>
                <a:gd name="T17" fmla="*/ 23 h 26"/>
                <a:gd name="T18" fmla="*/ 6 w 20"/>
                <a:gd name="T19" fmla="*/ 23 h 26"/>
                <a:gd name="T20" fmla="*/ 14 w 20"/>
                <a:gd name="T21" fmla="*/ 20 h 26"/>
                <a:gd name="T22" fmla="*/ 17 w 20"/>
                <a:gd name="T23" fmla="*/ 13 h 26"/>
                <a:gd name="T24" fmla="*/ 6 w 20"/>
                <a:gd name="T25" fmla="*/ 3 h 26"/>
                <a:gd name="T26" fmla="*/ 3 w 20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6">
                  <a:moveTo>
                    <a:pt x="0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5" y="0"/>
                    <a:pt x="20" y="4"/>
                    <a:pt x="20" y="13"/>
                  </a:cubicBezTo>
                  <a:cubicBezTo>
                    <a:pt x="20" y="16"/>
                    <a:pt x="19" y="20"/>
                    <a:pt x="16" y="22"/>
                  </a:cubicBezTo>
                  <a:cubicBezTo>
                    <a:pt x="14" y="24"/>
                    <a:pt x="10" y="26"/>
                    <a:pt x="6" y="26"/>
                  </a:cubicBezTo>
                  <a:lnTo>
                    <a:pt x="0" y="26"/>
                  </a:lnTo>
                  <a:close/>
                  <a:moveTo>
                    <a:pt x="3" y="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3"/>
                    <a:pt x="12" y="22"/>
                    <a:pt x="14" y="20"/>
                  </a:cubicBezTo>
                  <a:cubicBezTo>
                    <a:pt x="16" y="18"/>
                    <a:pt x="17" y="16"/>
                    <a:pt x="17" y="13"/>
                  </a:cubicBezTo>
                  <a:cubicBezTo>
                    <a:pt x="17" y="6"/>
                    <a:pt x="13" y="3"/>
                    <a:pt x="6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2411"/>
            <p:cNvSpPr>
              <a:spLocks/>
            </p:cNvSpPr>
            <p:nvPr/>
          </p:nvSpPr>
          <p:spPr bwMode="auto">
            <a:xfrm>
              <a:off x="3668" y="2126"/>
              <a:ext cx="35" cy="71"/>
            </a:xfrm>
            <a:custGeom>
              <a:avLst/>
              <a:gdLst>
                <a:gd name="T0" fmla="*/ 35 w 35"/>
                <a:gd name="T1" fmla="*/ 71 h 71"/>
                <a:gd name="T2" fmla="*/ 0 w 35"/>
                <a:gd name="T3" fmla="*/ 71 h 71"/>
                <a:gd name="T4" fmla="*/ 0 w 35"/>
                <a:gd name="T5" fmla="*/ 0 h 71"/>
                <a:gd name="T6" fmla="*/ 35 w 35"/>
                <a:gd name="T7" fmla="*/ 0 h 71"/>
                <a:gd name="T8" fmla="*/ 35 w 35"/>
                <a:gd name="T9" fmla="*/ 8 h 71"/>
                <a:gd name="T10" fmla="*/ 8 w 35"/>
                <a:gd name="T11" fmla="*/ 8 h 71"/>
                <a:gd name="T12" fmla="*/ 8 w 35"/>
                <a:gd name="T13" fmla="*/ 30 h 71"/>
                <a:gd name="T14" fmla="*/ 32 w 35"/>
                <a:gd name="T15" fmla="*/ 30 h 71"/>
                <a:gd name="T16" fmla="*/ 32 w 35"/>
                <a:gd name="T17" fmla="*/ 38 h 71"/>
                <a:gd name="T18" fmla="*/ 8 w 35"/>
                <a:gd name="T19" fmla="*/ 38 h 71"/>
                <a:gd name="T20" fmla="*/ 8 w 35"/>
                <a:gd name="T21" fmla="*/ 62 h 71"/>
                <a:gd name="T22" fmla="*/ 35 w 35"/>
                <a:gd name="T23" fmla="*/ 62 h 71"/>
                <a:gd name="T24" fmla="*/ 35 w 35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71">
                  <a:moveTo>
                    <a:pt x="35" y="71"/>
                  </a:moveTo>
                  <a:lnTo>
                    <a:pt x="0" y="71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8" y="8"/>
                  </a:lnTo>
                  <a:lnTo>
                    <a:pt x="8" y="30"/>
                  </a:lnTo>
                  <a:lnTo>
                    <a:pt x="32" y="30"/>
                  </a:lnTo>
                  <a:lnTo>
                    <a:pt x="32" y="38"/>
                  </a:lnTo>
                  <a:lnTo>
                    <a:pt x="8" y="38"/>
                  </a:lnTo>
                  <a:lnTo>
                    <a:pt x="8" y="62"/>
                  </a:lnTo>
                  <a:lnTo>
                    <a:pt x="35" y="62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2412"/>
            <p:cNvSpPr>
              <a:spLocks/>
            </p:cNvSpPr>
            <p:nvPr/>
          </p:nvSpPr>
          <p:spPr bwMode="auto">
            <a:xfrm>
              <a:off x="3733" y="2126"/>
              <a:ext cx="60" cy="71"/>
            </a:xfrm>
            <a:custGeom>
              <a:avLst/>
              <a:gdLst>
                <a:gd name="T0" fmla="*/ 22 w 22"/>
                <a:gd name="T1" fmla="*/ 24 h 26"/>
                <a:gd name="T2" fmla="*/ 13 w 22"/>
                <a:gd name="T3" fmla="*/ 26 h 26"/>
                <a:gd name="T4" fmla="*/ 3 w 22"/>
                <a:gd name="T5" fmla="*/ 23 h 26"/>
                <a:gd name="T6" fmla="*/ 0 w 22"/>
                <a:gd name="T7" fmla="*/ 13 h 26"/>
                <a:gd name="T8" fmla="*/ 4 w 22"/>
                <a:gd name="T9" fmla="*/ 4 h 26"/>
                <a:gd name="T10" fmla="*/ 14 w 22"/>
                <a:gd name="T11" fmla="*/ 0 h 26"/>
                <a:gd name="T12" fmla="*/ 21 w 22"/>
                <a:gd name="T13" fmla="*/ 1 h 26"/>
                <a:gd name="T14" fmla="*/ 21 w 22"/>
                <a:gd name="T15" fmla="*/ 6 h 26"/>
                <a:gd name="T16" fmla="*/ 14 w 22"/>
                <a:gd name="T17" fmla="*/ 5 h 26"/>
                <a:gd name="T18" fmla="*/ 8 w 22"/>
                <a:gd name="T19" fmla="*/ 7 h 26"/>
                <a:gd name="T20" fmla="*/ 6 w 22"/>
                <a:gd name="T21" fmla="*/ 13 h 26"/>
                <a:gd name="T22" fmla="*/ 8 w 22"/>
                <a:gd name="T23" fmla="*/ 19 h 26"/>
                <a:gd name="T24" fmla="*/ 13 w 22"/>
                <a:gd name="T25" fmla="*/ 21 h 26"/>
                <a:gd name="T26" fmla="*/ 16 w 22"/>
                <a:gd name="T27" fmla="*/ 21 h 26"/>
                <a:gd name="T28" fmla="*/ 16 w 22"/>
                <a:gd name="T29" fmla="*/ 16 h 26"/>
                <a:gd name="T30" fmla="*/ 11 w 22"/>
                <a:gd name="T31" fmla="*/ 16 h 26"/>
                <a:gd name="T32" fmla="*/ 11 w 22"/>
                <a:gd name="T33" fmla="*/ 11 h 26"/>
                <a:gd name="T34" fmla="*/ 22 w 22"/>
                <a:gd name="T35" fmla="*/ 11 h 26"/>
                <a:gd name="T36" fmla="*/ 22 w 22"/>
                <a:gd name="T3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6">
                  <a:moveTo>
                    <a:pt x="22" y="24"/>
                  </a:moveTo>
                  <a:cubicBezTo>
                    <a:pt x="19" y="25"/>
                    <a:pt x="16" y="26"/>
                    <a:pt x="13" y="26"/>
                  </a:cubicBezTo>
                  <a:cubicBezTo>
                    <a:pt x="9" y="26"/>
                    <a:pt x="6" y="25"/>
                    <a:pt x="3" y="23"/>
                  </a:cubicBezTo>
                  <a:cubicBezTo>
                    <a:pt x="1" y="20"/>
                    <a:pt x="0" y="17"/>
                    <a:pt x="0" y="13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1"/>
                    <a:pt x="9" y="0"/>
                    <a:pt x="14" y="0"/>
                  </a:cubicBezTo>
                  <a:cubicBezTo>
                    <a:pt x="16" y="0"/>
                    <a:pt x="19" y="0"/>
                    <a:pt x="21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5"/>
                    <a:pt x="16" y="5"/>
                    <a:pt x="14" y="5"/>
                  </a:cubicBezTo>
                  <a:cubicBezTo>
                    <a:pt x="11" y="5"/>
                    <a:pt x="9" y="5"/>
                    <a:pt x="8" y="7"/>
                  </a:cubicBezTo>
                  <a:cubicBezTo>
                    <a:pt x="6" y="8"/>
                    <a:pt x="6" y="10"/>
                    <a:pt x="6" y="13"/>
                  </a:cubicBezTo>
                  <a:cubicBezTo>
                    <a:pt x="6" y="16"/>
                    <a:pt x="6" y="18"/>
                    <a:pt x="8" y="19"/>
                  </a:cubicBezTo>
                  <a:cubicBezTo>
                    <a:pt x="9" y="20"/>
                    <a:pt x="11" y="21"/>
                    <a:pt x="13" y="21"/>
                  </a:cubicBezTo>
                  <a:cubicBezTo>
                    <a:pt x="14" y="21"/>
                    <a:pt x="15" y="21"/>
                    <a:pt x="16" y="2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2413"/>
            <p:cNvSpPr>
              <a:spLocks noEditPoints="1"/>
            </p:cNvSpPr>
            <p:nvPr/>
          </p:nvSpPr>
          <p:spPr bwMode="auto">
            <a:xfrm>
              <a:off x="3803" y="2126"/>
              <a:ext cx="49" cy="71"/>
            </a:xfrm>
            <a:custGeom>
              <a:avLst/>
              <a:gdLst>
                <a:gd name="T0" fmla="*/ 18 w 18"/>
                <a:gd name="T1" fmla="*/ 26 h 26"/>
                <a:gd name="T2" fmla="*/ 15 w 18"/>
                <a:gd name="T3" fmla="*/ 26 h 26"/>
                <a:gd name="T4" fmla="*/ 11 w 18"/>
                <a:gd name="T5" fmla="*/ 18 h 26"/>
                <a:gd name="T6" fmla="*/ 9 w 18"/>
                <a:gd name="T7" fmla="*/ 17 h 26"/>
                <a:gd name="T8" fmla="*/ 8 w 18"/>
                <a:gd name="T9" fmla="*/ 16 h 26"/>
                <a:gd name="T10" fmla="*/ 7 w 18"/>
                <a:gd name="T11" fmla="*/ 15 h 26"/>
                <a:gd name="T12" fmla="*/ 6 w 18"/>
                <a:gd name="T13" fmla="*/ 15 h 26"/>
                <a:gd name="T14" fmla="*/ 3 w 18"/>
                <a:gd name="T15" fmla="*/ 15 h 26"/>
                <a:gd name="T16" fmla="*/ 3 w 18"/>
                <a:gd name="T17" fmla="*/ 26 h 26"/>
                <a:gd name="T18" fmla="*/ 0 w 18"/>
                <a:gd name="T19" fmla="*/ 26 h 26"/>
                <a:gd name="T20" fmla="*/ 0 w 18"/>
                <a:gd name="T21" fmla="*/ 0 h 26"/>
                <a:gd name="T22" fmla="*/ 8 w 18"/>
                <a:gd name="T23" fmla="*/ 0 h 26"/>
                <a:gd name="T24" fmla="*/ 11 w 18"/>
                <a:gd name="T25" fmla="*/ 1 h 26"/>
                <a:gd name="T26" fmla="*/ 13 w 18"/>
                <a:gd name="T27" fmla="*/ 2 h 26"/>
                <a:gd name="T28" fmla="*/ 15 w 18"/>
                <a:gd name="T29" fmla="*/ 4 h 26"/>
                <a:gd name="T30" fmla="*/ 15 w 18"/>
                <a:gd name="T31" fmla="*/ 7 h 26"/>
                <a:gd name="T32" fmla="*/ 15 w 18"/>
                <a:gd name="T33" fmla="*/ 9 h 26"/>
                <a:gd name="T34" fmla="*/ 14 w 18"/>
                <a:gd name="T35" fmla="*/ 11 h 26"/>
                <a:gd name="T36" fmla="*/ 12 w 18"/>
                <a:gd name="T37" fmla="*/ 13 h 26"/>
                <a:gd name="T38" fmla="*/ 10 w 18"/>
                <a:gd name="T39" fmla="*/ 14 h 26"/>
                <a:gd name="T40" fmla="*/ 10 w 18"/>
                <a:gd name="T41" fmla="*/ 14 h 26"/>
                <a:gd name="T42" fmla="*/ 11 w 18"/>
                <a:gd name="T43" fmla="*/ 15 h 26"/>
                <a:gd name="T44" fmla="*/ 12 w 18"/>
                <a:gd name="T45" fmla="*/ 15 h 26"/>
                <a:gd name="T46" fmla="*/ 13 w 18"/>
                <a:gd name="T47" fmla="*/ 16 h 26"/>
                <a:gd name="T48" fmla="*/ 14 w 18"/>
                <a:gd name="T49" fmla="*/ 18 h 26"/>
                <a:gd name="T50" fmla="*/ 18 w 18"/>
                <a:gd name="T51" fmla="*/ 26 h 26"/>
                <a:gd name="T52" fmla="*/ 3 w 18"/>
                <a:gd name="T53" fmla="*/ 3 h 26"/>
                <a:gd name="T54" fmla="*/ 3 w 18"/>
                <a:gd name="T55" fmla="*/ 12 h 26"/>
                <a:gd name="T56" fmla="*/ 7 w 18"/>
                <a:gd name="T57" fmla="*/ 12 h 26"/>
                <a:gd name="T58" fmla="*/ 9 w 18"/>
                <a:gd name="T59" fmla="*/ 12 h 26"/>
                <a:gd name="T60" fmla="*/ 11 w 18"/>
                <a:gd name="T61" fmla="*/ 11 h 26"/>
                <a:gd name="T62" fmla="*/ 12 w 18"/>
                <a:gd name="T63" fmla="*/ 9 h 26"/>
                <a:gd name="T64" fmla="*/ 12 w 18"/>
                <a:gd name="T65" fmla="*/ 7 h 26"/>
                <a:gd name="T66" fmla="*/ 11 w 18"/>
                <a:gd name="T67" fmla="*/ 4 h 26"/>
                <a:gd name="T68" fmla="*/ 7 w 18"/>
                <a:gd name="T69" fmla="*/ 3 h 26"/>
                <a:gd name="T70" fmla="*/ 3 w 18"/>
                <a:gd name="T7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26">
                  <a:moveTo>
                    <a:pt x="18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4" y="3"/>
                    <a:pt x="14" y="3"/>
                    <a:pt x="15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10"/>
                    <a:pt x="14" y="11"/>
                    <a:pt x="14" y="11"/>
                  </a:cubicBezTo>
                  <a:cubicBezTo>
                    <a:pt x="13" y="12"/>
                    <a:pt x="13" y="12"/>
                    <a:pt x="12" y="13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3" y="17"/>
                    <a:pt x="13" y="17"/>
                    <a:pt x="14" y="18"/>
                  </a:cubicBezTo>
                  <a:lnTo>
                    <a:pt x="18" y="26"/>
                  </a:lnTo>
                  <a:close/>
                  <a:moveTo>
                    <a:pt x="3" y="3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0" y="3"/>
                    <a:pt x="9" y="3"/>
                    <a:pt x="7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2414"/>
            <p:cNvSpPr>
              <a:spLocks noEditPoints="1"/>
            </p:cNvSpPr>
            <p:nvPr/>
          </p:nvSpPr>
          <p:spPr bwMode="auto">
            <a:xfrm>
              <a:off x="3852" y="2126"/>
              <a:ext cx="60" cy="71"/>
            </a:xfrm>
            <a:custGeom>
              <a:avLst/>
              <a:gdLst>
                <a:gd name="T0" fmla="*/ 22 w 22"/>
                <a:gd name="T1" fmla="*/ 26 h 26"/>
                <a:gd name="T2" fmla="*/ 19 w 22"/>
                <a:gd name="T3" fmla="*/ 26 h 26"/>
                <a:gd name="T4" fmla="*/ 16 w 22"/>
                <a:gd name="T5" fmla="*/ 18 h 26"/>
                <a:gd name="T6" fmla="*/ 6 w 22"/>
                <a:gd name="T7" fmla="*/ 18 h 26"/>
                <a:gd name="T8" fmla="*/ 3 w 22"/>
                <a:gd name="T9" fmla="*/ 26 h 26"/>
                <a:gd name="T10" fmla="*/ 0 w 22"/>
                <a:gd name="T11" fmla="*/ 26 h 26"/>
                <a:gd name="T12" fmla="*/ 9 w 22"/>
                <a:gd name="T13" fmla="*/ 0 h 26"/>
                <a:gd name="T14" fmla="*/ 12 w 22"/>
                <a:gd name="T15" fmla="*/ 0 h 26"/>
                <a:gd name="T16" fmla="*/ 22 w 22"/>
                <a:gd name="T17" fmla="*/ 26 h 26"/>
                <a:gd name="T18" fmla="*/ 15 w 22"/>
                <a:gd name="T19" fmla="*/ 16 h 26"/>
                <a:gd name="T20" fmla="*/ 11 w 22"/>
                <a:gd name="T21" fmla="*/ 5 h 26"/>
                <a:gd name="T22" fmla="*/ 11 w 22"/>
                <a:gd name="T23" fmla="*/ 3 h 26"/>
                <a:gd name="T24" fmla="*/ 11 w 22"/>
                <a:gd name="T25" fmla="*/ 3 h 26"/>
                <a:gd name="T26" fmla="*/ 10 w 22"/>
                <a:gd name="T27" fmla="*/ 5 h 26"/>
                <a:gd name="T28" fmla="*/ 7 w 22"/>
                <a:gd name="T29" fmla="*/ 16 h 26"/>
                <a:gd name="T30" fmla="*/ 15 w 22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2" y="26"/>
                  </a:lnTo>
                  <a:close/>
                  <a:moveTo>
                    <a:pt x="15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2415"/>
            <p:cNvSpPr>
              <a:spLocks/>
            </p:cNvSpPr>
            <p:nvPr/>
          </p:nvSpPr>
          <p:spPr bwMode="auto">
            <a:xfrm>
              <a:off x="3920" y="2126"/>
              <a:ext cx="54" cy="71"/>
            </a:xfrm>
            <a:custGeom>
              <a:avLst/>
              <a:gdLst>
                <a:gd name="T0" fmla="*/ 20 w 20"/>
                <a:gd name="T1" fmla="*/ 26 h 26"/>
                <a:gd name="T2" fmla="*/ 16 w 20"/>
                <a:gd name="T3" fmla="*/ 26 h 26"/>
                <a:gd name="T4" fmla="*/ 4 w 20"/>
                <a:gd name="T5" fmla="*/ 5 h 26"/>
                <a:gd name="T6" fmla="*/ 3 w 20"/>
                <a:gd name="T7" fmla="*/ 4 h 26"/>
                <a:gd name="T8" fmla="*/ 3 w 20"/>
                <a:gd name="T9" fmla="*/ 4 h 26"/>
                <a:gd name="T10" fmla="*/ 3 w 20"/>
                <a:gd name="T11" fmla="*/ 7 h 26"/>
                <a:gd name="T12" fmla="*/ 3 w 20"/>
                <a:gd name="T13" fmla="*/ 26 h 26"/>
                <a:gd name="T14" fmla="*/ 0 w 20"/>
                <a:gd name="T15" fmla="*/ 26 h 26"/>
                <a:gd name="T16" fmla="*/ 0 w 20"/>
                <a:gd name="T17" fmla="*/ 0 h 26"/>
                <a:gd name="T18" fmla="*/ 4 w 20"/>
                <a:gd name="T19" fmla="*/ 0 h 26"/>
                <a:gd name="T20" fmla="*/ 16 w 20"/>
                <a:gd name="T21" fmla="*/ 20 h 26"/>
                <a:gd name="T22" fmla="*/ 17 w 20"/>
                <a:gd name="T23" fmla="*/ 22 h 26"/>
                <a:gd name="T24" fmla="*/ 17 w 20"/>
                <a:gd name="T25" fmla="*/ 22 h 26"/>
                <a:gd name="T26" fmla="*/ 17 w 20"/>
                <a:gd name="T27" fmla="*/ 18 h 26"/>
                <a:gd name="T28" fmla="*/ 17 w 20"/>
                <a:gd name="T29" fmla="*/ 0 h 26"/>
                <a:gd name="T30" fmla="*/ 20 w 20"/>
                <a:gd name="T31" fmla="*/ 0 h 26"/>
                <a:gd name="T32" fmla="*/ 20 w 20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6">
                  <a:moveTo>
                    <a:pt x="20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6"/>
                    <a:pt x="3" y="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1"/>
                    <a:pt x="17" y="21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1"/>
                    <a:pt x="17" y="20"/>
                    <a:pt x="17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2416"/>
            <p:cNvSpPr>
              <a:spLocks noEditPoints="1"/>
            </p:cNvSpPr>
            <p:nvPr/>
          </p:nvSpPr>
          <p:spPr bwMode="auto">
            <a:xfrm>
              <a:off x="3990" y="2126"/>
              <a:ext cx="54" cy="71"/>
            </a:xfrm>
            <a:custGeom>
              <a:avLst/>
              <a:gdLst>
                <a:gd name="T0" fmla="*/ 0 w 20"/>
                <a:gd name="T1" fmla="*/ 26 h 26"/>
                <a:gd name="T2" fmla="*/ 0 w 20"/>
                <a:gd name="T3" fmla="*/ 0 h 26"/>
                <a:gd name="T4" fmla="*/ 7 w 20"/>
                <a:gd name="T5" fmla="*/ 0 h 26"/>
                <a:gd name="T6" fmla="*/ 20 w 20"/>
                <a:gd name="T7" fmla="*/ 13 h 26"/>
                <a:gd name="T8" fmla="*/ 16 w 20"/>
                <a:gd name="T9" fmla="*/ 22 h 26"/>
                <a:gd name="T10" fmla="*/ 6 w 20"/>
                <a:gd name="T11" fmla="*/ 26 h 26"/>
                <a:gd name="T12" fmla="*/ 0 w 20"/>
                <a:gd name="T13" fmla="*/ 26 h 26"/>
                <a:gd name="T14" fmla="*/ 3 w 20"/>
                <a:gd name="T15" fmla="*/ 3 h 26"/>
                <a:gd name="T16" fmla="*/ 3 w 20"/>
                <a:gd name="T17" fmla="*/ 23 h 26"/>
                <a:gd name="T18" fmla="*/ 6 w 20"/>
                <a:gd name="T19" fmla="*/ 23 h 26"/>
                <a:gd name="T20" fmla="*/ 14 w 20"/>
                <a:gd name="T21" fmla="*/ 20 h 26"/>
                <a:gd name="T22" fmla="*/ 17 w 20"/>
                <a:gd name="T23" fmla="*/ 13 h 26"/>
                <a:gd name="T24" fmla="*/ 7 w 20"/>
                <a:gd name="T25" fmla="*/ 3 h 26"/>
                <a:gd name="T26" fmla="*/ 3 w 20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6">
                  <a:moveTo>
                    <a:pt x="0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5" y="0"/>
                    <a:pt x="20" y="4"/>
                    <a:pt x="20" y="13"/>
                  </a:cubicBezTo>
                  <a:cubicBezTo>
                    <a:pt x="20" y="16"/>
                    <a:pt x="19" y="20"/>
                    <a:pt x="16" y="22"/>
                  </a:cubicBezTo>
                  <a:cubicBezTo>
                    <a:pt x="14" y="24"/>
                    <a:pt x="10" y="26"/>
                    <a:pt x="6" y="26"/>
                  </a:cubicBezTo>
                  <a:lnTo>
                    <a:pt x="0" y="26"/>
                  </a:lnTo>
                  <a:close/>
                  <a:moveTo>
                    <a:pt x="3" y="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3"/>
                    <a:pt x="12" y="22"/>
                    <a:pt x="14" y="20"/>
                  </a:cubicBezTo>
                  <a:cubicBezTo>
                    <a:pt x="16" y="18"/>
                    <a:pt x="17" y="16"/>
                    <a:pt x="17" y="13"/>
                  </a:cubicBezTo>
                  <a:cubicBezTo>
                    <a:pt x="17" y="6"/>
                    <a:pt x="13" y="3"/>
                    <a:pt x="7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2417"/>
            <p:cNvSpPr>
              <a:spLocks/>
            </p:cNvSpPr>
            <p:nvPr/>
          </p:nvSpPr>
          <p:spPr bwMode="auto">
            <a:xfrm>
              <a:off x="4055" y="2126"/>
              <a:ext cx="35" cy="71"/>
            </a:xfrm>
            <a:custGeom>
              <a:avLst/>
              <a:gdLst>
                <a:gd name="T0" fmla="*/ 35 w 35"/>
                <a:gd name="T1" fmla="*/ 71 h 71"/>
                <a:gd name="T2" fmla="*/ 0 w 35"/>
                <a:gd name="T3" fmla="*/ 71 h 71"/>
                <a:gd name="T4" fmla="*/ 0 w 35"/>
                <a:gd name="T5" fmla="*/ 0 h 71"/>
                <a:gd name="T6" fmla="*/ 35 w 35"/>
                <a:gd name="T7" fmla="*/ 0 h 71"/>
                <a:gd name="T8" fmla="*/ 35 w 35"/>
                <a:gd name="T9" fmla="*/ 8 h 71"/>
                <a:gd name="T10" fmla="*/ 8 w 35"/>
                <a:gd name="T11" fmla="*/ 8 h 71"/>
                <a:gd name="T12" fmla="*/ 8 w 35"/>
                <a:gd name="T13" fmla="*/ 30 h 71"/>
                <a:gd name="T14" fmla="*/ 33 w 35"/>
                <a:gd name="T15" fmla="*/ 30 h 71"/>
                <a:gd name="T16" fmla="*/ 33 w 35"/>
                <a:gd name="T17" fmla="*/ 38 h 71"/>
                <a:gd name="T18" fmla="*/ 8 w 35"/>
                <a:gd name="T19" fmla="*/ 38 h 71"/>
                <a:gd name="T20" fmla="*/ 8 w 35"/>
                <a:gd name="T21" fmla="*/ 62 h 71"/>
                <a:gd name="T22" fmla="*/ 35 w 35"/>
                <a:gd name="T23" fmla="*/ 62 h 71"/>
                <a:gd name="T24" fmla="*/ 35 w 35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71">
                  <a:moveTo>
                    <a:pt x="35" y="71"/>
                  </a:moveTo>
                  <a:lnTo>
                    <a:pt x="0" y="71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8" y="8"/>
                  </a:lnTo>
                  <a:lnTo>
                    <a:pt x="8" y="30"/>
                  </a:lnTo>
                  <a:lnTo>
                    <a:pt x="33" y="30"/>
                  </a:lnTo>
                  <a:lnTo>
                    <a:pt x="33" y="38"/>
                  </a:lnTo>
                  <a:lnTo>
                    <a:pt x="8" y="38"/>
                  </a:lnTo>
                  <a:lnTo>
                    <a:pt x="8" y="62"/>
                  </a:lnTo>
                  <a:lnTo>
                    <a:pt x="35" y="62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2418"/>
            <p:cNvSpPr>
              <a:spLocks/>
            </p:cNvSpPr>
            <p:nvPr/>
          </p:nvSpPr>
          <p:spPr bwMode="auto">
            <a:xfrm>
              <a:off x="3606" y="2226"/>
              <a:ext cx="29" cy="79"/>
            </a:xfrm>
            <a:custGeom>
              <a:avLst/>
              <a:gdLst>
                <a:gd name="T0" fmla="*/ 29 w 29"/>
                <a:gd name="T1" fmla="*/ 0 h 79"/>
                <a:gd name="T2" fmla="*/ 29 w 29"/>
                <a:gd name="T3" fmla="*/ 14 h 79"/>
                <a:gd name="T4" fmla="*/ 24 w 29"/>
                <a:gd name="T5" fmla="*/ 14 h 79"/>
                <a:gd name="T6" fmla="*/ 24 w 29"/>
                <a:gd name="T7" fmla="*/ 65 h 79"/>
                <a:gd name="T8" fmla="*/ 29 w 29"/>
                <a:gd name="T9" fmla="*/ 65 h 79"/>
                <a:gd name="T10" fmla="*/ 29 w 29"/>
                <a:gd name="T11" fmla="*/ 79 h 79"/>
                <a:gd name="T12" fmla="*/ 0 w 29"/>
                <a:gd name="T13" fmla="*/ 79 h 79"/>
                <a:gd name="T14" fmla="*/ 0 w 29"/>
                <a:gd name="T15" fmla="*/ 65 h 79"/>
                <a:gd name="T16" fmla="*/ 8 w 29"/>
                <a:gd name="T17" fmla="*/ 65 h 79"/>
                <a:gd name="T18" fmla="*/ 8 w 29"/>
                <a:gd name="T19" fmla="*/ 14 h 79"/>
                <a:gd name="T20" fmla="*/ 0 w 29"/>
                <a:gd name="T21" fmla="*/ 14 h 79"/>
                <a:gd name="T22" fmla="*/ 0 w 29"/>
                <a:gd name="T23" fmla="*/ 0 h 79"/>
                <a:gd name="T24" fmla="*/ 29 w 2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9">
                  <a:moveTo>
                    <a:pt x="29" y="0"/>
                  </a:moveTo>
                  <a:lnTo>
                    <a:pt x="29" y="14"/>
                  </a:lnTo>
                  <a:lnTo>
                    <a:pt x="24" y="14"/>
                  </a:lnTo>
                  <a:lnTo>
                    <a:pt x="24" y="65"/>
                  </a:lnTo>
                  <a:lnTo>
                    <a:pt x="29" y="65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8" y="65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2419"/>
            <p:cNvSpPr>
              <a:spLocks/>
            </p:cNvSpPr>
            <p:nvPr/>
          </p:nvSpPr>
          <p:spPr bwMode="auto">
            <a:xfrm>
              <a:off x="3646" y="2226"/>
              <a:ext cx="60" cy="79"/>
            </a:xfrm>
            <a:custGeom>
              <a:avLst/>
              <a:gdLst>
                <a:gd name="T0" fmla="*/ 22 w 22"/>
                <a:gd name="T1" fmla="*/ 29 h 29"/>
                <a:gd name="T2" fmla="*/ 18 w 22"/>
                <a:gd name="T3" fmla="*/ 29 h 29"/>
                <a:gd name="T4" fmla="*/ 4 w 22"/>
                <a:gd name="T5" fmla="*/ 6 h 29"/>
                <a:gd name="T6" fmla="*/ 3 w 22"/>
                <a:gd name="T7" fmla="*/ 4 h 29"/>
                <a:gd name="T8" fmla="*/ 3 w 22"/>
                <a:gd name="T9" fmla="*/ 4 h 29"/>
                <a:gd name="T10" fmla="*/ 3 w 22"/>
                <a:gd name="T11" fmla="*/ 8 h 29"/>
                <a:gd name="T12" fmla="*/ 3 w 22"/>
                <a:gd name="T13" fmla="*/ 29 h 29"/>
                <a:gd name="T14" fmla="*/ 0 w 22"/>
                <a:gd name="T15" fmla="*/ 29 h 29"/>
                <a:gd name="T16" fmla="*/ 0 w 22"/>
                <a:gd name="T17" fmla="*/ 0 h 29"/>
                <a:gd name="T18" fmla="*/ 4 w 22"/>
                <a:gd name="T19" fmla="*/ 0 h 29"/>
                <a:gd name="T20" fmla="*/ 18 w 22"/>
                <a:gd name="T21" fmla="*/ 22 h 29"/>
                <a:gd name="T22" fmla="*/ 19 w 22"/>
                <a:gd name="T23" fmla="*/ 24 h 29"/>
                <a:gd name="T24" fmla="*/ 19 w 22"/>
                <a:gd name="T25" fmla="*/ 24 h 29"/>
                <a:gd name="T26" fmla="*/ 19 w 22"/>
                <a:gd name="T27" fmla="*/ 20 h 29"/>
                <a:gd name="T28" fmla="*/ 19 w 22"/>
                <a:gd name="T29" fmla="*/ 0 h 29"/>
                <a:gd name="T30" fmla="*/ 22 w 22"/>
                <a:gd name="T31" fmla="*/ 0 h 29"/>
                <a:gd name="T32" fmla="*/ 22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22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3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2"/>
                    <a:pt x="19" y="2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2420"/>
            <p:cNvSpPr>
              <a:spLocks/>
            </p:cNvSpPr>
            <p:nvPr/>
          </p:nvSpPr>
          <p:spPr bwMode="auto">
            <a:xfrm>
              <a:off x="3719" y="2226"/>
              <a:ext cx="46" cy="79"/>
            </a:xfrm>
            <a:custGeom>
              <a:avLst/>
              <a:gdLst>
                <a:gd name="T0" fmla="*/ 0 w 17"/>
                <a:gd name="T1" fmla="*/ 27 h 29"/>
                <a:gd name="T2" fmla="*/ 0 w 17"/>
                <a:gd name="T3" fmla="*/ 24 h 29"/>
                <a:gd name="T4" fmla="*/ 2 w 17"/>
                <a:gd name="T5" fmla="*/ 25 h 29"/>
                <a:gd name="T6" fmla="*/ 4 w 17"/>
                <a:gd name="T7" fmla="*/ 25 h 29"/>
                <a:gd name="T8" fmla="*/ 6 w 17"/>
                <a:gd name="T9" fmla="*/ 26 h 29"/>
                <a:gd name="T10" fmla="*/ 8 w 17"/>
                <a:gd name="T11" fmla="*/ 26 h 29"/>
                <a:gd name="T12" fmla="*/ 12 w 17"/>
                <a:gd name="T13" fmla="*/ 25 h 29"/>
                <a:gd name="T14" fmla="*/ 14 w 17"/>
                <a:gd name="T15" fmla="*/ 22 h 29"/>
                <a:gd name="T16" fmla="*/ 13 w 17"/>
                <a:gd name="T17" fmla="*/ 20 h 29"/>
                <a:gd name="T18" fmla="*/ 12 w 17"/>
                <a:gd name="T19" fmla="*/ 18 h 29"/>
                <a:gd name="T20" fmla="*/ 10 w 17"/>
                <a:gd name="T21" fmla="*/ 17 h 29"/>
                <a:gd name="T22" fmla="*/ 7 w 17"/>
                <a:gd name="T23" fmla="*/ 15 h 29"/>
                <a:gd name="T24" fmla="*/ 4 w 17"/>
                <a:gd name="T25" fmla="*/ 14 h 29"/>
                <a:gd name="T26" fmla="*/ 2 w 17"/>
                <a:gd name="T27" fmla="*/ 12 h 29"/>
                <a:gd name="T28" fmla="*/ 1 w 17"/>
                <a:gd name="T29" fmla="*/ 10 h 29"/>
                <a:gd name="T30" fmla="*/ 0 w 17"/>
                <a:gd name="T31" fmla="*/ 8 h 29"/>
                <a:gd name="T32" fmla="*/ 1 w 17"/>
                <a:gd name="T33" fmla="*/ 4 h 29"/>
                <a:gd name="T34" fmla="*/ 3 w 17"/>
                <a:gd name="T35" fmla="*/ 2 h 29"/>
                <a:gd name="T36" fmla="*/ 6 w 17"/>
                <a:gd name="T37" fmla="*/ 0 h 29"/>
                <a:gd name="T38" fmla="*/ 10 w 17"/>
                <a:gd name="T39" fmla="*/ 0 h 29"/>
                <a:gd name="T40" fmla="*/ 16 w 17"/>
                <a:gd name="T41" fmla="*/ 1 h 29"/>
                <a:gd name="T42" fmla="*/ 16 w 17"/>
                <a:gd name="T43" fmla="*/ 5 h 29"/>
                <a:gd name="T44" fmla="*/ 9 w 17"/>
                <a:gd name="T45" fmla="*/ 3 h 29"/>
                <a:gd name="T46" fmla="*/ 7 w 17"/>
                <a:gd name="T47" fmla="*/ 3 h 29"/>
                <a:gd name="T48" fmla="*/ 5 w 17"/>
                <a:gd name="T49" fmla="*/ 4 h 29"/>
                <a:gd name="T50" fmla="*/ 4 w 17"/>
                <a:gd name="T51" fmla="*/ 5 h 29"/>
                <a:gd name="T52" fmla="*/ 3 w 17"/>
                <a:gd name="T53" fmla="*/ 7 h 29"/>
                <a:gd name="T54" fmla="*/ 4 w 17"/>
                <a:gd name="T55" fmla="*/ 9 h 29"/>
                <a:gd name="T56" fmla="*/ 5 w 17"/>
                <a:gd name="T57" fmla="*/ 10 h 29"/>
                <a:gd name="T58" fmla="*/ 7 w 17"/>
                <a:gd name="T59" fmla="*/ 12 h 29"/>
                <a:gd name="T60" fmla="*/ 10 w 17"/>
                <a:gd name="T61" fmla="*/ 13 h 29"/>
                <a:gd name="T62" fmla="*/ 12 w 17"/>
                <a:gd name="T63" fmla="*/ 15 h 29"/>
                <a:gd name="T64" fmla="*/ 15 w 17"/>
                <a:gd name="T65" fmla="*/ 16 h 29"/>
                <a:gd name="T66" fmla="*/ 16 w 17"/>
                <a:gd name="T67" fmla="*/ 19 h 29"/>
                <a:gd name="T68" fmla="*/ 17 w 17"/>
                <a:gd name="T69" fmla="*/ 21 h 29"/>
                <a:gd name="T70" fmla="*/ 16 w 17"/>
                <a:gd name="T71" fmla="*/ 25 h 29"/>
                <a:gd name="T72" fmla="*/ 14 w 17"/>
                <a:gd name="T73" fmla="*/ 27 h 29"/>
                <a:gd name="T74" fmla="*/ 11 w 17"/>
                <a:gd name="T75" fmla="*/ 29 h 29"/>
                <a:gd name="T76" fmla="*/ 7 w 17"/>
                <a:gd name="T77" fmla="*/ 29 h 29"/>
                <a:gd name="T78" fmla="*/ 5 w 17"/>
                <a:gd name="T79" fmla="*/ 29 h 29"/>
                <a:gd name="T80" fmla="*/ 3 w 17"/>
                <a:gd name="T81" fmla="*/ 29 h 29"/>
                <a:gd name="T82" fmla="*/ 1 w 17"/>
                <a:gd name="T83" fmla="*/ 28 h 29"/>
                <a:gd name="T84" fmla="*/ 0 w 17"/>
                <a:gd name="T8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" h="29">
                  <a:moveTo>
                    <a:pt x="0" y="27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3" y="20"/>
                    <a:pt x="13" y="20"/>
                  </a:cubicBezTo>
                  <a:cubicBezTo>
                    <a:pt x="13" y="19"/>
                    <a:pt x="12" y="19"/>
                    <a:pt x="12" y="18"/>
                  </a:cubicBez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8" y="16"/>
                    <a:pt x="7" y="15"/>
                  </a:cubicBezTo>
                  <a:cubicBezTo>
                    <a:pt x="6" y="15"/>
                    <a:pt x="5" y="15"/>
                    <a:pt x="4" y="14"/>
                  </a:cubicBezTo>
                  <a:cubicBezTo>
                    <a:pt x="3" y="13"/>
                    <a:pt x="3" y="13"/>
                    <a:pt x="2" y="12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1"/>
                    <a:pt x="6" y="11"/>
                    <a:pt x="7" y="12"/>
                  </a:cubicBezTo>
                  <a:cubicBezTo>
                    <a:pt x="8" y="12"/>
                    <a:pt x="9" y="13"/>
                    <a:pt x="10" y="13"/>
                  </a:cubicBezTo>
                  <a:cubicBezTo>
                    <a:pt x="11" y="14"/>
                    <a:pt x="12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5" y="17"/>
                    <a:pt x="16" y="18"/>
                    <a:pt x="16" y="19"/>
                  </a:cubicBezTo>
                  <a:cubicBezTo>
                    <a:pt x="17" y="19"/>
                    <a:pt x="17" y="20"/>
                    <a:pt x="17" y="21"/>
                  </a:cubicBezTo>
                  <a:cubicBezTo>
                    <a:pt x="17" y="23"/>
                    <a:pt x="17" y="24"/>
                    <a:pt x="16" y="25"/>
                  </a:cubicBezTo>
                  <a:cubicBezTo>
                    <a:pt x="16" y="26"/>
                    <a:pt x="15" y="27"/>
                    <a:pt x="14" y="27"/>
                  </a:cubicBezTo>
                  <a:cubicBezTo>
                    <a:pt x="13" y="28"/>
                    <a:pt x="12" y="28"/>
                    <a:pt x="11" y="29"/>
                  </a:cubicBezTo>
                  <a:cubicBezTo>
                    <a:pt x="10" y="29"/>
                    <a:pt x="8" y="29"/>
                    <a:pt x="7" y="29"/>
                  </a:cubicBezTo>
                  <a:cubicBezTo>
                    <a:pt x="7" y="29"/>
                    <a:pt x="6" y="29"/>
                    <a:pt x="5" y="29"/>
                  </a:cubicBezTo>
                  <a:cubicBezTo>
                    <a:pt x="5" y="29"/>
                    <a:pt x="4" y="29"/>
                    <a:pt x="3" y="29"/>
                  </a:cubicBezTo>
                  <a:cubicBezTo>
                    <a:pt x="3" y="28"/>
                    <a:pt x="2" y="28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2421"/>
            <p:cNvSpPr>
              <a:spLocks/>
            </p:cNvSpPr>
            <p:nvPr/>
          </p:nvSpPr>
          <p:spPr bwMode="auto">
            <a:xfrm>
              <a:off x="3768" y="2226"/>
              <a:ext cx="54" cy="79"/>
            </a:xfrm>
            <a:custGeom>
              <a:avLst/>
              <a:gdLst>
                <a:gd name="T0" fmla="*/ 54 w 54"/>
                <a:gd name="T1" fmla="*/ 8 h 79"/>
                <a:gd name="T2" fmla="*/ 33 w 54"/>
                <a:gd name="T3" fmla="*/ 8 h 79"/>
                <a:gd name="T4" fmla="*/ 33 w 54"/>
                <a:gd name="T5" fmla="*/ 79 h 79"/>
                <a:gd name="T6" fmla="*/ 25 w 54"/>
                <a:gd name="T7" fmla="*/ 79 h 79"/>
                <a:gd name="T8" fmla="*/ 25 w 54"/>
                <a:gd name="T9" fmla="*/ 8 h 79"/>
                <a:gd name="T10" fmla="*/ 0 w 54"/>
                <a:gd name="T11" fmla="*/ 8 h 79"/>
                <a:gd name="T12" fmla="*/ 0 w 54"/>
                <a:gd name="T13" fmla="*/ 0 h 79"/>
                <a:gd name="T14" fmla="*/ 54 w 54"/>
                <a:gd name="T15" fmla="*/ 0 h 79"/>
                <a:gd name="T16" fmla="*/ 54 w 54"/>
                <a:gd name="T17" fmla="*/ 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9">
                  <a:moveTo>
                    <a:pt x="54" y="8"/>
                  </a:moveTo>
                  <a:lnTo>
                    <a:pt x="33" y="8"/>
                  </a:lnTo>
                  <a:lnTo>
                    <a:pt x="33" y="79"/>
                  </a:lnTo>
                  <a:lnTo>
                    <a:pt x="25" y="79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2422"/>
            <p:cNvSpPr>
              <a:spLocks noEditPoints="1"/>
            </p:cNvSpPr>
            <p:nvPr/>
          </p:nvSpPr>
          <p:spPr bwMode="auto">
            <a:xfrm>
              <a:off x="3822" y="2226"/>
              <a:ext cx="68" cy="79"/>
            </a:xfrm>
            <a:custGeom>
              <a:avLst/>
              <a:gdLst>
                <a:gd name="T0" fmla="*/ 25 w 25"/>
                <a:gd name="T1" fmla="*/ 29 h 29"/>
                <a:gd name="T2" fmla="*/ 21 w 25"/>
                <a:gd name="T3" fmla="*/ 29 h 29"/>
                <a:gd name="T4" fmla="*/ 18 w 25"/>
                <a:gd name="T5" fmla="*/ 21 h 29"/>
                <a:gd name="T6" fmla="*/ 6 w 25"/>
                <a:gd name="T7" fmla="*/ 21 h 29"/>
                <a:gd name="T8" fmla="*/ 4 w 25"/>
                <a:gd name="T9" fmla="*/ 29 h 29"/>
                <a:gd name="T10" fmla="*/ 0 w 25"/>
                <a:gd name="T11" fmla="*/ 29 h 29"/>
                <a:gd name="T12" fmla="*/ 11 w 25"/>
                <a:gd name="T13" fmla="*/ 0 h 29"/>
                <a:gd name="T14" fmla="*/ 14 w 25"/>
                <a:gd name="T15" fmla="*/ 0 h 29"/>
                <a:gd name="T16" fmla="*/ 25 w 25"/>
                <a:gd name="T17" fmla="*/ 29 h 29"/>
                <a:gd name="T18" fmla="*/ 17 w 25"/>
                <a:gd name="T19" fmla="*/ 18 h 29"/>
                <a:gd name="T20" fmla="*/ 13 w 25"/>
                <a:gd name="T21" fmla="*/ 6 h 29"/>
                <a:gd name="T22" fmla="*/ 12 w 25"/>
                <a:gd name="T23" fmla="*/ 4 h 29"/>
                <a:gd name="T24" fmla="*/ 12 w 25"/>
                <a:gd name="T25" fmla="*/ 4 h 29"/>
                <a:gd name="T26" fmla="*/ 12 w 25"/>
                <a:gd name="T27" fmla="*/ 6 h 29"/>
                <a:gd name="T28" fmla="*/ 7 w 25"/>
                <a:gd name="T29" fmla="*/ 18 h 29"/>
                <a:gd name="T30" fmla="*/ 17 w 25"/>
                <a:gd name="T3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25" y="29"/>
                  </a:lnTo>
                  <a:close/>
                  <a:moveTo>
                    <a:pt x="17" y="18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7" y="18"/>
                    <a:pt x="7" y="18"/>
                    <a:pt x="7" y="18"/>
                  </a:cubicBezTo>
                  <a:lnTo>
                    <a:pt x="1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2423"/>
            <p:cNvSpPr>
              <a:spLocks/>
            </p:cNvSpPr>
            <p:nvPr/>
          </p:nvSpPr>
          <p:spPr bwMode="auto">
            <a:xfrm>
              <a:off x="3898" y="2226"/>
              <a:ext cx="60" cy="79"/>
            </a:xfrm>
            <a:custGeom>
              <a:avLst/>
              <a:gdLst>
                <a:gd name="T0" fmla="*/ 22 w 22"/>
                <a:gd name="T1" fmla="*/ 29 h 29"/>
                <a:gd name="T2" fmla="*/ 18 w 22"/>
                <a:gd name="T3" fmla="*/ 29 h 29"/>
                <a:gd name="T4" fmla="*/ 4 w 22"/>
                <a:gd name="T5" fmla="*/ 6 h 29"/>
                <a:gd name="T6" fmla="*/ 3 w 22"/>
                <a:gd name="T7" fmla="*/ 4 h 29"/>
                <a:gd name="T8" fmla="*/ 3 w 22"/>
                <a:gd name="T9" fmla="*/ 4 h 29"/>
                <a:gd name="T10" fmla="*/ 3 w 22"/>
                <a:gd name="T11" fmla="*/ 8 h 29"/>
                <a:gd name="T12" fmla="*/ 3 w 22"/>
                <a:gd name="T13" fmla="*/ 29 h 29"/>
                <a:gd name="T14" fmla="*/ 0 w 22"/>
                <a:gd name="T15" fmla="*/ 29 h 29"/>
                <a:gd name="T16" fmla="*/ 0 w 22"/>
                <a:gd name="T17" fmla="*/ 0 h 29"/>
                <a:gd name="T18" fmla="*/ 4 w 22"/>
                <a:gd name="T19" fmla="*/ 0 h 29"/>
                <a:gd name="T20" fmla="*/ 18 w 22"/>
                <a:gd name="T21" fmla="*/ 22 h 29"/>
                <a:gd name="T22" fmla="*/ 19 w 22"/>
                <a:gd name="T23" fmla="*/ 24 h 29"/>
                <a:gd name="T24" fmla="*/ 19 w 22"/>
                <a:gd name="T25" fmla="*/ 24 h 29"/>
                <a:gd name="T26" fmla="*/ 19 w 22"/>
                <a:gd name="T27" fmla="*/ 20 h 29"/>
                <a:gd name="T28" fmla="*/ 19 w 22"/>
                <a:gd name="T29" fmla="*/ 0 h 29"/>
                <a:gd name="T30" fmla="*/ 22 w 22"/>
                <a:gd name="T31" fmla="*/ 0 h 29"/>
                <a:gd name="T32" fmla="*/ 22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22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2"/>
                    <a:pt x="19" y="2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2424"/>
            <p:cNvSpPr>
              <a:spLocks/>
            </p:cNvSpPr>
            <p:nvPr/>
          </p:nvSpPr>
          <p:spPr bwMode="auto">
            <a:xfrm>
              <a:off x="3971" y="2226"/>
              <a:ext cx="57" cy="79"/>
            </a:xfrm>
            <a:custGeom>
              <a:avLst/>
              <a:gdLst>
                <a:gd name="T0" fmla="*/ 21 w 21"/>
                <a:gd name="T1" fmla="*/ 27 h 29"/>
                <a:gd name="T2" fmla="*/ 13 w 21"/>
                <a:gd name="T3" fmla="*/ 29 h 29"/>
                <a:gd name="T4" fmla="*/ 3 w 21"/>
                <a:gd name="T5" fmla="*/ 25 h 29"/>
                <a:gd name="T6" fmla="*/ 0 w 21"/>
                <a:gd name="T7" fmla="*/ 15 h 29"/>
                <a:gd name="T8" fmla="*/ 4 w 21"/>
                <a:gd name="T9" fmla="*/ 4 h 29"/>
                <a:gd name="T10" fmla="*/ 14 w 21"/>
                <a:gd name="T11" fmla="*/ 0 h 29"/>
                <a:gd name="T12" fmla="*/ 21 w 21"/>
                <a:gd name="T13" fmla="*/ 1 h 29"/>
                <a:gd name="T14" fmla="*/ 21 w 21"/>
                <a:gd name="T15" fmla="*/ 5 h 29"/>
                <a:gd name="T16" fmla="*/ 14 w 21"/>
                <a:gd name="T17" fmla="*/ 3 h 29"/>
                <a:gd name="T18" fmla="*/ 6 w 21"/>
                <a:gd name="T19" fmla="*/ 6 h 29"/>
                <a:gd name="T20" fmla="*/ 3 w 21"/>
                <a:gd name="T21" fmla="*/ 15 h 29"/>
                <a:gd name="T22" fmla="*/ 6 w 21"/>
                <a:gd name="T23" fmla="*/ 23 h 29"/>
                <a:gd name="T24" fmla="*/ 13 w 21"/>
                <a:gd name="T25" fmla="*/ 26 h 29"/>
                <a:gd name="T26" fmla="*/ 21 w 21"/>
                <a:gd name="T27" fmla="*/ 24 h 29"/>
                <a:gd name="T28" fmla="*/ 21 w 21"/>
                <a:gd name="T2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9">
                  <a:moveTo>
                    <a:pt x="21" y="27"/>
                  </a:moveTo>
                  <a:cubicBezTo>
                    <a:pt x="18" y="28"/>
                    <a:pt x="16" y="29"/>
                    <a:pt x="13" y="29"/>
                  </a:cubicBezTo>
                  <a:cubicBezTo>
                    <a:pt x="9" y="29"/>
                    <a:pt x="6" y="28"/>
                    <a:pt x="3" y="25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3" y="11"/>
                    <a:pt x="3" y="15"/>
                  </a:cubicBezTo>
                  <a:cubicBezTo>
                    <a:pt x="3" y="18"/>
                    <a:pt x="4" y="21"/>
                    <a:pt x="6" y="23"/>
                  </a:cubicBezTo>
                  <a:cubicBezTo>
                    <a:pt x="8" y="25"/>
                    <a:pt x="10" y="26"/>
                    <a:pt x="13" y="26"/>
                  </a:cubicBezTo>
                  <a:cubicBezTo>
                    <a:pt x="16" y="26"/>
                    <a:pt x="18" y="25"/>
                    <a:pt x="21" y="24"/>
                  </a:cubicBez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2425"/>
            <p:cNvSpPr>
              <a:spLocks/>
            </p:cNvSpPr>
            <p:nvPr/>
          </p:nvSpPr>
          <p:spPr bwMode="auto">
            <a:xfrm>
              <a:off x="4039" y="2226"/>
              <a:ext cx="41" cy="79"/>
            </a:xfrm>
            <a:custGeom>
              <a:avLst/>
              <a:gdLst>
                <a:gd name="T0" fmla="*/ 41 w 41"/>
                <a:gd name="T1" fmla="*/ 79 h 79"/>
                <a:gd name="T2" fmla="*/ 0 w 41"/>
                <a:gd name="T3" fmla="*/ 79 h 79"/>
                <a:gd name="T4" fmla="*/ 0 w 41"/>
                <a:gd name="T5" fmla="*/ 0 h 79"/>
                <a:gd name="T6" fmla="*/ 38 w 41"/>
                <a:gd name="T7" fmla="*/ 0 h 79"/>
                <a:gd name="T8" fmla="*/ 38 w 41"/>
                <a:gd name="T9" fmla="*/ 8 h 79"/>
                <a:gd name="T10" fmla="*/ 8 w 41"/>
                <a:gd name="T11" fmla="*/ 8 h 79"/>
                <a:gd name="T12" fmla="*/ 8 w 41"/>
                <a:gd name="T13" fmla="*/ 35 h 79"/>
                <a:gd name="T14" fmla="*/ 35 w 41"/>
                <a:gd name="T15" fmla="*/ 35 h 79"/>
                <a:gd name="T16" fmla="*/ 35 w 41"/>
                <a:gd name="T17" fmla="*/ 44 h 79"/>
                <a:gd name="T18" fmla="*/ 8 w 41"/>
                <a:gd name="T19" fmla="*/ 44 h 79"/>
                <a:gd name="T20" fmla="*/ 8 w 41"/>
                <a:gd name="T21" fmla="*/ 71 h 79"/>
                <a:gd name="T22" fmla="*/ 41 w 41"/>
                <a:gd name="T23" fmla="*/ 71 h 79"/>
                <a:gd name="T24" fmla="*/ 41 w 41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9">
                  <a:moveTo>
                    <a:pt x="41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35" y="35"/>
                  </a:lnTo>
                  <a:lnTo>
                    <a:pt x="35" y="44"/>
                  </a:lnTo>
                  <a:lnTo>
                    <a:pt x="8" y="44"/>
                  </a:lnTo>
                  <a:lnTo>
                    <a:pt x="8" y="71"/>
                  </a:lnTo>
                  <a:lnTo>
                    <a:pt x="41" y="71"/>
                  </a:lnTo>
                  <a:lnTo>
                    <a:pt x="4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2426"/>
            <p:cNvSpPr>
              <a:spLocks noEditPoints="1"/>
            </p:cNvSpPr>
            <p:nvPr/>
          </p:nvSpPr>
          <p:spPr bwMode="auto">
            <a:xfrm>
              <a:off x="3600" y="2321"/>
              <a:ext cx="73" cy="92"/>
            </a:xfrm>
            <a:custGeom>
              <a:avLst/>
              <a:gdLst>
                <a:gd name="T0" fmla="*/ 0 w 27"/>
                <a:gd name="T1" fmla="*/ 34 h 34"/>
                <a:gd name="T2" fmla="*/ 0 w 27"/>
                <a:gd name="T3" fmla="*/ 0 h 34"/>
                <a:gd name="T4" fmla="*/ 9 w 27"/>
                <a:gd name="T5" fmla="*/ 0 h 34"/>
                <a:gd name="T6" fmla="*/ 27 w 27"/>
                <a:gd name="T7" fmla="*/ 16 h 34"/>
                <a:gd name="T8" fmla="*/ 22 w 27"/>
                <a:gd name="T9" fmla="*/ 29 h 34"/>
                <a:gd name="T10" fmla="*/ 9 w 27"/>
                <a:gd name="T11" fmla="*/ 34 h 34"/>
                <a:gd name="T12" fmla="*/ 0 w 27"/>
                <a:gd name="T13" fmla="*/ 34 h 34"/>
                <a:gd name="T14" fmla="*/ 4 w 27"/>
                <a:gd name="T15" fmla="*/ 3 h 34"/>
                <a:gd name="T16" fmla="*/ 4 w 27"/>
                <a:gd name="T17" fmla="*/ 30 h 34"/>
                <a:gd name="T18" fmla="*/ 9 w 27"/>
                <a:gd name="T19" fmla="*/ 30 h 34"/>
                <a:gd name="T20" fmla="*/ 19 w 27"/>
                <a:gd name="T21" fmla="*/ 26 h 34"/>
                <a:gd name="T22" fmla="*/ 23 w 27"/>
                <a:gd name="T23" fmla="*/ 16 h 34"/>
                <a:gd name="T24" fmla="*/ 9 w 27"/>
                <a:gd name="T25" fmla="*/ 3 h 34"/>
                <a:gd name="T26" fmla="*/ 4 w 27"/>
                <a:gd name="T27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4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1" y="0"/>
                    <a:pt x="27" y="5"/>
                    <a:pt x="27" y="16"/>
                  </a:cubicBezTo>
                  <a:cubicBezTo>
                    <a:pt x="27" y="21"/>
                    <a:pt x="26" y="26"/>
                    <a:pt x="22" y="29"/>
                  </a:cubicBezTo>
                  <a:cubicBezTo>
                    <a:pt x="19" y="32"/>
                    <a:pt x="15" y="34"/>
                    <a:pt x="9" y="34"/>
                  </a:cubicBezTo>
                  <a:lnTo>
                    <a:pt x="0" y="34"/>
                  </a:lnTo>
                  <a:close/>
                  <a:moveTo>
                    <a:pt x="4" y="3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4" y="30"/>
                    <a:pt x="17" y="29"/>
                    <a:pt x="19" y="26"/>
                  </a:cubicBezTo>
                  <a:cubicBezTo>
                    <a:pt x="22" y="24"/>
                    <a:pt x="23" y="21"/>
                    <a:pt x="23" y="16"/>
                  </a:cubicBezTo>
                  <a:cubicBezTo>
                    <a:pt x="23" y="8"/>
                    <a:pt x="19" y="3"/>
                    <a:pt x="9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2427"/>
            <p:cNvSpPr>
              <a:spLocks/>
            </p:cNvSpPr>
            <p:nvPr/>
          </p:nvSpPr>
          <p:spPr bwMode="auto">
            <a:xfrm>
              <a:off x="3687" y="2321"/>
              <a:ext cx="49" cy="92"/>
            </a:xfrm>
            <a:custGeom>
              <a:avLst/>
              <a:gdLst>
                <a:gd name="T0" fmla="*/ 49 w 49"/>
                <a:gd name="T1" fmla="*/ 92 h 92"/>
                <a:gd name="T2" fmla="*/ 0 w 49"/>
                <a:gd name="T3" fmla="*/ 92 h 92"/>
                <a:gd name="T4" fmla="*/ 0 w 49"/>
                <a:gd name="T5" fmla="*/ 0 h 92"/>
                <a:gd name="T6" fmla="*/ 46 w 49"/>
                <a:gd name="T7" fmla="*/ 0 h 92"/>
                <a:gd name="T8" fmla="*/ 46 w 49"/>
                <a:gd name="T9" fmla="*/ 8 h 92"/>
                <a:gd name="T10" fmla="*/ 11 w 49"/>
                <a:gd name="T11" fmla="*/ 8 h 92"/>
                <a:gd name="T12" fmla="*/ 11 w 49"/>
                <a:gd name="T13" fmla="*/ 40 h 92"/>
                <a:gd name="T14" fmla="*/ 43 w 49"/>
                <a:gd name="T15" fmla="*/ 40 h 92"/>
                <a:gd name="T16" fmla="*/ 43 w 49"/>
                <a:gd name="T17" fmla="*/ 49 h 92"/>
                <a:gd name="T18" fmla="*/ 11 w 49"/>
                <a:gd name="T19" fmla="*/ 49 h 92"/>
                <a:gd name="T20" fmla="*/ 11 w 49"/>
                <a:gd name="T21" fmla="*/ 81 h 92"/>
                <a:gd name="T22" fmla="*/ 49 w 49"/>
                <a:gd name="T23" fmla="*/ 81 h 92"/>
                <a:gd name="T24" fmla="*/ 49 w 49"/>
                <a:gd name="T2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92">
                  <a:moveTo>
                    <a:pt x="49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"/>
                  </a:lnTo>
                  <a:lnTo>
                    <a:pt x="11" y="8"/>
                  </a:lnTo>
                  <a:lnTo>
                    <a:pt x="11" y="40"/>
                  </a:lnTo>
                  <a:lnTo>
                    <a:pt x="43" y="40"/>
                  </a:lnTo>
                  <a:lnTo>
                    <a:pt x="43" y="49"/>
                  </a:lnTo>
                  <a:lnTo>
                    <a:pt x="11" y="49"/>
                  </a:lnTo>
                  <a:lnTo>
                    <a:pt x="11" y="81"/>
                  </a:lnTo>
                  <a:lnTo>
                    <a:pt x="49" y="81"/>
                  </a:lnTo>
                  <a:lnTo>
                    <a:pt x="4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2428"/>
            <p:cNvSpPr>
              <a:spLocks noEditPoints="1"/>
            </p:cNvSpPr>
            <p:nvPr/>
          </p:nvSpPr>
          <p:spPr bwMode="auto">
            <a:xfrm>
              <a:off x="3779" y="2321"/>
              <a:ext cx="68" cy="92"/>
            </a:xfrm>
            <a:custGeom>
              <a:avLst/>
              <a:gdLst>
                <a:gd name="T0" fmla="*/ 8 w 25"/>
                <a:gd name="T1" fmla="*/ 22 h 34"/>
                <a:gd name="T2" fmla="*/ 8 w 25"/>
                <a:gd name="T3" fmla="*/ 34 h 34"/>
                <a:gd name="T4" fmla="*/ 0 w 25"/>
                <a:gd name="T5" fmla="*/ 34 h 34"/>
                <a:gd name="T6" fmla="*/ 0 w 25"/>
                <a:gd name="T7" fmla="*/ 0 h 34"/>
                <a:gd name="T8" fmla="*/ 12 w 25"/>
                <a:gd name="T9" fmla="*/ 0 h 34"/>
                <a:gd name="T10" fmla="*/ 25 w 25"/>
                <a:gd name="T11" fmla="*/ 11 h 34"/>
                <a:gd name="T12" fmla="*/ 21 w 25"/>
                <a:gd name="T13" fmla="*/ 19 h 34"/>
                <a:gd name="T14" fmla="*/ 12 w 25"/>
                <a:gd name="T15" fmla="*/ 22 h 34"/>
                <a:gd name="T16" fmla="*/ 8 w 25"/>
                <a:gd name="T17" fmla="*/ 22 h 34"/>
                <a:gd name="T18" fmla="*/ 8 w 25"/>
                <a:gd name="T19" fmla="*/ 6 h 34"/>
                <a:gd name="T20" fmla="*/ 8 w 25"/>
                <a:gd name="T21" fmla="*/ 16 h 34"/>
                <a:gd name="T22" fmla="*/ 11 w 25"/>
                <a:gd name="T23" fmla="*/ 16 h 34"/>
                <a:gd name="T24" fmla="*/ 17 w 25"/>
                <a:gd name="T25" fmla="*/ 11 h 34"/>
                <a:gd name="T26" fmla="*/ 11 w 25"/>
                <a:gd name="T27" fmla="*/ 6 h 34"/>
                <a:gd name="T28" fmla="*/ 8 w 25"/>
                <a:gd name="T2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4">
                  <a:moveTo>
                    <a:pt x="8" y="22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0"/>
                    <a:pt x="25" y="3"/>
                    <a:pt x="25" y="11"/>
                  </a:cubicBezTo>
                  <a:cubicBezTo>
                    <a:pt x="25" y="14"/>
                    <a:pt x="24" y="17"/>
                    <a:pt x="21" y="19"/>
                  </a:cubicBezTo>
                  <a:cubicBezTo>
                    <a:pt x="19" y="21"/>
                    <a:pt x="16" y="22"/>
                    <a:pt x="12" y="22"/>
                  </a:cubicBezTo>
                  <a:lnTo>
                    <a:pt x="8" y="22"/>
                  </a:lnTo>
                  <a:close/>
                  <a:moveTo>
                    <a:pt x="8" y="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5" y="16"/>
                    <a:pt x="17" y="14"/>
                    <a:pt x="17" y="11"/>
                  </a:cubicBezTo>
                  <a:cubicBezTo>
                    <a:pt x="17" y="7"/>
                    <a:pt x="15" y="6"/>
                    <a:pt x="11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2429"/>
            <p:cNvSpPr>
              <a:spLocks noEditPoints="1"/>
            </p:cNvSpPr>
            <p:nvPr/>
          </p:nvSpPr>
          <p:spPr bwMode="auto">
            <a:xfrm>
              <a:off x="3847" y="2321"/>
              <a:ext cx="81" cy="92"/>
            </a:xfrm>
            <a:custGeom>
              <a:avLst/>
              <a:gdLst>
                <a:gd name="T0" fmla="*/ 30 w 30"/>
                <a:gd name="T1" fmla="*/ 34 h 34"/>
                <a:gd name="T2" fmla="*/ 26 w 30"/>
                <a:gd name="T3" fmla="*/ 34 h 34"/>
                <a:gd name="T4" fmla="*/ 22 w 30"/>
                <a:gd name="T5" fmla="*/ 24 h 34"/>
                <a:gd name="T6" fmla="*/ 8 w 30"/>
                <a:gd name="T7" fmla="*/ 24 h 34"/>
                <a:gd name="T8" fmla="*/ 4 w 30"/>
                <a:gd name="T9" fmla="*/ 34 h 34"/>
                <a:gd name="T10" fmla="*/ 0 w 30"/>
                <a:gd name="T11" fmla="*/ 34 h 34"/>
                <a:gd name="T12" fmla="*/ 13 w 30"/>
                <a:gd name="T13" fmla="*/ 0 h 34"/>
                <a:gd name="T14" fmla="*/ 17 w 30"/>
                <a:gd name="T15" fmla="*/ 0 h 34"/>
                <a:gd name="T16" fmla="*/ 30 w 30"/>
                <a:gd name="T17" fmla="*/ 34 h 34"/>
                <a:gd name="T18" fmla="*/ 21 w 30"/>
                <a:gd name="T19" fmla="*/ 21 h 34"/>
                <a:gd name="T20" fmla="*/ 16 w 30"/>
                <a:gd name="T21" fmla="*/ 6 h 34"/>
                <a:gd name="T22" fmla="*/ 15 w 30"/>
                <a:gd name="T23" fmla="*/ 4 h 34"/>
                <a:gd name="T24" fmla="*/ 15 w 30"/>
                <a:gd name="T25" fmla="*/ 4 h 34"/>
                <a:gd name="T26" fmla="*/ 14 w 30"/>
                <a:gd name="T27" fmla="*/ 6 h 34"/>
                <a:gd name="T28" fmla="*/ 9 w 30"/>
                <a:gd name="T29" fmla="*/ 21 h 34"/>
                <a:gd name="T30" fmla="*/ 21 w 30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4">
                  <a:moveTo>
                    <a:pt x="30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30" y="34"/>
                  </a:lnTo>
                  <a:close/>
                  <a:moveTo>
                    <a:pt x="21" y="21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2430"/>
            <p:cNvSpPr>
              <a:spLocks noEditPoints="1"/>
            </p:cNvSpPr>
            <p:nvPr/>
          </p:nvSpPr>
          <p:spPr bwMode="auto">
            <a:xfrm>
              <a:off x="3939" y="2321"/>
              <a:ext cx="65" cy="92"/>
            </a:xfrm>
            <a:custGeom>
              <a:avLst/>
              <a:gdLst>
                <a:gd name="T0" fmla="*/ 24 w 24"/>
                <a:gd name="T1" fmla="*/ 34 h 34"/>
                <a:gd name="T2" fmla="*/ 19 w 24"/>
                <a:gd name="T3" fmla="*/ 34 h 34"/>
                <a:gd name="T4" fmla="*/ 13 w 24"/>
                <a:gd name="T5" fmla="*/ 24 h 34"/>
                <a:gd name="T6" fmla="*/ 12 w 24"/>
                <a:gd name="T7" fmla="*/ 22 h 34"/>
                <a:gd name="T8" fmla="*/ 10 w 24"/>
                <a:gd name="T9" fmla="*/ 20 h 34"/>
                <a:gd name="T10" fmla="*/ 9 w 24"/>
                <a:gd name="T11" fmla="*/ 19 h 34"/>
                <a:gd name="T12" fmla="*/ 7 w 24"/>
                <a:gd name="T13" fmla="*/ 19 h 34"/>
                <a:gd name="T14" fmla="*/ 3 w 24"/>
                <a:gd name="T15" fmla="*/ 19 h 34"/>
                <a:gd name="T16" fmla="*/ 3 w 24"/>
                <a:gd name="T17" fmla="*/ 34 h 34"/>
                <a:gd name="T18" fmla="*/ 0 w 24"/>
                <a:gd name="T19" fmla="*/ 34 h 34"/>
                <a:gd name="T20" fmla="*/ 0 w 24"/>
                <a:gd name="T21" fmla="*/ 0 h 34"/>
                <a:gd name="T22" fmla="*/ 10 w 24"/>
                <a:gd name="T23" fmla="*/ 0 h 34"/>
                <a:gd name="T24" fmla="*/ 14 w 24"/>
                <a:gd name="T25" fmla="*/ 0 h 34"/>
                <a:gd name="T26" fmla="*/ 17 w 24"/>
                <a:gd name="T27" fmla="*/ 2 h 34"/>
                <a:gd name="T28" fmla="*/ 19 w 24"/>
                <a:gd name="T29" fmla="*/ 5 h 34"/>
                <a:gd name="T30" fmla="*/ 20 w 24"/>
                <a:gd name="T31" fmla="*/ 9 h 34"/>
                <a:gd name="T32" fmla="*/ 19 w 24"/>
                <a:gd name="T33" fmla="*/ 12 h 34"/>
                <a:gd name="T34" fmla="*/ 18 w 24"/>
                <a:gd name="T35" fmla="*/ 15 h 34"/>
                <a:gd name="T36" fmla="*/ 15 w 24"/>
                <a:gd name="T37" fmla="*/ 17 h 34"/>
                <a:gd name="T38" fmla="*/ 12 w 24"/>
                <a:gd name="T39" fmla="*/ 18 h 34"/>
                <a:gd name="T40" fmla="*/ 12 w 24"/>
                <a:gd name="T41" fmla="*/ 18 h 34"/>
                <a:gd name="T42" fmla="*/ 14 w 24"/>
                <a:gd name="T43" fmla="*/ 19 h 34"/>
                <a:gd name="T44" fmla="*/ 15 w 24"/>
                <a:gd name="T45" fmla="*/ 20 h 34"/>
                <a:gd name="T46" fmla="*/ 16 w 24"/>
                <a:gd name="T47" fmla="*/ 21 h 34"/>
                <a:gd name="T48" fmla="*/ 17 w 24"/>
                <a:gd name="T49" fmla="*/ 23 h 34"/>
                <a:gd name="T50" fmla="*/ 24 w 24"/>
                <a:gd name="T51" fmla="*/ 34 h 34"/>
                <a:gd name="T52" fmla="*/ 3 w 24"/>
                <a:gd name="T53" fmla="*/ 3 h 34"/>
                <a:gd name="T54" fmla="*/ 3 w 24"/>
                <a:gd name="T55" fmla="*/ 16 h 34"/>
                <a:gd name="T56" fmla="*/ 9 w 24"/>
                <a:gd name="T57" fmla="*/ 16 h 34"/>
                <a:gd name="T58" fmla="*/ 12 w 24"/>
                <a:gd name="T59" fmla="*/ 15 h 34"/>
                <a:gd name="T60" fmla="*/ 14 w 24"/>
                <a:gd name="T61" fmla="*/ 14 h 34"/>
                <a:gd name="T62" fmla="*/ 15 w 24"/>
                <a:gd name="T63" fmla="*/ 12 h 34"/>
                <a:gd name="T64" fmla="*/ 16 w 24"/>
                <a:gd name="T65" fmla="*/ 9 h 34"/>
                <a:gd name="T66" fmla="*/ 14 w 24"/>
                <a:gd name="T67" fmla="*/ 5 h 34"/>
                <a:gd name="T68" fmla="*/ 9 w 24"/>
                <a:gd name="T69" fmla="*/ 3 h 34"/>
                <a:gd name="T70" fmla="*/ 3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24" y="34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2" y="22"/>
                    <a:pt x="12" y="22"/>
                  </a:cubicBezTo>
                  <a:cubicBezTo>
                    <a:pt x="11" y="21"/>
                    <a:pt x="11" y="21"/>
                    <a:pt x="10" y="20"/>
                  </a:cubicBezTo>
                  <a:cubicBezTo>
                    <a:pt x="10" y="20"/>
                    <a:pt x="9" y="20"/>
                    <a:pt x="9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5" y="1"/>
                    <a:pt x="16" y="1"/>
                    <a:pt x="17" y="2"/>
                  </a:cubicBezTo>
                  <a:cubicBezTo>
                    <a:pt x="18" y="3"/>
                    <a:pt x="18" y="4"/>
                    <a:pt x="19" y="5"/>
                  </a:cubicBezTo>
                  <a:cubicBezTo>
                    <a:pt x="20" y="6"/>
                    <a:pt x="20" y="7"/>
                    <a:pt x="20" y="9"/>
                  </a:cubicBezTo>
                  <a:cubicBezTo>
                    <a:pt x="20" y="10"/>
                    <a:pt x="20" y="11"/>
                    <a:pt x="19" y="12"/>
                  </a:cubicBezTo>
                  <a:cubicBezTo>
                    <a:pt x="19" y="13"/>
                    <a:pt x="18" y="14"/>
                    <a:pt x="18" y="15"/>
                  </a:cubicBezTo>
                  <a:cubicBezTo>
                    <a:pt x="17" y="15"/>
                    <a:pt x="16" y="16"/>
                    <a:pt x="15" y="17"/>
                  </a:cubicBezTo>
                  <a:cubicBezTo>
                    <a:pt x="14" y="17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9"/>
                    <a:pt x="14" y="19"/>
                  </a:cubicBezTo>
                  <a:cubicBezTo>
                    <a:pt x="14" y="19"/>
                    <a:pt x="15" y="20"/>
                    <a:pt x="15" y="20"/>
                  </a:cubicBezTo>
                  <a:cubicBezTo>
                    <a:pt x="15" y="20"/>
                    <a:pt x="16" y="21"/>
                    <a:pt x="16" y="21"/>
                  </a:cubicBezTo>
                  <a:cubicBezTo>
                    <a:pt x="16" y="22"/>
                    <a:pt x="17" y="23"/>
                    <a:pt x="17" y="23"/>
                  </a:cubicBezTo>
                  <a:lnTo>
                    <a:pt x="24" y="34"/>
                  </a:lnTo>
                  <a:close/>
                  <a:moveTo>
                    <a:pt x="3" y="3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5"/>
                    <a:pt x="12" y="15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5" y="11"/>
                    <a:pt x="16" y="10"/>
                    <a:pt x="16" y="9"/>
                  </a:cubicBezTo>
                  <a:cubicBezTo>
                    <a:pt x="16" y="7"/>
                    <a:pt x="15" y="6"/>
                    <a:pt x="14" y="5"/>
                  </a:cubicBezTo>
                  <a:cubicBezTo>
                    <a:pt x="13" y="4"/>
                    <a:pt x="11" y="3"/>
                    <a:pt x="9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2431"/>
            <p:cNvSpPr>
              <a:spLocks/>
            </p:cNvSpPr>
            <p:nvPr/>
          </p:nvSpPr>
          <p:spPr bwMode="auto">
            <a:xfrm>
              <a:off x="4004" y="2321"/>
              <a:ext cx="27" cy="92"/>
            </a:xfrm>
            <a:custGeom>
              <a:avLst/>
              <a:gdLst>
                <a:gd name="T0" fmla="*/ 27 w 27"/>
                <a:gd name="T1" fmla="*/ 0 h 92"/>
                <a:gd name="T2" fmla="*/ 27 w 27"/>
                <a:gd name="T3" fmla="*/ 8 h 92"/>
                <a:gd name="T4" fmla="*/ 19 w 27"/>
                <a:gd name="T5" fmla="*/ 8 h 92"/>
                <a:gd name="T6" fmla="*/ 19 w 27"/>
                <a:gd name="T7" fmla="*/ 81 h 92"/>
                <a:gd name="T8" fmla="*/ 27 w 27"/>
                <a:gd name="T9" fmla="*/ 81 h 92"/>
                <a:gd name="T10" fmla="*/ 27 w 27"/>
                <a:gd name="T11" fmla="*/ 92 h 92"/>
                <a:gd name="T12" fmla="*/ 0 w 27"/>
                <a:gd name="T13" fmla="*/ 92 h 92"/>
                <a:gd name="T14" fmla="*/ 0 w 27"/>
                <a:gd name="T15" fmla="*/ 81 h 92"/>
                <a:gd name="T16" fmla="*/ 8 w 27"/>
                <a:gd name="T17" fmla="*/ 81 h 92"/>
                <a:gd name="T18" fmla="*/ 8 w 27"/>
                <a:gd name="T19" fmla="*/ 8 h 92"/>
                <a:gd name="T20" fmla="*/ 0 w 27"/>
                <a:gd name="T21" fmla="*/ 8 h 92"/>
                <a:gd name="T22" fmla="*/ 0 w 27"/>
                <a:gd name="T23" fmla="*/ 0 h 92"/>
                <a:gd name="T24" fmla="*/ 27 w 27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92">
                  <a:moveTo>
                    <a:pt x="27" y="0"/>
                  </a:moveTo>
                  <a:lnTo>
                    <a:pt x="27" y="8"/>
                  </a:lnTo>
                  <a:lnTo>
                    <a:pt x="19" y="8"/>
                  </a:lnTo>
                  <a:lnTo>
                    <a:pt x="19" y="81"/>
                  </a:lnTo>
                  <a:lnTo>
                    <a:pt x="27" y="81"/>
                  </a:lnTo>
                  <a:lnTo>
                    <a:pt x="27" y="92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8" y="81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Freeform 2432"/>
            <p:cNvSpPr>
              <a:spLocks/>
            </p:cNvSpPr>
            <p:nvPr/>
          </p:nvSpPr>
          <p:spPr bwMode="auto">
            <a:xfrm>
              <a:off x="4039" y="2318"/>
              <a:ext cx="54" cy="95"/>
            </a:xfrm>
            <a:custGeom>
              <a:avLst/>
              <a:gdLst>
                <a:gd name="T0" fmla="*/ 0 w 20"/>
                <a:gd name="T1" fmla="*/ 33 h 35"/>
                <a:gd name="T2" fmla="*/ 0 w 20"/>
                <a:gd name="T3" fmla="*/ 29 h 35"/>
                <a:gd name="T4" fmla="*/ 1 w 20"/>
                <a:gd name="T5" fmla="*/ 30 h 35"/>
                <a:gd name="T6" fmla="*/ 4 w 20"/>
                <a:gd name="T7" fmla="*/ 31 h 35"/>
                <a:gd name="T8" fmla="*/ 6 w 20"/>
                <a:gd name="T9" fmla="*/ 31 h 35"/>
                <a:gd name="T10" fmla="*/ 9 w 20"/>
                <a:gd name="T11" fmla="*/ 32 h 35"/>
                <a:gd name="T12" fmla="*/ 14 w 20"/>
                <a:gd name="T13" fmla="*/ 30 h 35"/>
                <a:gd name="T14" fmla="*/ 16 w 20"/>
                <a:gd name="T15" fmla="*/ 26 h 35"/>
                <a:gd name="T16" fmla="*/ 15 w 20"/>
                <a:gd name="T17" fmla="*/ 24 h 35"/>
                <a:gd name="T18" fmla="*/ 14 w 20"/>
                <a:gd name="T19" fmla="*/ 22 h 35"/>
                <a:gd name="T20" fmla="*/ 11 w 20"/>
                <a:gd name="T21" fmla="*/ 21 h 35"/>
                <a:gd name="T22" fmla="*/ 8 w 20"/>
                <a:gd name="T23" fmla="*/ 19 h 35"/>
                <a:gd name="T24" fmla="*/ 5 w 20"/>
                <a:gd name="T25" fmla="*/ 17 h 35"/>
                <a:gd name="T26" fmla="*/ 2 w 20"/>
                <a:gd name="T27" fmla="*/ 15 h 35"/>
                <a:gd name="T28" fmla="*/ 0 w 20"/>
                <a:gd name="T29" fmla="*/ 13 h 35"/>
                <a:gd name="T30" fmla="*/ 0 w 20"/>
                <a:gd name="T31" fmla="*/ 9 h 35"/>
                <a:gd name="T32" fmla="*/ 1 w 20"/>
                <a:gd name="T33" fmla="*/ 5 h 35"/>
                <a:gd name="T34" fmla="*/ 3 w 20"/>
                <a:gd name="T35" fmla="*/ 3 h 35"/>
                <a:gd name="T36" fmla="*/ 7 w 20"/>
                <a:gd name="T37" fmla="*/ 1 h 35"/>
                <a:gd name="T38" fmla="*/ 11 w 20"/>
                <a:gd name="T39" fmla="*/ 0 h 35"/>
                <a:gd name="T40" fmla="*/ 19 w 20"/>
                <a:gd name="T41" fmla="*/ 2 h 35"/>
                <a:gd name="T42" fmla="*/ 19 w 20"/>
                <a:gd name="T43" fmla="*/ 6 h 35"/>
                <a:gd name="T44" fmla="*/ 11 w 20"/>
                <a:gd name="T45" fmla="*/ 4 h 35"/>
                <a:gd name="T46" fmla="*/ 8 w 20"/>
                <a:gd name="T47" fmla="*/ 4 h 35"/>
                <a:gd name="T48" fmla="*/ 6 w 20"/>
                <a:gd name="T49" fmla="*/ 5 h 35"/>
                <a:gd name="T50" fmla="*/ 4 w 20"/>
                <a:gd name="T51" fmla="*/ 7 h 35"/>
                <a:gd name="T52" fmla="*/ 4 w 20"/>
                <a:gd name="T53" fmla="*/ 9 h 35"/>
                <a:gd name="T54" fmla="*/ 4 w 20"/>
                <a:gd name="T55" fmla="*/ 11 h 35"/>
                <a:gd name="T56" fmla="*/ 6 w 20"/>
                <a:gd name="T57" fmla="*/ 13 h 35"/>
                <a:gd name="T58" fmla="*/ 8 w 20"/>
                <a:gd name="T59" fmla="*/ 14 h 35"/>
                <a:gd name="T60" fmla="*/ 11 w 20"/>
                <a:gd name="T61" fmla="*/ 16 h 35"/>
                <a:gd name="T62" fmla="*/ 14 w 20"/>
                <a:gd name="T63" fmla="*/ 18 h 35"/>
                <a:gd name="T64" fmla="*/ 17 w 20"/>
                <a:gd name="T65" fmla="*/ 20 h 35"/>
                <a:gd name="T66" fmla="*/ 19 w 20"/>
                <a:gd name="T67" fmla="*/ 23 h 35"/>
                <a:gd name="T68" fmla="*/ 20 w 20"/>
                <a:gd name="T69" fmla="*/ 26 h 35"/>
                <a:gd name="T70" fmla="*/ 19 w 20"/>
                <a:gd name="T71" fmla="*/ 30 h 35"/>
                <a:gd name="T72" fmla="*/ 16 w 20"/>
                <a:gd name="T73" fmla="*/ 33 h 35"/>
                <a:gd name="T74" fmla="*/ 13 w 20"/>
                <a:gd name="T75" fmla="*/ 35 h 35"/>
                <a:gd name="T76" fmla="*/ 8 w 20"/>
                <a:gd name="T77" fmla="*/ 35 h 35"/>
                <a:gd name="T78" fmla="*/ 6 w 20"/>
                <a:gd name="T79" fmla="*/ 35 h 35"/>
                <a:gd name="T80" fmla="*/ 4 w 20"/>
                <a:gd name="T81" fmla="*/ 35 h 35"/>
                <a:gd name="T82" fmla="*/ 1 w 20"/>
                <a:gd name="T83" fmla="*/ 34 h 35"/>
                <a:gd name="T84" fmla="*/ 0 w 20"/>
                <a:gd name="T8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" h="35">
                  <a:moveTo>
                    <a:pt x="0" y="3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1" y="29"/>
                    <a:pt x="1" y="30"/>
                  </a:cubicBezTo>
                  <a:cubicBezTo>
                    <a:pt x="2" y="30"/>
                    <a:pt x="3" y="30"/>
                    <a:pt x="4" y="31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7" y="31"/>
                    <a:pt x="8" y="32"/>
                    <a:pt x="9" y="32"/>
                  </a:cubicBezTo>
                  <a:cubicBezTo>
                    <a:pt x="11" y="32"/>
                    <a:pt x="13" y="31"/>
                    <a:pt x="14" y="30"/>
                  </a:cubicBezTo>
                  <a:cubicBezTo>
                    <a:pt x="15" y="29"/>
                    <a:pt x="16" y="28"/>
                    <a:pt x="16" y="26"/>
                  </a:cubicBezTo>
                  <a:cubicBezTo>
                    <a:pt x="16" y="25"/>
                    <a:pt x="16" y="25"/>
                    <a:pt x="15" y="24"/>
                  </a:cubicBezTo>
                  <a:cubicBezTo>
                    <a:pt x="15" y="23"/>
                    <a:pt x="14" y="23"/>
                    <a:pt x="14" y="22"/>
                  </a:cubicBezTo>
                  <a:cubicBezTo>
                    <a:pt x="13" y="22"/>
                    <a:pt x="12" y="21"/>
                    <a:pt x="11" y="21"/>
                  </a:cubicBezTo>
                  <a:cubicBezTo>
                    <a:pt x="10" y="20"/>
                    <a:pt x="9" y="19"/>
                    <a:pt x="8" y="19"/>
                  </a:cubicBezTo>
                  <a:cubicBezTo>
                    <a:pt x="7" y="18"/>
                    <a:pt x="6" y="18"/>
                    <a:pt x="5" y="17"/>
                  </a:cubicBezTo>
                  <a:cubicBezTo>
                    <a:pt x="4" y="16"/>
                    <a:pt x="3" y="16"/>
                    <a:pt x="2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5"/>
                    <a:pt x="14" y="4"/>
                    <a:pt x="11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5"/>
                    <a:pt x="11" y="16"/>
                  </a:cubicBezTo>
                  <a:cubicBezTo>
                    <a:pt x="12" y="17"/>
                    <a:pt x="13" y="17"/>
                    <a:pt x="14" y="18"/>
                  </a:cubicBezTo>
                  <a:cubicBezTo>
                    <a:pt x="16" y="19"/>
                    <a:pt x="16" y="19"/>
                    <a:pt x="17" y="20"/>
                  </a:cubicBezTo>
                  <a:cubicBezTo>
                    <a:pt x="18" y="21"/>
                    <a:pt x="19" y="22"/>
                    <a:pt x="19" y="23"/>
                  </a:cubicBezTo>
                  <a:cubicBezTo>
                    <a:pt x="20" y="24"/>
                    <a:pt x="20" y="25"/>
                    <a:pt x="20" y="26"/>
                  </a:cubicBezTo>
                  <a:cubicBezTo>
                    <a:pt x="20" y="28"/>
                    <a:pt x="20" y="29"/>
                    <a:pt x="19" y="30"/>
                  </a:cubicBezTo>
                  <a:cubicBezTo>
                    <a:pt x="18" y="31"/>
                    <a:pt x="17" y="32"/>
                    <a:pt x="16" y="33"/>
                  </a:cubicBezTo>
                  <a:cubicBezTo>
                    <a:pt x="15" y="34"/>
                    <a:pt x="14" y="34"/>
                    <a:pt x="13" y="35"/>
                  </a:cubicBezTo>
                  <a:cubicBezTo>
                    <a:pt x="11" y="35"/>
                    <a:pt x="10" y="35"/>
                    <a:pt x="8" y="35"/>
                  </a:cubicBezTo>
                  <a:cubicBezTo>
                    <a:pt x="7" y="35"/>
                    <a:pt x="7" y="35"/>
                    <a:pt x="6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3" y="34"/>
                    <a:pt x="2" y="34"/>
                    <a:pt x="1" y="34"/>
                  </a:cubicBezTo>
                  <a:cubicBezTo>
                    <a:pt x="1" y="34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Line 2433"/>
            <p:cNvSpPr>
              <a:spLocks noChangeShapeType="1"/>
            </p:cNvSpPr>
            <p:nvPr/>
          </p:nvSpPr>
          <p:spPr bwMode="auto">
            <a:xfrm>
              <a:off x="3579" y="1880"/>
              <a:ext cx="52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Line 2434"/>
            <p:cNvSpPr>
              <a:spLocks noChangeShapeType="1"/>
            </p:cNvSpPr>
            <p:nvPr/>
          </p:nvSpPr>
          <p:spPr bwMode="auto">
            <a:xfrm>
              <a:off x="3579" y="2445"/>
              <a:ext cx="52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31" name="Image 23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22578" y="4649674"/>
            <a:ext cx="1180519" cy="508000"/>
          </a:xfrm>
          <a:prstGeom prst="rect">
            <a:avLst/>
          </a:prstGeom>
        </p:spPr>
      </p:pic>
      <p:pic>
        <p:nvPicPr>
          <p:cNvPr id="232" name="Image 231"/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2308"/>
          <a:stretch/>
        </p:blipFill>
        <p:spPr>
          <a:xfrm>
            <a:off x="3323635" y="4456569"/>
            <a:ext cx="1224280" cy="721744"/>
          </a:xfrm>
          <a:prstGeom prst="rect">
            <a:avLst/>
          </a:prstGeom>
        </p:spPr>
      </p:pic>
      <p:sp>
        <p:nvSpPr>
          <p:cNvPr id="233" name="Freeform 5"/>
          <p:cNvSpPr>
            <a:spLocks/>
          </p:cNvSpPr>
          <p:nvPr userDrawn="1"/>
        </p:nvSpPr>
        <p:spPr bwMode="auto">
          <a:xfrm>
            <a:off x="3562713" y="2011747"/>
            <a:ext cx="373062" cy="373062"/>
          </a:xfrm>
          <a:custGeom>
            <a:avLst/>
            <a:gdLst>
              <a:gd name="T0" fmla="*/ 134 w 134"/>
              <a:gd name="T1" fmla="*/ 0 h 136"/>
              <a:gd name="T2" fmla="*/ 113 w 134"/>
              <a:gd name="T3" fmla="*/ 0 h 136"/>
              <a:gd name="T4" fmla="*/ 113 w 134"/>
              <a:gd name="T5" fmla="*/ 99 h 136"/>
              <a:gd name="T6" fmla="*/ 14 w 134"/>
              <a:gd name="T7" fmla="*/ 0 h 136"/>
              <a:gd name="T8" fmla="*/ 0 w 134"/>
              <a:gd name="T9" fmla="*/ 16 h 136"/>
              <a:gd name="T10" fmla="*/ 98 w 134"/>
              <a:gd name="T11" fmla="*/ 115 h 136"/>
              <a:gd name="T12" fmla="*/ 0 w 134"/>
              <a:gd name="T13" fmla="*/ 115 h 136"/>
              <a:gd name="T14" fmla="*/ 0 w 134"/>
              <a:gd name="T15" fmla="*/ 136 h 136"/>
              <a:gd name="T16" fmla="*/ 134 w 134"/>
              <a:gd name="T17" fmla="*/ 136 h 136"/>
              <a:gd name="T18" fmla="*/ 134 w 134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4" h="136">
                <a:moveTo>
                  <a:pt x="134" y="0"/>
                </a:moveTo>
                <a:lnTo>
                  <a:pt x="113" y="0"/>
                </a:lnTo>
                <a:lnTo>
                  <a:pt x="113" y="99"/>
                </a:lnTo>
                <a:lnTo>
                  <a:pt x="14" y="0"/>
                </a:lnTo>
                <a:lnTo>
                  <a:pt x="0" y="16"/>
                </a:lnTo>
                <a:lnTo>
                  <a:pt x="98" y="115"/>
                </a:lnTo>
                <a:lnTo>
                  <a:pt x="0" y="115"/>
                </a:lnTo>
                <a:lnTo>
                  <a:pt x="0" y="136"/>
                </a:lnTo>
                <a:lnTo>
                  <a:pt x="134" y="136"/>
                </a:lnTo>
                <a:lnTo>
                  <a:pt x="1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3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52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77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575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761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31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es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7707313" y="5194300"/>
            <a:ext cx="1362075" cy="101123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6070600" y="5194300"/>
            <a:ext cx="1362075" cy="101123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9344025" y="5194300"/>
            <a:ext cx="1362075" cy="101123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5" name="Freeform 55"/>
          <p:cNvSpPr>
            <a:spLocks noEditPoints="1"/>
          </p:cNvSpPr>
          <p:nvPr userDrawn="1"/>
        </p:nvSpPr>
        <p:spPr bwMode="auto">
          <a:xfrm>
            <a:off x="1061024" y="5299075"/>
            <a:ext cx="886669" cy="886669"/>
          </a:xfrm>
          <a:custGeom>
            <a:avLst/>
            <a:gdLst>
              <a:gd name="T0" fmla="*/ 84 w 565"/>
              <a:gd name="T1" fmla="*/ 84 h 566"/>
              <a:gd name="T2" fmla="*/ 478 w 565"/>
              <a:gd name="T3" fmla="*/ 84 h 566"/>
              <a:gd name="T4" fmla="*/ 478 w 565"/>
              <a:gd name="T5" fmla="*/ 482 h 566"/>
              <a:gd name="T6" fmla="*/ 84 w 565"/>
              <a:gd name="T7" fmla="*/ 482 h 566"/>
              <a:gd name="T8" fmla="*/ 84 w 565"/>
              <a:gd name="T9" fmla="*/ 84 h 566"/>
              <a:gd name="T10" fmla="*/ 0 w 565"/>
              <a:gd name="T11" fmla="*/ 566 h 566"/>
              <a:gd name="T12" fmla="*/ 565 w 565"/>
              <a:gd name="T13" fmla="*/ 566 h 566"/>
              <a:gd name="T14" fmla="*/ 565 w 565"/>
              <a:gd name="T15" fmla="*/ 0 h 566"/>
              <a:gd name="T16" fmla="*/ 0 w 565"/>
              <a:gd name="T17" fmla="*/ 0 h 566"/>
              <a:gd name="T18" fmla="*/ 0 w 565"/>
              <a:gd name="T19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5" h="566">
                <a:moveTo>
                  <a:pt x="84" y="84"/>
                </a:moveTo>
                <a:lnTo>
                  <a:pt x="478" y="84"/>
                </a:lnTo>
                <a:lnTo>
                  <a:pt x="478" y="482"/>
                </a:lnTo>
                <a:lnTo>
                  <a:pt x="84" y="482"/>
                </a:lnTo>
                <a:lnTo>
                  <a:pt x="84" y="84"/>
                </a:lnTo>
                <a:close/>
                <a:moveTo>
                  <a:pt x="0" y="566"/>
                </a:moveTo>
                <a:lnTo>
                  <a:pt x="565" y="566"/>
                </a:lnTo>
                <a:lnTo>
                  <a:pt x="565" y="0"/>
                </a:lnTo>
                <a:lnTo>
                  <a:pt x="0" y="0"/>
                </a:lnTo>
                <a:lnTo>
                  <a:pt x="0" y="566"/>
                </a:lnTo>
                <a:close/>
              </a:path>
            </a:pathLst>
          </a:custGeom>
          <a:solidFill>
            <a:srgbClr val="768C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Freeform 63"/>
          <p:cNvSpPr>
            <a:spLocks noEditPoints="1"/>
          </p:cNvSpPr>
          <p:nvPr userDrawn="1"/>
        </p:nvSpPr>
        <p:spPr bwMode="auto">
          <a:xfrm>
            <a:off x="1061024" y="714633"/>
            <a:ext cx="3326588" cy="3326588"/>
          </a:xfrm>
          <a:custGeom>
            <a:avLst/>
            <a:gdLst>
              <a:gd name="T0" fmla="*/ 308 w 2053"/>
              <a:gd name="T1" fmla="*/ 308 h 2051"/>
              <a:gd name="T2" fmla="*/ 1745 w 2053"/>
              <a:gd name="T3" fmla="*/ 308 h 2051"/>
              <a:gd name="T4" fmla="*/ 1745 w 2053"/>
              <a:gd name="T5" fmla="*/ 1743 h 2051"/>
              <a:gd name="T6" fmla="*/ 308 w 2053"/>
              <a:gd name="T7" fmla="*/ 1743 h 2051"/>
              <a:gd name="T8" fmla="*/ 308 w 2053"/>
              <a:gd name="T9" fmla="*/ 308 h 2051"/>
              <a:gd name="T10" fmla="*/ 0 w 2053"/>
              <a:gd name="T11" fmla="*/ 2051 h 2051"/>
              <a:gd name="T12" fmla="*/ 2053 w 2053"/>
              <a:gd name="T13" fmla="*/ 2051 h 2051"/>
              <a:gd name="T14" fmla="*/ 2053 w 2053"/>
              <a:gd name="T15" fmla="*/ 0 h 2051"/>
              <a:gd name="T16" fmla="*/ 0 w 2053"/>
              <a:gd name="T17" fmla="*/ 0 h 2051"/>
              <a:gd name="T18" fmla="*/ 0 w 2053"/>
              <a:gd name="T19" fmla="*/ 2051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3" h="2051">
                <a:moveTo>
                  <a:pt x="308" y="308"/>
                </a:moveTo>
                <a:lnTo>
                  <a:pt x="1745" y="308"/>
                </a:lnTo>
                <a:lnTo>
                  <a:pt x="1745" y="1743"/>
                </a:lnTo>
                <a:lnTo>
                  <a:pt x="308" y="1743"/>
                </a:lnTo>
                <a:lnTo>
                  <a:pt x="308" y="308"/>
                </a:lnTo>
                <a:close/>
                <a:moveTo>
                  <a:pt x="0" y="2051"/>
                </a:moveTo>
                <a:lnTo>
                  <a:pt x="2053" y="2051"/>
                </a:lnTo>
                <a:lnTo>
                  <a:pt x="2053" y="0"/>
                </a:lnTo>
                <a:lnTo>
                  <a:pt x="0" y="0"/>
                </a:lnTo>
                <a:lnTo>
                  <a:pt x="0" y="2051"/>
                </a:lnTo>
                <a:close/>
              </a:path>
            </a:pathLst>
          </a:custGeom>
          <a:solidFill>
            <a:srgbClr val="62C3A5"/>
          </a:solidFill>
          <a:ln>
            <a:solidFill>
              <a:schemeClr val="accent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4" name="Image 143"/>
          <p:cNvPicPr>
            <a:picLocks/>
          </p:cNvPicPr>
          <p:nvPr userDrawn="1"/>
        </p:nvPicPr>
        <p:blipFill rotWithShape="1">
          <a:blip r:embed="rId2"/>
          <a:srcRect l="37040" t="14695" r="37040" b="9749"/>
          <a:stretch/>
        </p:blipFill>
        <p:spPr>
          <a:xfrm>
            <a:off x="3672753" y="3081286"/>
            <a:ext cx="1425636" cy="143356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1393" y="704843"/>
            <a:ext cx="1955759" cy="85726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6057900" y="3043239"/>
            <a:ext cx="4635500" cy="1140616"/>
          </a:xfrm>
        </p:spPr>
        <p:txBody>
          <a:bodyPr>
            <a:noAutofit/>
          </a:bodyPr>
          <a:lstStyle>
            <a:lvl1pPr>
              <a:defRPr sz="3600" cap="all" spc="100" baseline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070600" y="4183855"/>
            <a:ext cx="4635500" cy="712787"/>
          </a:xfrm>
        </p:spPr>
        <p:txBody>
          <a:bodyPr>
            <a:normAutofit/>
          </a:bodyPr>
          <a:lstStyle>
            <a:lvl1pPr>
              <a:defRPr sz="2400" spc="50" baseline="0">
                <a:latin typeface="+mn-lt"/>
              </a:defRPr>
            </a:lvl1pPr>
          </a:lstStyle>
          <a:p>
            <a:pPr lvl="0"/>
            <a:r>
              <a:rPr lang="fr-FR" dirty="0"/>
              <a:t>Sous-titre sur 1 ou 2 lignes</a:t>
            </a:r>
          </a:p>
        </p:txBody>
      </p:sp>
      <p:cxnSp>
        <p:nvCxnSpPr>
          <p:cNvPr id="55" name="Connecteur droit 54"/>
          <p:cNvCxnSpPr/>
          <p:nvPr userDrawn="1"/>
        </p:nvCxnSpPr>
        <p:spPr>
          <a:xfrm>
            <a:off x="9220593" y="5194300"/>
            <a:ext cx="0" cy="109696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 userDrawn="1"/>
        </p:nvCxnSpPr>
        <p:spPr>
          <a:xfrm>
            <a:off x="7579118" y="5194300"/>
            <a:ext cx="0" cy="109696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7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165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253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088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72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10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5067300" y="587934"/>
            <a:ext cx="5174457" cy="5172861"/>
            <a:chOff x="2170" y="-324"/>
            <a:chExt cx="3243" cy="3242"/>
          </a:xfrm>
        </p:grpSpPr>
        <p:grpSp>
          <p:nvGrpSpPr>
            <p:cNvPr id="7" name="Group 205"/>
            <p:cNvGrpSpPr>
              <a:grpSpLocks/>
            </p:cNvGrpSpPr>
            <p:nvPr userDrawn="1"/>
          </p:nvGrpSpPr>
          <p:grpSpPr bwMode="auto">
            <a:xfrm>
              <a:off x="2170" y="-324"/>
              <a:ext cx="3243" cy="243"/>
              <a:chOff x="2170" y="-324"/>
              <a:chExt cx="3243" cy="243"/>
            </a:xfrm>
          </p:grpSpPr>
          <p:sp>
            <p:nvSpPr>
              <p:cNvPr id="9038" name="Freeform 5"/>
              <p:cNvSpPr>
                <a:spLocks noEditPoints="1"/>
              </p:cNvSpPr>
              <p:nvPr userDrawn="1"/>
            </p:nvSpPr>
            <p:spPr bwMode="auto">
              <a:xfrm>
                <a:off x="2170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39" name="Freeform 6"/>
              <p:cNvSpPr>
                <a:spLocks noEditPoints="1"/>
              </p:cNvSpPr>
              <p:nvPr userDrawn="1"/>
            </p:nvSpPr>
            <p:spPr bwMode="auto">
              <a:xfrm>
                <a:off x="2170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40" name="Freeform 7"/>
              <p:cNvSpPr>
                <a:spLocks noEditPoints="1"/>
              </p:cNvSpPr>
              <p:nvPr userDrawn="1"/>
            </p:nvSpPr>
            <p:spPr bwMode="auto">
              <a:xfrm>
                <a:off x="2269" y="-32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41" name="Freeform 8"/>
              <p:cNvSpPr>
                <a:spLocks noEditPoints="1"/>
              </p:cNvSpPr>
              <p:nvPr userDrawn="1"/>
            </p:nvSpPr>
            <p:spPr bwMode="auto">
              <a:xfrm>
                <a:off x="2269" y="-32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42" name="Freeform 9"/>
              <p:cNvSpPr>
                <a:spLocks noEditPoints="1"/>
              </p:cNvSpPr>
              <p:nvPr userDrawn="1"/>
            </p:nvSpPr>
            <p:spPr bwMode="auto">
              <a:xfrm>
                <a:off x="2365" y="-32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43" name="Freeform 10"/>
              <p:cNvSpPr>
                <a:spLocks noEditPoints="1"/>
              </p:cNvSpPr>
              <p:nvPr userDrawn="1"/>
            </p:nvSpPr>
            <p:spPr bwMode="auto">
              <a:xfrm>
                <a:off x="2365" y="-32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44" name="Freeform 11"/>
              <p:cNvSpPr>
                <a:spLocks noEditPoints="1"/>
              </p:cNvSpPr>
              <p:nvPr userDrawn="1"/>
            </p:nvSpPr>
            <p:spPr bwMode="auto">
              <a:xfrm>
                <a:off x="2462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45" name="Freeform 12"/>
              <p:cNvSpPr>
                <a:spLocks noEditPoints="1"/>
              </p:cNvSpPr>
              <p:nvPr userDrawn="1"/>
            </p:nvSpPr>
            <p:spPr bwMode="auto">
              <a:xfrm>
                <a:off x="2462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46" name="Freeform 13"/>
              <p:cNvSpPr>
                <a:spLocks noEditPoints="1"/>
              </p:cNvSpPr>
              <p:nvPr userDrawn="1"/>
            </p:nvSpPr>
            <p:spPr bwMode="auto">
              <a:xfrm>
                <a:off x="2558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47" name="Freeform 14"/>
              <p:cNvSpPr>
                <a:spLocks noEditPoints="1"/>
              </p:cNvSpPr>
              <p:nvPr userDrawn="1"/>
            </p:nvSpPr>
            <p:spPr bwMode="auto">
              <a:xfrm>
                <a:off x="2558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48" name="Freeform 15"/>
              <p:cNvSpPr>
                <a:spLocks noEditPoints="1"/>
              </p:cNvSpPr>
              <p:nvPr userDrawn="1"/>
            </p:nvSpPr>
            <p:spPr bwMode="auto">
              <a:xfrm>
                <a:off x="2654" y="-32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49" name="Freeform 16"/>
              <p:cNvSpPr>
                <a:spLocks noEditPoints="1"/>
              </p:cNvSpPr>
              <p:nvPr userDrawn="1"/>
            </p:nvSpPr>
            <p:spPr bwMode="auto">
              <a:xfrm>
                <a:off x="2654" y="-32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50" name="Freeform 17"/>
              <p:cNvSpPr>
                <a:spLocks noEditPoints="1"/>
              </p:cNvSpPr>
              <p:nvPr userDrawn="1"/>
            </p:nvSpPr>
            <p:spPr bwMode="auto">
              <a:xfrm>
                <a:off x="2753" y="-32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51" name="Freeform 18"/>
              <p:cNvSpPr>
                <a:spLocks noEditPoints="1"/>
              </p:cNvSpPr>
              <p:nvPr userDrawn="1"/>
            </p:nvSpPr>
            <p:spPr bwMode="auto">
              <a:xfrm>
                <a:off x="2753" y="-32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52" name="Freeform 19"/>
              <p:cNvSpPr>
                <a:spLocks noEditPoints="1"/>
              </p:cNvSpPr>
              <p:nvPr userDrawn="1"/>
            </p:nvSpPr>
            <p:spPr bwMode="auto">
              <a:xfrm>
                <a:off x="2849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53" name="Freeform 20"/>
              <p:cNvSpPr>
                <a:spLocks noEditPoints="1"/>
              </p:cNvSpPr>
              <p:nvPr userDrawn="1"/>
            </p:nvSpPr>
            <p:spPr bwMode="auto">
              <a:xfrm>
                <a:off x="2849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54" name="Freeform 21"/>
              <p:cNvSpPr>
                <a:spLocks noEditPoints="1"/>
              </p:cNvSpPr>
              <p:nvPr userDrawn="1"/>
            </p:nvSpPr>
            <p:spPr bwMode="auto">
              <a:xfrm>
                <a:off x="2945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55" name="Freeform 22"/>
              <p:cNvSpPr>
                <a:spLocks noEditPoints="1"/>
              </p:cNvSpPr>
              <p:nvPr userDrawn="1"/>
            </p:nvSpPr>
            <p:spPr bwMode="auto">
              <a:xfrm>
                <a:off x="2945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56" name="Freeform 23"/>
              <p:cNvSpPr>
                <a:spLocks noEditPoints="1"/>
              </p:cNvSpPr>
              <p:nvPr userDrawn="1"/>
            </p:nvSpPr>
            <p:spPr bwMode="auto">
              <a:xfrm>
                <a:off x="3041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57" name="Freeform 24"/>
              <p:cNvSpPr>
                <a:spLocks noEditPoints="1"/>
              </p:cNvSpPr>
              <p:nvPr userDrawn="1"/>
            </p:nvSpPr>
            <p:spPr bwMode="auto">
              <a:xfrm>
                <a:off x="3041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58" name="Freeform 25"/>
              <p:cNvSpPr>
                <a:spLocks noEditPoints="1"/>
              </p:cNvSpPr>
              <p:nvPr userDrawn="1"/>
            </p:nvSpPr>
            <p:spPr bwMode="auto">
              <a:xfrm>
                <a:off x="3140" y="-32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59" name="Freeform 26"/>
              <p:cNvSpPr>
                <a:spLocks noEditPoints="1"/>
              </p:cNvSpPr>
              <p:nvPr userDrawn="1"/>
            </p:nvSpPr>
            <p:spPr bwMode="auto">
              <a:xfrm>
                <a:off x="3140" y="-32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60" name="Freeform 27"/>
              <p:cNvSpPr>
                <a:spLocks noEditPoints="1"/>
              </p:cNvSpPr>
              <p:nvPr userDrawn="1"/>
            </p:nvSpPr>
            <p:spPr bwMode="auto">
              <a:xfrm>
                <a:off x="3236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61" name="Freeform 28"/>
              <p:cNvSpPr>
                <a:spLocks noEditPoints="1"/>
              </p:cNvSpPr>
              <p:nvPr userDrawn="1"/>
            </p:nvSpPr>
            <p:spPr bwMode="auto">
              <a:xfrm>
                <a:off x="3236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62" name="Freeform 29"/>
              <p:cNvSpPr>
                <a:spLocks noEditPoints="1"/>
              </p:cNvSpPr>
              <p:nvPr userDrawn="1"/>
            </p:nvSpPr>
            <p:spPr bwMode="auto">
              <a:xfrm>
                <a:off x="3332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63" name="Freeform 30"/>
              <p:cNvSpPr>
                <a:spLocks noEditPoints="1"/>
              </p:cNvSpPr>
              <p:nvPr userDrawn="1"/>
            </p:nvSpPr>
            <p:spPr bwMode="auto">
              <a:xfrm>
                <a:off x="3332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64" name="Freeform 31"/>
              <p:cNvSpPr>
                <a:spLocks noEditPoints="1"/>
              </p:cNvSpPr>
              <p:nvPr userDrawn="1"/>
            </p:nvSpPr>
            <p:spPr bwMode="auto">
              <a:xfrm>
                <a:off x="3429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65" name="Freeform 32"/>
              <p:cNvSpPr>
                <a:spLocks noEditPoints="1"/>
              </p:cNvSpPr>
              <p:nvPr userDrawn="1"/>
            </p:nvSpPr>
            <p:spPr bwMode="auto">
              <a:xfrm>
                <a:off x="3429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66" name="Freeform 33"/>
              <p:cNvSpPr>
                <a:spLocks noEditPoints="1"/>
              </p:cNvSpPr>
              <p:nvPr userDrawn="1"/>
            </p:nvSpPr>
            <p:spPr bwMode="auto">
              <a:xfrm>
                <a:off x="3525" y="-324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67" name="Freeform 34"/>
              <p:cNvSpPr>
                <a:spLocks noEditPoints="1"/>
              </p:cNvSpPr>
              <p:nvPr userDrawn="1"/>
            </p:nvSpPr>
            <p:spPr bwMode="auto">
              <a:xfrm>
                <a:off x="3525" y="-324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68" name="Freeform 35"/>
              <p:cNvSpPr>
                <a:spLocks noEditPoints="1"/>
              </p:cNvSpPr>
              <p:nvPr userDrawn="1"/>
            </p:nvSpPr>
            <p:spPr bwMode="auto">
              <a:xfrm>
                <a:off x="3623" y="-324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69" name="Freeform 36"/>
              <p:cNvSpPr>
                <a:spLocks noEditPoints="1"/>
              </p:cNvSpPr>
              <p:nvPr userDrawn="1"/>
            </p:nvSpPr>
            <p:spPr bwMode="auto">
              <a:xfrm>
                <a:off x="3623" y="-324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70" name="Freeform 37"/>
              <p:cNvSpPr>
                <a:spLocks noEditPoints="1"/>
              </p:cNvSpPr>
              <p:nvPr userDrawn="1"/>
            </p:nvSpPr>
            <p:spPr bwMode="auto">
              <a:xfrm>
                <a:off x="3720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71" name="Freeform 38"/>
              <p:cNvSpPr>
                <a:spLocks noEditPoints="1"/>
              </p:cNvSpPr>
              <p:nvPr userDrawn="1"/>
            </p:nvSpPr>
            <p:spPr bwMode="auto">
              <a:xfrm>
                <a:off x="3720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72" name="Freeform 39"/>
              <p:cNvSpPr>
                <a:spLocks noEditPoints="1"/>
              </p:cNvSpPr>
              <p:nvPr userDrawn="1"/>
            </p:nvSpPr>
            <p:spPr bwMode="auto">
              <a:xfrm>
                <a:off x="3816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73" name="Freeform 40"/>
              <p:cNvSpPr>
                <a:spLocks noEditPoints="1"/>
              </p:cNvSpPr>
              <p:nvPr userDrawn="1"/>
            </p:nvSpPr>
            <p:spPr bwMode="auto">
              <a:xfrm>
                <a:off x="3816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74" name="Freeform 41"/>
              <p:cNvSpPr>
                <a:spLocks noEditPoints="1"/>
              </p:cNvSpPr>
              <p:nvPr userDrawn="1"/>
            </p:nvSpPr>
            <p:spPr bwMode="auto">
              <a:xfrm>
                <a:off x="3912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75" name="Freeform 42"/>
              <p:cNvSpPr>
                <a:spLocks noEditPoints="1"/>
              </p:cNvSpPr>
              <p:nvPr userDrawn="1"/>
            </p:nvSpPr>
            <p:spPr bwMode="auto">
              <a:xfrm>
                <a:off x="3912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76" name="Freeform 43"/>
              <p:cNvSpPr>
                <a:spLocks noEditPoints="1"/>
              </p:cNvSpPr>
              <p:nvPr userDrawn="1"/>
            </p:nvSpPr>
            <p:spPr bwMode="auto">
              <a:xfrm>
                <a:off x="4011" y="-32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77" name="Freeform 44"/>
              <p:cNvSpPr>
                <a:spLocks noEditPoints="1"/>
              </p:cNvSpPr>
              <p:nvPr userDrawn="1"/>
            </p:nvSpPr>
            <p:spPr bwMode="auto">
              <a:xfrm>
                <a:off x="4011" y="-32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78" name="Freeform 45"/>
              <p:cNvSpPr>
                <a:spLocks noEditPoints="1"/>
              </p:cNvSpPr>
              <p:nvPr userDrawn="1"/>
            </p:nvSpPr>
            <p:spPr bwMode="auto">
              <a:xfrm>
                <a:off x="4107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79" name="Freeform 46"/>
              <p:cNvSpPr>
                <a:spLocks noEditPoints="1"/>
              </p:cNvSpPr>
              <p:nvPr userDrawn="1"/>
            </p:nvSpPr>
            <p:spPr bwMode="auto">
              <a:xfrm>
                <a:off x="4107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80" name="Freeform 47"/>
              <p:cNvSpPr>
                <a:spLocks noEditPoints="1"/>
              </p:cNvSpPr>
              <p:nvPr userDrawn="1"/>
            </p:nvSpPr>
            <p:spPr bwMode="auto">
              <a:xfrm>
                <a:off x="4203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81" name="Freeform 48"/>
              <p:cNvSpPr>
                <a:spLocks noEditPoints="1"/>
              </p:cNvSpPr>
              <p:nvPr userDrawn="1"/>
            </p:nvSpPr>
            <p:spPr bwMode="auto">
              <a:xfrm>
                <a:off x="4203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82" name="Freeform 49"/>
              <p:cNvSpPr>
                <a:spLocks noEditPoints="1"/>
              </p:cNvSpPr>
              <p:nvPr userDrawn="1"/>
            </p:nvSpPr>
            <p:spPr bwMode="auto">
              <a:xfrm>
                <a:off x="4299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83" name="Freeform 50"/>
              <p:cNvSpPr>
                <a:spLocks noEditPoints="1"/>
              </p:cNvSpPr>
              <p:nvPr userDrawn="1"/>
            </p:nvSpPr>
            <p:spPr bwMode="auto">
              <a:xfrm>
                <a:off x="4299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84" name="Freeform 51"/>
              <p:cNvSpPr>
                <a:spLocks noEditPoints="1"/>
              </p:cNvSpPr>
              <p:nvPr userDrawn="1"/>
            </p:nvSpPr>
            <p:spPr bwMode="auto">
              <a:xfrm>
                <a:off x="4395" y="-32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85" name="Freeform 52"/>
              <p:cNvSpPr>
                <a:spLocks noEditPoints="1"/>
              </p:cNvSpPr>
              <p:nvPr userDrawn="1"/>
            </p:nvSpPr>
            <p:spPr bwMode="auto">
              <a:xfrm>
                <a:off x="4395" y="-32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86" name="Freeform 53"/>
              <p:cNvSpPr>
                <a:spLocks noEditPoints="1"/>
              </p:cNvSpPr>
              <p:nvPr userDrawn="1"/>
            </p:nvSpPr>
            <p:spPr bwMode="auto">
              <a:xfrm>
                <a:off x="4494" y="-32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87" name="Freeform 54"/>
              <p:cNvSpPr>
                <a:spLocks noEditPoints="1"/>
              </p:cNvSpPr>
              <p:nvPr userDrawn="1"/>
            </p:nvSpPr>
            <p:spPr bwMode="auto">
              <a:xfrm>
                <a:off x="4494" y="-32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88" name="Freeform 55"/>
              <p:cNvSpPr>
                <a:spLocks noEditPoints="1"/>
              </p:cNvSpPr>
              <p:nvPr userDrawn="1"/>
            </p:nvSpPr>
            <p:spPr bwMode="auto">
              <a:xfrm>
                <a:off x="4590" y="-324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89" name="Freeform 56"/>
              <p:cNvSpPr>
                <a:spLocks noEditPoints="1"/>
              </p:cNvSpPr>
              <p:nvPr userDrawn="1"/>
            </p:nvSpPr>
            <p:spPr bwMode="auto">
              <a:xfrm>
                <a:off x="4590" y="-324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90" name="Freeform 57"/>
              <p:cNvSpPr>
                <a:spLocks noEditPoints="1"/>
              </p:cNvSpPr>
              <p:nvPr userDrawn="1"/>
            </p:nvSpPr>
            <p:spPr bwMode="auto">
              <a:xfrm>
                <a:off x="4687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91" name="Freeform 58"/>
              <p:cNvSpPr>
                <a:spLocks noEditPoints="1"/>
              </p:cNvSpPr>
              <p:nvPr userDrawn="1"/>
            </p:nvSpPr>
            <p:spPr bwMode="auto">
              <a:xfrm>
                <a:off x="4687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92" name="Freeform 59"/>
              <p:cNvSpPr>
                <a:spLocks noEditPoints="1"/>
              </p:cNvSpPr>
              <p:nvPr userDrawn="1"/>
            </p:nvSpPr>
            <p:spPr bwMode="auto">
              <a:xfrm>
                <a:off x="4783" y="-32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93" name="Freeform 60"/>
              <p:cNvSpPr>
                <a:spLocks noEditPoints="1"/>
              </p:cNvSpPr>
              <p:nvPr userDrawn="1"/>
            </p:nvSpPr>
            <p:spPr bwMode="auto">
              <a:xfrm>
                <a:off x="4783" y="-32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94" name="Freeform 61"/>
              <p:cNvSpPr>
                <a:spLocks noEditPoints="1"/>
              </p:cNvSpPr>
              <p:nvPr userDrawn="1"/>
            </p:nvSpPr>
            <p:spPr bwMode="auto">
              <a:xfrm>
                <a:off x="4882" y="-32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95" name="Freeform 62"/>
              <p:cNvSpPr>
                <a:spLocks noEditPoints="1"/>
              </p:cNvSpPr>
              <p:nvPr userDrawn="1"/>
            </p:nvSpPr>
            <p:spPr bwMode="auto">
              <a:xfrm>
                <a:off x="4882" y="-32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96" name="Freeform 63"/>
              <p:cNvSpPr>
                <a:spLocks noEditPoints="1"/>
              </p:cNvSpPr>
              <p:nvPr userDrawn="1"/>
            </p:nvSpPr>
            <p:spPr bwMode="auto">
              <a:xfrm>
                <a:off x="4978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97" name="Freeform 64"/>
              <p:cNvSpPr>
                <a:spLocks noEditPoints="1"/>
              </p:cNvSpPr>
              <p:nvPr userDrawn="1"/>
            </p:nvSpPr>
            <p:spPr bwMode="auto">
              <a:xfrm>
                <a:off x="4978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98" name="Freeform 65"/>
              <p:cNvSpPr>
                <a:spLocks noEditPoints="1"/>
              </p:cNvSpPr>
              <p:nvPr userDrawn="1"/>
            </p:nvSpPr>
            <p:spPr bwMode="auto">
              <a:xfrm>
                <a:off x="5074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99" name="Freeform 66"/>
              <p:cNvSpPr>
                <a:spLocks noEditPoints="1"/>
              </p:cNvSpPr>
              <p:nvPr userDrawn="1"/>
            </p:nvSpPr>
            <p:spPr bwMode="auto">
              <a:xfrm>
                <a:off x="5074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00" name="Freeform 67"/>
              <p:cNvSpPr>
                <a:spLocks noEditPoints="1"/>
              </p:cNvSpPr>
              <p:nvPr userDrawn="1"/>
            </p:nvSpPr>
            <p:spPr bwMode="auto">
              <a:xfrm>
                <a:off x="5170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01" name="Freeform 68"/>
              <p:cNvSpPr>
                <a:spLocks noEditPoints="1"/>
              </p:cNvSpPr>
              <p:nvPr userDrawn="1"/>
            </p:nvSpPr>
            <p:spPr bwMode="auto">
              <a:xfrm>
                <a:off x="5170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02" name="Freeform 69"/>
              <p:cNvSpPr>
                <a:spLocks noEditPoints="1"/>
              </p:cNvSpPr>
              <p:nvPr userDrawn="1"/>
            </p:nvSpPr>
            <p:spPr bwMode="auto">
              <a:xfrm>
                <a:off x="5269" y="-32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03" name="Freeform 70"/>
              <p:cNvSpPr>
                <a:spLocks noEditPoints="1"/>
              </p:cNvSpPr>
              <p:nvPr userDrawn="1"/>
            </p:nvSpPr>
            <p:spPr bwMode="auto">
              <a:xfrm>
                <a:off x="5269" y="-32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04" name="Freeform 71"/>
              <p:cNvSpPr>
                <a:spLocks noEditPoints="1"/>
              </p:cNvSpPr>
              <p:nvPr userDrawn="1"/>
            </p:nvSpPr>
            <p:spPr bwMode="auto">
              <a:xfrm>
                <a:off x="5365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05" name="Freeform 72"/>
              <p:cNvSpPr>
                <a:spLocks noEditPoints="1"/>
              </p:cNvSpPr>
              <p:nvPr userDrawn="1"/>
            </p:nvSpPr>
            <p:spPr bwMode="auto">
              <a:xfrm>
                <a:off x="5365" y="-32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06" name="Freeform 73"/>
              <p:cNvSpPr>
                <a:spLocks noEditPoints="1"/>
              </p:cNvSpPr>
              <p:nvPr userDrawn="1"/>
            </p:nvSpPr>
            <p:spPr bwMode="auto">
              <a:xfrm>
                <a:off x="2170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07" name="Freeform 74"/>
              <p:cNvSpPr>
                <a:spLocks noEditPoints="1"/>
              </p:cNvSpPr>
              <p:nvPr userDrawn="1"/>
            </p:nvSpPr>
            <p:spPr bwMode="auto">
              <a:xfrm>
                <a:off x="2170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08" name="Freeform 75"/>
              <p:cNvSpPr>
                <a:spLocks noEditPoints="1"/>
              </p:cNvSpPr>
              <p:nvPr userDrawn="1"/>
            </p:nvSpPr>
            <p:spPr bwMode="auto">
              <a:xfrm>
                <a:off x="2269" y="-22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09" name="Freeform 76"/>
              <p:cNvSpPr>
                <a:spLocks noEditPoints="1"/>
              </p:cNvSpPr>
              <p:nvPr userDrawn="1"/>
            </p:nvSpPr>
            <p:spPr bwMode="auto">
              <a:xfrm>
                <a:off x="2269" y="-22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0" name="Freeform 77"/>
              <p:cNvSpPr>
                <a:spLocks noEditPoints="1"/>
              </p:cNvSpPr>
              <p:nvPr userDrawn="1"/>
            </p:nvSpPr>
            <p:spPr bwMode="auto">
              <a:xfrm>
                <a:off x="2365" y="-22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1" name="Freeform 78"/>
              <p:cNvSpPr>
                <a:spLocks noEditPoints="1"/>
              </p:cNvSpPr>
              <p:nvPr userDrawn="1"/>
            </p:nvSpPr>
            <p:spPr bwMode="auto">
              <a:xfrm>
                <a:off x="2365" y="-22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2" name="Freeform 79"/>
              <p:cNvSpPr>
                <a:spLocks noEditPoints="1"/>
              </p:cNvSpPr>
              <p:nvPr userDrawn="1"/>
            </p:nvSpPr>
            <p:spPr bwMode="auto">
              <a:xfrm>
                <a:off x="2462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3" name="Freeform 80"/>
              <p:cNvSpPr>
                <a:spLocks noEditPoints="1"/>
              </p:cNvSpPr>
              <p:nvPr userDrawn="1"/>
            </p:nvSpPr>
            <p:spPr bwMode="auto">
              <a:xfrm>
                <a:off x="2462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4" name="Freeform 81"/>
              <p:cNvSpPr>
                <a:spLocks noEditPoints="1"/>
              </p:cNvSpPr>
              <p:nvPr userDrawn="1"/>
            </p:nvSpPr>
            <p:spPr bwMode="auto">
              <a:xfrm>
                <a:off x="2558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5" name="Freeform 82"/>
              <p:cNvSpPr>
                <a:spLocks noEditPoints="1"/>
              </p:cNvSpPr>
              <p:nvPr userDrawn="1"/>
            </p:nvSpPr>
            <p:spPr bwMode="auto">
              <a:xfrm>
                <a:off x="2558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6" name="Freeform 83"/>
              <p:cNvSpPr>
                <a:spLocks noEditPoints="1"/>
              </p:cNvSpPr>
              <p:nvPr userDrawn="1"/>
            </p:nvSpPr>
            <p:spPr bwMode="auto">
              <a:xfrm>
                <a:off x="2654" y="-22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7" name="Freeform 84"/>
              <p:cNvSpPr>
                <a:spLocks noEditPoints="1"/>
              </p:cNvSpPr>
              <p:nvPr userDrawn="1"/>
            </p:nvSpPr>
            <p:spPr bwMode="auto">
              <a:xfrm>
                <a:off x="2654" y="-22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8" name="Freeform 85"/>
              <p:cNvSpPr>
                <a:spLocks noEditPoints="1"/>
              </p:cNvSpPr>
              <p:nvPr userDrawn="1"/>
            </p:nvSpPr>
            <p:spPr bwMode="auto">
              <a:xfrm>
                <a:off x="2753" y="-22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19" name="Freeform 86"/>
              <p:cNvSpPr>
                <a:spLocks noEditPoints="1"/>
              </p:cNvSpPr>
              <p:nvPr userDrawn="1"/>
            </p:nvSpPr>
            <p:spPr bwMode="auto">
              <a:xfrm>
                <a:off x="2753" y="-22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0" name="Freeform 87"/>
              <p:cNvSpPr>
                <a:spLocks noEditPoints="1"/>
              </p:cNvSpPr>
              <p:nvPr userDrawn="1"/>
            </p:nvSpPr>
            <p:spPr bwMode="auto">
              <a:xfrm>
                <a:off x="2849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1" name="Freeform 88"/>
              <p:cNvSpPr>
                <a:spLocks noEditPoints="1"/>
              </p:cNvSpPr>
              <p:nvPr userDrawn="1"/>
            </p:nvSpPr>
            <p:spPr bwMode="auto">
              <a:xfrm>
                <a:off x="2849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2" name="Freeform 89"/>
              <p:cNvSpPr>
                <a:spLocks noEditPoints="1"/>
              </p:cNvSpPr>
              <p:nvPr userDrawn="1"/>
            </p:nvSpPr>
            <p:spPr bwMode="auto">
              <a:xfrm>
                <a:off x="2945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3" name="Freeform 90"/>
              <p:cNvSpPr>
                <a:spLocks noEditPoints="1"/>
              </p:cNvSpPr>
              <p:nvPr userDrawn="1"/>
            </p:nvSpPr>
            <p:spPr bwMode="auto">
              <a:xfrm>
                <a:off x="2945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4" name="Freeform 91"/>
              <p:cNvSpPr>
                <a:spLocks noEditPoints="1"/>
              </p:cNvSpPr>
              <p:nvPr userDrawn="1"/>
            </p:nvSpPr>
            <p:spPr bwMode="auto">
              <a:xfrm>
                <a:off x="3041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5" name="Freeform 92"/>
              <p:cNvSpPr>
                <a:spLocks noEditPoints="1"/>
              </p:cNvSpPr>
              <p:nvPr userDrawn="1"/>
            </p:nvSpPr>
            <p:spPr bwMode="auto">
              <a:xfrm>
                <a:off x="3041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6" name="Freeform 93"/>
              <p:cNvSpPr>
                <a:spLocks noEditPoints="1"/>
              </p:cNvSpPr>
              <p:nvPr userDrawn="1"/>
            </p:nvSpPr>
            <p:spPr bwMode="auto">
              <a:xfrm>
                <a:off x="3140" y="-22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7" name="Freeform 94"/>
              <p:cNvSpPr>
                <a:spLocks noEditPoints="1"/>
              </p:cNvSpPr>
              <p:nvPr userDrawn="1"/>
            </p:nvSpPr>
            <p:spPr bwMode="auto">
              <a:xfrm>
                <a:off x="3140" y="-22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8" name="Freeform 95"/>
              <p:cNvSpPr>
                <a:spLocks noEditPoints="1"/>
              </p:cNvSpPr>
              <p:nvPr userDrawn="1"/>
            </p:nvSpPr>
            <p:spPr bwMode="auto">
              <a:xfrm>
                <a:off x="3236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29" name="Freeform 96"/>
              <p:cNvSpPr>
                <a:spLocks noEditPoints="1"/>
              </p:cNvSpPr>
              <p:nvPr userDrawn="1"/>
            </p:nvSpPr>
            <p:spPr bwMode="auto">
              <a:xfrm>
                <a:off x="3236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0" name="Freeform 97"/>
              <p:cNvSpPr>
                <a:spLocks noEditPoints="1"/>
              </p:cNvSpPr>
              <p:nvPr userDrawn="1"/>
            </p:nvSpPr>
            <p:spPr bwMode="auto">
              <a:xfrm>
                <a:off x="3332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1" name="Freeform 98"/>
              <p:cNvSpPr>
                <a:spLocks noEditPoints="1"/>
              </p:cNvSpPr>
              <p:nvPr userDrawn="1"/>
            </p:nvSpPr>
            <p:spPr bwMode="auto">
              <a:xfrm>
                <a:off x="3332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2" name="Freeform 99"/>
              <p:cNvSpPr>
                <a:spLocks noEditPoints="1"/>
              </p:cNvSpPr>
              <p:nvPr userDrawn="1"/>
            </p:nvSpPr>
            <p:spPr bwMode="auto">
              <a:xfrm>
                <a:off x="3429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3" name="Freeform 100"/>
              <p:cNvSpPr>
                <a:spLocks noEditPoints="1"/>
              </p:cNvSpPr>
              <p:nvPr userDrawn="1"/>
            </p:nvSpPr>
            <p:spPr bwMode="auto">
              <a:xfrm>
                <a:off x="3429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4" name="Freeform 101"/>
              <p:cNvSpPr>
                <a:spLocks noEditPoints="1"/>
              </p:cNvSpPr>
              <p:nvPr userDrawn="1"/>
            </p:nvSpPr>
            <p:spPr bwMode="auto">
              <a:xfrm>
                <a:off x="3525" y="-228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5" name="Freeform 102"/>
              <p:cNvSpPr>
                <a:spLocks noEditPoints="1"/>
              </p:cNvSpPr>
              <p:nvPr userDrawn="1"/>
            </p:nvSpPr>
            <p:spPr bwMode="auto">
              <a:xfrm>
                <a:off x="3525" y="-228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6" name="Freeform 103"/>
              <p:cNvSpPr>
                <a:spLocks noEditPoints="1"/>
              </p:cNvSpPr>
              <p:nvPr userDrawn="1"/>
            </p:nvSpPr>
            <p:spPr bwMode="auto">
              <a:xfrm>
                <a:off x="3623" y="-228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7" name="Freeform 104"/>
              <p:cNvSpPr>
                <a:spLocks noEditPoints="1"/>
              </p:cNvSpPr>
              <p:nvPr userDrawn="1"/>
            </p:nvSpPr>
            <p:spPr bwMode="auto">
              <a:xfrm>
                <a:off x="3623" y="-228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8" name="Freeform 105"/>
              <p:cNvSpPr>
                <a:spLocks noEditPoints="1"/>
              </p:cNvSpPr>
              <p:nvPr userDrawn="1"/>
            </p:nvSpPr>
            <p:spPr bwMode="auto">
              <a:xfrm>
                <a:off x="3720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39" name="Freeform 106"/>
              <p:cNvSpPr>
                <a:spLocks noEditPoints="1"/>
              </p:cNvSpPr>
              <p:nvPr userDrawn="1"/>
            </p:nvSpPr>
            <p:spPr bwMode="auto">
              <a:xfrm>
                <a:off x="3720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0" name="Freeform 107"/>
              <p:cNvSpPr>
                <a:spLocks noEditPoints="1"/>
              </p:cNvSpPr>
              <p:nvPr userDrawn="1"/>
            </p:nvSpPr>
            <p:spPr bwMode="auto">
              <a:xfrm>
                <a:off x="3816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1" name="Freeform 108"/>
              <p:cNvSpPr>
                <a:spLocks noEditPoints="1"/>
              </p:cNvSpPr>
              <p:nvPr userDrawn="1"/>
            </p:nvSpPr>
            <p:spPr bwMode="auto">
              <a:xfrm>
                <a:off x="3816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2" name="Freeform 109"/>
              <p:cNvSpPr>
                <a:spLocks noEditPoints="1"/>
              </p:cNvSpPr>
              <p:nvPr userDrawn="1"/>
            </p:nvSpPr>
            <p:spPr bwMode="auto">
              <a:xfrm>
                <a:off x="3912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3" name="Freeform 110"/>
              <p:cNvSpPr>
                <a:spLocks noEditPoints="1"/>
              </p:cNvSpPr>
              <p:nvPr userDrawn="1"/>
            </p:nvSpPr>
            <p:spPr bwMode="auto">
              <a:xfrm>
                <a:off x="3912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4" name="Freeform 111"/>
              <p:cNvSpPr>
                <a:spLocks noEditPoints="1"/>
              </p:cNvSpPr>
              <p:nvPr userDrawn="1"/>
            </p:nvSpPr>
            <p:spPr bwMode="auto">
              <a:xfrm>
                <a:off x="4011" y="-22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5" name="Freeform 112"/>
              <p:cNvSpPr>
                <a:spLocks noEditPoints="1"/>
              </p:cNvSpPr>
              <p:nvPr userDrawn="1"/>
            </p:nvSpPr>
            <p:spPr bwMode="auto">
              <a:xfrm>
                <a:off x="4011" y="-22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6" name="Freeform 113"/>
              <p:cNvSpPr>
                <a:spLocks noEditPoints="1"/>
              </p:cNvSpPr>
              <p:nvPr userDrawn="1"/>
            </p:nvSpPr>
            <p:spPr bwMode="auto">
              <a:xfrm>
                <a:off x="4107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7" name="Freeform 114"/>
              <p:cNvSpPr>
                <a:spLocks noEditPoints="1"/>
              </p:cNvSpPr>
              <p:nvPr userDrawn="1"/>
            </p:nvSpPr>
            <p:spPr bwMode="auto">
              <a:xfrm>
                <a:off x="4107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8" name="Freeform 115"/>
              <p:cNvSpPr>
                <a:spLocks noEditPoints="1"/>
              </p:cNvSpPr>
              <p:nvPr userDrawn="1"/>
            </p:nvSpPr>
            <p:spPr bwMode="auto">
              <a:xfrm>
                <a:off x="4203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49" name="Freeform 116"/>
              <p:cNvSpPr>
                <a:spLocks noEditPoints="1"/>
              </p:cNvSpPr>
              <p:nvPr userDrawn="1"/>
            </p:nvSpPr>
            <p:spPr bwMode="auto">
              <a:xfrm>
                <a:off x="4203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0" name="Freeform 117"/>
              <p:cNvSpPr>
                <a:spLocks noEditPoints="1"/>
              </p:cNvSpPr>
              <p:nvPr userDrawn="1"/>
            </p:nvSpPr>
            <p:spPr bwMode="auto">
              <a:xfrm>
                <a:off x="4299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1" name="Freeform 118"/>
              <p:cNvSpPr>
                <a:spLocks noEditPoints="1"/>
              </p:cNvSpPr>
              <p:nvPr userDrawn="1"/>
            </p:nvSpPr>
            <p:spPr bwMode="auto">
              <a:xfrm>
                <a:off x="4299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2" name="Freeform 119"/>
              <p:cNvSpPr>
                <a:spLocks noEditPoints="1"/>
              </p:cNvSpPr>
              <p:nvPr userDrawn="1"/>
            </p:nvSpPr>
            <p:spPr bwMode="auto">
              <a:xfrm>
                <a:off x="4395" y="-22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3" name="Freeform 120"/>
              <p:cNvSpPr>
                <a:spLocks noEditPoints="1"/>
              </p:cNvSpPr>
              <p:nvPr userDrawn="1"/>
            </p:nvSpPr>
            <p:spPr bwMode="auto">
              <a:xfrm>
                <a:off x="4395" y="-22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4" name="Freeform 121"/>
              <p:cNvSpPr>
                <a:spLocks noEditPoints="1"/>
              </p:cNvSpPr>
              <p:nvPr userDrawn="1"/>
            </p:nvSpPr>
            <p:spPr bwMode="auto">
              <a:xfrm>
                <a:off x="4494" y="-22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5" name="Freeform 122"/>
              <p:cNvSpPr>
                <a:spLocks noEditPoints="1"/>
              </p:cNvSpPr>
              <p:nvPr userDrawn="1"/>
            </p:nvSpPr>
            <p:spPr bwMode="auto">
              <a:xfrm>
                <a:off x="4494" y="-22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6" name="Freeform 123"/>
              <p:cNvSpPr>
                <a:spLocks noEditPoints="1"/>
              </p:cNvSpPr>
              <p:nvPr userDrawn="1"/>
            </p:nvSpPr>
            <p:spPr bwMode="auto">
              <a:xfrm>
                <a:off x="4590" y="-228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7" name="Freeform 124"/>
              <p:cNvSpPr>
                <a:spLocks noEditPoints="1"/>
              </p:cNvSpPr>
              <p:nvPr userDrawn="1"/>
            </p:nvSpPr>
            <p:spPr bwMode="auto">
              <a:xfrm>
                <a:off x="4590" y="-228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8" name="Freeform 125"/>
              <p:cNvSpPr>
                <a:spLocks noEditPoints="1"/>
              </p:cNvSpPr>
              <p:nvPr userDrawn="1"/>
            </p:nvSpPr>
            <p:spPr bwMode="auto">
              <a:xfrm>
                <a:off x="4687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59" name="Freeform 126"/>
              <p:cNvSpPr>
                <a:spLocks noEditPoints="1"/>
              </p:cNvSpPr>
              <p:nvPr userDrawn="1"/>
            </p:nvSpPr>
            <p:spPr bwMode="auto">
              <a:xfrm>
                <a:off x="4687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60" name="Freeform 127"/>
              <p:cNvSpPr>
                <a:spLocks noEditPoints="1"/>
              </p:cNvSpPr>
              <p:nvPr userDrawn="1"/>
            </p:nvSpPr>
            <p:spPr bwMode="auto">
              <a:xfrm>
                <a:off x="4783" y="-22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61" name="Freeform 128"/>
              <p:cNvSpPr>
                <a:spLocks noEditPoints="1"/>
              </p:cNvSpPr>
              <p:nvPr userDrawn="1"/>
            </p:nvSpPr>
            <p:spPr bwMode="auto">
              <a:xfrm>
                <a:off x="4783" y="-22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62" name="Freeform 129"/>
              <p:cNvSpPr>
                <a:spLocks noEditPoints="1"/>
              </p:cNvSpPr>
              <p:nvPr userDrawn="1"/>
            </p:nvSpPr>
            <p:spPr bwMode="auto">
              <a:xfrm>
                <a:off x="4882" y="-22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63" name="Freeform 130"/>
              <p:cNvSpPr>
                <a:spLocks noEditPoints="1"/>
              </p:cNvSpPr>
              <p:nvPr userDrawn="1"/>
            </p:nvSpPr>
            <p:spPr bwMode="auto">
              <a:xfrm>
                <a:off x="4882" y="-22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64" name="Freeform 131"/>
              <p:cNvSpPr>
                <a:spLocks noEditPoints="1"/>
              </p:cNvSpPr>
              <p:nvPr userDrawn="1"/>
            </p:nvSpPr>
            <p:spPr bwMode="auto">
              <a:xfrm>
                <a:off x="4978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65" name="Freeform 132"/>
              <p:cNvSpPr>
                <a:spLocks noEditPoints="1"/>
              </p:cNvSpPr>
              <p:nvPr userDrawn="1"/>
            </p:nvSpPr>
            <p:spPr bwMode="auto">
              <a:xfrm>
                <a:off x="4978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66" name="Freeform 133"/>
              <p:cNvSpPr>
                <a:spLocks noEditPoints="1"/>
              </p:cNvSpPr>
              <p:nvPr userDrawn="1"/>
            </p:nvSpPr>
            <p:spPr bwMode="auto">
              <a:xfrm>
                <a:off x="5074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67" name="Freeform 134"/>
              <p:cNvSpPr>
                <a:spLocks noEditPoints="1"/>
              </p:cNvSpPr>
              <p:nvPr userDrawn="1"/>
            </p:nvSpPr>
            <p:spPr bwMode="auto">
              <a:xfrm>
                <a:off x="5074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68" name="Freeform 135"/>
              <p:cNvSpPr>
                <a:spLocks noEditPoints="1"/>
              </p:cNvSpPr>
              <p:nvPr userDrawn="1"/>
            </p:nvSpPr>
            <p:spPr bwMode="auto">
              <a:xfrm>
                <a:off x="5170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69" name="Freeform 136"/>
              <p:cNvSpPr>
                <a:spLocks noEditPoints="1"/>
              </p:cNvSpPr>
              <p:nvPr userDrawn="1"/>
            </p:nvSpPr>
            <p:spPr bwMode="auto">
              <a:xfrm>
                <a:off x="5170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70" name="Freeform 137"/>
              <p:cNvSpPr>
                <a:spLocks noEditPoints="1"/>
              </p:cNvSpPr>
              <p:nvPr userDrawn="1"/>
            </p:nvSpPr>
            <p:spPr bwMode="auto">
              <a:xfrm>
                <a:off x="5269" y="-22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71" name="Freeform 138"/>
              <p:cNvSpPr>
                <a:spLocks noEditPoints="1"/>
              </p:cNvSpPr>
              <p:nvPr userDrawn="1"/>
            </p:nvSpPr>
            <p:spPr bwMode="auto">
              <a:xfrm>
                <a:off x="5269" y="-22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72" name="Freeform 139"/>
              <p:cNvSpPr>
                <a:spLocks noEditPoints="1"/>
              </p:cNvSpPr>
              <p:nvPr userDrawn="1"/>
            </p:nvSpPr>
            <p:spPr bwMode="auto">
              <a:xfrm>
                <a:off x="5365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73" name="Freeform 140"/>
              <p:cNvSpPr>
                <a:spLocks noEditPoints="1"/>
              </p:cNvSpPr>
              <p:nvPr userDrawn="1"/>
            </p:nvSpPr>
            <p:spPr bwMode="auto">
              <a:xfrm>
                <a:off x="5365" y="-22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74" name="Freeform 141"/>
              <p:cNvSpPr>
                <a:spLocks noEditPoints="1"/>
              </p:cNvSpPr>
              <p:nvPr userDrawn="1"/>
            </p:nvSpPr>
            <p:spPr bwMode="auto">
              <a:xfrm>
                <a:off x="2170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75" name="Freeform 142"/>
              <p:cNvSpPr>
                <a:spLocks noEditPoints="1"/>
              </p:cNvSpPr>
              <p:nvPr userDrawn="1"/>
            </p:nvSpPr>
            <p:spPr bwMode="auto">
              <a:xfrm>
                <a:off x="2170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76" name="Freeform 143"/>
              <p:cNvSpPr>
                <a:spLocks noEditPoints="1"/>
              </p:cNvSpPr>
              <p:nvPr userDrawn="1"/>
            </p:nvSpPr>
            <p:spPr bwMode="auto">
              <a:xfrm>
                <a:off x="2269" y="-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77" name="Freeform 144"/>
              <p:cNvSpPr>
                <a:spLocks noEditPoints="1"/>
              </p:cNvSpPr>
              <p:nvPr userDrawn="1"/>
            </p:nvSpPr>
            <p:spPr bwMode="auto">
              <a:xfrm>
                <a:off x="2269" y="-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78" name="Freeform 145"/>
              <p:cNvSpPr>
                <a:spLocks noEditPoints="1"/>
              </p:cNvSpPr>
              <p:nvPr userDrawn="1"/>
            </p:nvSpPr>
            <p:spPr bwMode="auto">
              <a:xfrm>
                <a:off x="2365" y="-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79" name="Freeform 146"/>
              <p:cNvSpPr>
                <a:spLocks noEditPoints="1"/>
              </p:cNvSpPr>
              <p:nvPr userDrawn="1"/>
            </p:nvSpPr>
            <p:spPr bwMode="auto">
              <a:xfrm>
                <a:off x="2365" y="-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80" name="Freeform 147"/>
              <p:cNvSpPr>
                <a:spLocks noEditPoints="1"/>
              </p:cNvSpPr>
              <p:nvPr userDrawn="1"/>
            </p:nvSpPr>
            <p:spPr bwMode="auto">
              <a:xfrm>
                <a:off x="2462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81" name="Freeform 148"/>
              <p:cNvSpPr>
                <a:spLocks noEditPoints="1"/>
              </p:cNvSpPr>
              <p:nvPr userDrawn="1"/>
            </p:nvSpPr>
            <p:spPr bwMode="auto">
              <a:xfrm>
                <a:off x="2462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82" name="Freeform 149"/>
              <p:cNvSpPr>
                <a:spLocks noEditPoints="1"/>
              </p:cNvSpPr>
              <p:nvPr userDrawn="1"/>
            </p:nvSpPr>
            <p:spPr bwMode="auto">
              <a:xfrm>
                <a:off x="2558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83" name="Freeform 150"/>
              <p:cNvSpPr>
                <a:spLocks noEditPoints="1"/>
              </p:cNvSpPr>
              <p:nvPr userDrawn="1"/>
            </p:nvSpPr>
            <p:spPr bwMode="auto">
              <a:xfrm>
                <a:off x="2558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84" name="Freeform 151"/>
              <p:cNvSpPr>
                <a:spLocks noEditPoints="1"/>
              </p:cNvSpPr>
              <p:nvPr userDrawn="1"/>
            </p:nvSpPr>
            <p:spPr bwMode="auto">
              <a:xfrm>
                <a:off x="2654" y="-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85" name="Freeform 152"/>
              <p:cNvSpPr>
                <a:spLocks noEditPoints="1"/>
              </p:cNvSpPr>
              <p:nvPr userDrawn="1"/>
            </p:nvSpPr>
            <p:spPr bwMode="auto">
              <a:xfrm>
                <a:off x="2654" y="-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86" name="Freeform 153"/>
              <p:cNvSpPr>
                <a:spLocks noEditPoints="1"/>
              </p:cNvSpPr>
              <p:nvPr userDrawn="1"/>
            </p:nvSpPr>
            <p:spPr bwMode="auto">
              <a:xfrm>
                <a:off x="2753" y="-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87" name="Freeform 154"/>
              <p:cNvSpPr>
                <a:spLocks noEditPoints="1"/>
              </p:cNvSpPr>
              <p:nvPr userDrawn="1"/>
            </p:nvSpPr>
            <p:spPr bwMode="auto">
              <a:xfrm>
                <a:off x="2753" y="-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88" name="Freeform 155"/>
              <p:cNvSpPr>
                <a:spLocks noEditPoints="1"/>
              </p:cNvSpPr>
              <p:nvPr userDrawn="1"/>
            </p:nvSpPr>
            <p:spPr bwMode="auto">
              <a:xfrm>
                <a:off x="2849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89" name="Freeform 156"/>
              <p:cNvSpPr>
                <a:spLocks noEditPoints="1"/>
              </p:cNvSpPr>
              <p:nvPr userDrawn="1"/>
            </p:nvSpPr>
            <p:spPr bwMode="auto">
              <a:xfrm>
                <a:off x="2849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90" name="Freeform 157"/>
              <p:cNvSpPr>
                <a:spLocks noEditPoints="1"/>
              </p:cNvSpPr>
              <p:nvPr userDrawn="1"/>
            </p:nvSpPr>
            <p:spPr bwMode="auto">
              <a:xfrm>
                <a:off x="2945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91" name="Freeform 158"/>
              <p:cNvSpPr>
                <a:spLocks noEditPoints="1"/>
              </p:cNvSpPr>
              <p:nvPr userDrawn="1"/>
            </p:nvSpPr>
            <p:spPr bwMode="auto">
              <a:xfrm>
                <a:off x="2945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92" name="Freeform 159"/>
              <p:cNvSpPr>
                <a:spLocks noEditPoints="1"/>
              </p:cNvSpPr>
              <p:nvPr userDrawn="1"/>
            </p:nvSpPr>
            <p:spPr bwMode="auto">
              <a:xfrm>
                <a:off x="3041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93" name="Freeform 160"/>
              <p:cNvSpPr>
                <a:spLocks noEditPoints="1"/>
              </p:cNvSpPr>
              <p:nvPr userDrawn="1"/>
            </p:nvSpPr>
            <p:spPr bwMode="auto">
              <a:xfrm>
                <a:off x="3041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94" name="Freeform 161"/>
              <p:cNvSpPr>
                <a:spLocks noEditPoints="1"/>
              </p:cNvSpPr>
              <p:nvPr userDrawn="1"/>
            </p:nvSpPr>
            <p:spPr bwMode="auto">
              <a:xfrm>
                <a:off x="3140" y="-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95" name="Freeform 162"/>
              <p:cNvSpPr>
                <a:spLocks noEditPoints="1"/>
              </p:cNvSpPr>
              <p:nvPr userDrawn="1"/>
            </p:nvSpPr>
            <p:spPr bwMode="auto">
              <a:xfrm>
                <a:off x="3140" y="-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96" name="Freeform 163"/>
              <p:cNvSpPr>
                <a:spLocks noEditPoints="1"/>
              </p:cNvSpPr>
              <p:nvPr userDrawn="1"/>
            </p:nvSpPr>
            <p:spPr bwMode="auto">
              <a:xfrm>
                <a:off x="3236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97" name="Freeform 164"/>
              <p:cNvSpPr>
                <a:spLocks noEditPoints="1"/>
              </p:cNvSpPr>
              <p:nvPr userDrawn="1"/>
            </p:nvSpPr>
            <p:spPr bwMode="auto">
              <a:xfrm>
                <a:off x="3236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98" name="Freeform 165"/>
              <p:cNvSpPr>
                <a:spLocks noEditPoints="1"/>
              </p:cNvSpPr>
              <p:nvPr userDrawn="1"/>
            </p:nvSpPr>
            <p:spPr bwMode="auto">
              <a:xfrm>
                <a:off x="3332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99" name="Freeform 166"/>
              <p:cNvSpPr>
                <a:spLocks noEditPoints="1"/>
              </p:cNvSpPr>
              <p:nvPr userDrawn="1"/>
            </p:nvSpPr>
            <p:spPr bwMode="auto">
              <a:xfrm>
                <a:off x="3332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00" name="Freeform 167"/>
              <p:cNvSpPr>
                <a:spLocks noEditPoints="1"/>
              </p:cNvSpPr>
              <p:nvPr userDrawn="1"/>
            </p:nvSpPr>
            <p:spPr bwMode="auto">
              <a:xfrm>
                <a:off x="3429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01" name="Freeform 168"/>
              <p:cNvSpPr>
                <a:spLocks noEditPoints="1"/>
              </p:cNvSpPr>
              <p:nvPr userDrawn="1"/>
            </p:nvSpPr>
            <p:spPr bwMode="auto">
              <a:xfrm>
                <a:off x="3429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02" name="Freeform 169"/>
              <p:cNvSpPr>
                <a:spLocks noEditPoints="1"/>
              </p:cNvSpPr>
              <p:nvPr userDrawn="1"/>
            </p:nvSpPr>
            <p:spPr bwMode="auto">
              <a:xfrm>
                <a:off x="3525" y="-129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03" name="Freeform 170"/>
              <p:cNvSpPr>
                <a:spLocks noEditPoints="1"/>
              </p:cNvSpPr>
              <p:nvPr userDrawn="1"/>
            </p:nvSpPr>
            <p:spPr bwMode="auto">
              <a:xfrm>
                <a:off x="3525" y="-129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04" name="Freeform 171"/>
              <p:cNvSpPr>
                <a:spLocks noEditPoints="1"/>
              </p:cNvSpPr>
              <p:nvPr userDrawn="1"/>
            </p:nvSpPr>
            <p:spPr bwMode="auto">
              <a:xfrm>
                <a:off x="3623" y="-129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05" name="Freeform 172"/>
              <p:cNvSpPr>
                <a:spLocks noEditPoints="1"/>
              </p:cNvSpPr>
              <p:nvPr userDrawn="1"/>
            </p:nvSpPr>
            <p:spPr bwMode="auto">
              <a:xfrm>
                <a:off x="3623" y="-129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06" name="Freeform 173"/>
              <p:cNvSpPr>
                <a:spLocks noEditPoints="1"/>
              </p:cNvSpPr>
              <p:nvPr userDrawn="1"/>
            </p:nvSpPr>
            <p:spPr bwMode="auto">
              <a:xfrm>
                <a:off x="3720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07" name="Freeform 174"/>
              <p:cNvSpPr>
                <a:spLocks noEditPoints="1"/>
              </p:cNvSpPr>
              <p:nvPr userDrawn="1"/>
            </p:nvSpPr>
            <p:spPr bwMode="auto">
              <a:xfrm>
                <a:off x="3720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08" name="Freeform 175"/>
              <p:cNvSpPr>
                <a:spLocks noEditPoints="1"/>
              </p:cNvSpPr>
              <p:nvPr userDrawn="1"/>
            </p:nvSpPr>
            <p:spPr bwMode="auto">
              <a:xfrm>
                <a:off x="3816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09" name="Freeform 176"/>
              <p:cNvSpPr>
                <a:spLocks noEditPoints="1"/>
              </p:cNvSpPr>
              <p:nvPr userDrawn="1"/>
            </p:nvSpPr>
            <p:spPr bwMode="auto">
              <a:xfrm>
                <a:off x="3816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10" name="Freeform 177"/>
              <p:cNvSpPr>
                <a:spLocks noEditPoints="1"/>
              </p:cNvSpPr>
              <p:nvPr userDrawn="1"/>
            </p:nvSpPr>
            <p:spPr bwMode="auto">
              <a:xfrm>
                <a:off x="3912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11" name="Freeform 178"/>
              <p:cNvSpPr>
                <a:spLocks noEditPoints="1"/>
              </p:cNvSpPr>
              <p:nvPr userDrawn="1"/>
            </p:nvSpPr>
            <p:spPr bwMode="auto">
              <a:xfrm>
                <a:off x="3912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12" name="Freeform 179"/>
              <p:cNvSpPr>
                <a:spLocks noEditPoints="1"/>
              </p:cNvSpPr>
              <p:nvPr userDrawn="1"/>
            </p:nvSpPr>
            <p:spPr bwMode="auto">
              <a:xfrm>
                <a:off x="4011" y="-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13" name="Freeform 180"/>
              <p:cNvSpPr>
                <a:spLocks noEditPoints="1"/>
              </p:cNvSpPr>
              <p:nvPr userDrawn="1"/>
            </p:nvSpPr>
            <p:spPr bwMode="auto">
              <a:xfrm>
                <a:off x="4011" y="-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14" name="Freeform 181"/>
              <p:cNvSpPr>
                <a:spLocks noEditPoints="1"/>
              </p:cNvSpPr>
              <p:nvPr userDrawn="1"/>
            </p:nvSpPr>
            <p:spPr bwMode="auto">
              <a:xfrm>
                <a:off x="4107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15" name="Freeform 182"/>
              <p:cNvSpPr>
                <a:spLocks noEditPoints="1"/>
              </p:cNvSpPr>
              <p:nvPr userDrawn="1"/>
            </p:nvSpPr>
            <p:spPr bwMode="auto">
              <a:xfrm>
                <a:off x="4107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16" name="Freeform 183"/>
              <p:cNvSpPr>
                <a:spLocks noEditPoints="1"/>
              </p:cNvSpPr>
              <p:nvPr userDrawn="1"/>
            </p:nvSpPr>
            <p:spPr bwMode="auto">
              <a:xfrm>
                <a:off x="4203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17" name="Freeform 184"/>
              <p:cNvSpPr>
                <a:spLocks noEditPoints="1"/>
              </p:cNvSpPr>
              <p:nvPr userDrawn="1"/>
            </p:nvSpPr>
            <p:spPr bwMode="auto">
              <a:xfrm>
                <a:off x="4203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18" name="Freeform 185"/>
              <p:cNvSpPr>
                <a:spLocks noEditPoints="1"/>
              </p:cNvSpPr>
              <p:nvPr userDrawn="1"/>
            </p:nvSpPr>
            <p:spPr bwMode="auto">
              <a:xfrm>
                <a:off x="4299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19" name="Freeform 186"/>
              <p:cNvSpPr>
                <a:spLocks noEditPoints="1"/>
              </p:cNvSpPr>
              <p:nvPr userDrawn="1"/>
            </p:nvSpPr>
            <p:spPr bwMode="auto">
              <a:xfrm>
                <a:off x="4299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20" name="Freeform 187"/>
              <p:cNvSpPr>
                <a:spLocks noEditPoints="1"/>
              </p:cNvSpPr>
              <p:nvPr userDrawn="1"/>
            </p:nvSpPr>
            <p:spPr bwMode="auto">
              <a:xfrm>
                <a:off x="4395" y="-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21" name="Freeform 188"/>
              <p:cNvSpPr>
                <a:spLocks noEditPoints="1"/>
              </p:cNvSpPr>
              <p:nvPr userDrawn="1"/>
            </p:nvSpPr>
            <p:spPr bwMode="auto">
              <a:xfrm>
                <a:off x="4395" y="-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22" name="Freeform 189"/>
              <p:cNvSpPr>
                <a:spLocks noEditPoints="1"/>
              </p:cNvSpPr>
              <p:nvPr userDrawn="1"/>
            </p:nvSpPr>
            <p:spPr bwMode="auto">
              <a:xfrm>
                <a:off x="4494" y="-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23" name="Freeform 190"/>
              <p:cNvSpPr>
                <a:spLocks noEditPoints="1"/>
              </p:cNvSpPr>
              <p:nvPr userDrawn="1"/>
            </p:nvSpPr>
            <p:spPr bwMode="auto">
              <a:xfrm>
                <a:off x="4494" y="-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24" name="Freeform 191"/>
              <p:cNvSpPr>
                <a:spLocks noEditPoints="1"/>
              </p:cNvSpPr>
              <p:nvPr userDrawn="1"/>
            </p:nvSpPr>
            <p:spPr bwMode="auto">
              <a:xfrm>
                <a:off x="4590" y="-129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25" name="Freeform 192"/>
              <p:cNvSpPr>
                <a:spLocks noEditPoints="1"/>
              </p:cNvSpPr>
              <p:nvPr userDrawn="1"/>
            </p:nvSpPr>
            <p:spPr bwMode="auto">
              <a:xfrm>
                <a:off x="4590" y="-129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26" name="Freeform 193"/>
              <p:cNvSpPr>
                <a:spLocks noEditPoints="1"/>
              </p:cNvSpPr>
              <p:nvPr userDrawn="1"/>
            </p:nvSpPr>
            <p:spPr bwMode="auto">
              <a:xfrm>
                <a:off x="4687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27" name="Freeform 194"/>
              <p:cNvSpPr>
                <a:spLocks noEditPoints="1"/>
              </p:cNvSpPr>
              <p:nvPr userDrawn="1"/>
            </p:nvSpPr>
            <p:spPr bwMode="auto">
              <a:xfrm>
                <a:off x="4687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28" name="Freeform 195"/>
              <p:cNvSpPr>
                <a:spLocks noEditPoints="1"/>
              </p:cNvSpPr>
              <p:nvPr userDrawn="1"/>
            </p:nvSpPr>
            <p:spPr bwMode="auto">
              <a:xfrm>
                <a:off x="4783" y="-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29" name="Freeform 196"/>
              <p:cNvSpPr>
                <a:spLocks noEditPoints="1"/>
              </p:cNvSpPr>
              <p:nvPr userDrawn="1"/>
            </p:nvSpPr>
            <p:spPr bwMode="auto">
              <a:xfrm>
                <a:off x="4783" y="-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30" name="Freeform 197"/>
              <p:cNvSpPr>
                <a:spLocks noEditPoints="1"/>
              </p:cNvSpPr>
              <p:nvPr userDrawn="1"/>
            </p:nvSpPr>
            <p:spPr bwMode="auto">
              <a:xfrm>
                <a:off x="4882" y="-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31" name="Freeform 198"/>
              <p:cNvSpPr>
                <a:spLocks noEditPoints="1"/>
              </p:cNvSpPr>
              <p:nvPr userDrawn="1"/>
            </p:nvSpPr>
            <p:spPr bwMode="auto">
              <a:xfrm>
                <a:off x="4882" y="-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32" name="Freeform 199"/>
              <p:cNvSpPr>
                <a:spLocks noEditPoints="1"/>
              </p:cNvSpPr>
              <p:nvPr userDrawn="1"/>
            </p:nvSpPr>
            <p:spPr bwMode="auto">
              <a:xfrm>
                <a:off x="4978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33" name="Freeform 200"/>
              <p:cNvSpPr>
                <a:spLocks noEditPoints="1"/>
              </p:cNvSpPr>
              <p:nvPr userDrawn="1"/>
            </p:nvSpPr>
            <p:spPr bwMode="auto">
              <a:xfrm>
                <a:off x="4978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34" name="Freeform 201"/>
              <p:cNvSpPr>
                <a:spLocks noEditPoints="1"/>
              </p:cNvSpPr>
              <p:nvPr userDrawn="1"/>
            </p:nvSpPr>
            <p:spPr bwMode="auto">
              <a:xfrm>
                <a:off x="5074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35" name="Freeform 202"/>
              <p:cNvSpPr>
                <a:spLocks noEditPoints="1"/>
              </p:cNvSpPr>
              <p:nvPr userDrawn="1"/>
            </p:nvSpPr>
            <p:spPr bwMode="auto">
              <a:xfrm>
                <a:off x="5074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36" name="Freeform 203"/>
              <p:cNvSpPr>
                <a:spLocks noEditPoints="1"/>
              </p:cNvSpPr>
              <p:nvPr userDrawn="1"/>
            </p:nvSpPr>
            <p:spPr bwMode="auto">
              <a:xfrm>
                <a:off x="5170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37" name="Freeform 204"/>
              <p:cNvSpPr>
                <a:spLocks noEditPoints="1"/>
              </p:cNvSpPr>
              <p:nvPr userDrawn="1"/>
            </p:nvSpPr>
            <p:spPr bwMode="auto">
              <a:xfrm>
                <a:off x="5170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406"/>
            <p:cNvGrpSpPr>
              <a:grpSpLocks/>
            </p:cNvGrpSpPr>
            <p:nvPr userDrawn="1"/>
          </p:nvGrpSpPr>
          <p:grpSpPr bwMode="auto">
            <a:xfrm>
              <a:off x="2170" y="-129"/>
              <a:ext cx="3243" cy="336"/>
              <a:chOff x="2170" y="-129"/>
              <a:chExt cx="3243" cy="336"/>
            </a:xfrm>
          </p:grpSpPr>
          <p:sp>
            <p:nvSpPr>
              <p:cNvPr id="8838" name="Freeform 206"/>
              <p:cNvSpPr>
                <a:spLocks noEditPoints="1"/>
              </p:cNvSpPr>
              <p:nvPr userDrawn="1"/>
            </p:nvSpPr>
            <p:spPr bwMode="auto">
              <a:xfrm>
                <a:off x="5269" y="-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39" name="Freeform 207"/>
              <p:cNvSpPr>
                <a:spLocks noEditPoints="1"/>
              </p:cNvSpPr>
              <p:nvPr userDrawn="1"/>
            </p:nvSpPr>
            <p:spPr bwMode="auto">
              <a:xfrm>
                <a:off x="5269" y="-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40" name="Freeform 208"/>
              <p:cNvSpPr>
                <a:spLocks noEditPoints="1"/>
              </p:cNvSpPr>
              <p:nvPr userDrawn="1"/>
            </p:nvSpPr>
            <p:spPr bwMode="auto">
              <a:xfrm>
                <a:off x="5365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41" name="Freeform 209"/>
              <p:cNvSpPr>
                <a:spLocks noEditPoints="1"/>
              </p:cNvSpPr>
              <p:nvPr userDrawn="1"/>
            </p:nvSpPr>
            <p:spPr bwMode="auto">
              <a:xfrm>
                <a:off x="5365" y="-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42" name="Freeform 210"/>
              <p:cNvSpPr>
                <a:spLocks noEditPoints="1"/>
              </p:cNvSpPr>
              <p:nvPr userDrawn="1"/>
            </p:nvSpPr>
            <p:spPr bwMode="auto">
              <a:xfrm>
                <a:off x="2170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43" name="Freeform 211"/>
              <p:cNvSpPr>
                <a:spLocks noEditPoints="1"/>
              </p:cNvSpPr>
              <p:nvPr userDrawn="1"/>
            </p:nvSpPr>
            <p:spPr bwMode="auto">
              <a:xfrm>
                <a:off x="2170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44" name="Freeform 212"/>
              <p:cNvSpPr>
                <a:spLocks noEditPoints="1"/>
              </p:cNvSpPr>
              <p:nvPr userDrawn="1"/>
            </p:nvSpPr>
            <p:spPr bwMode="auto">
              <a:xfrm>
                <a:off x="2269" y="-3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45" name="Freeform 213"/>
              <p:cNvSpPr>
                <a:spLocks noEditPoints="1"/>
              </p:cNvSpPr>
              <p:nvPr userDrawn="1"/>
            </p:nvSpPr>
            <p:spPr bwMode="auto">
              <a:xfrm>
                <a:off x="2269" y="-3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46" name="Freeform 214"/>
              <p:cNvSpPr>
                <a:spLocks noEditPoints="1"/>
              </p:cNvSpPr>
              <p:nvPr userDrawn="1"/>
            </p:nvSpPr>
            <p:spPr bwMode="auto">
              <a:xfrm>
                <a:off x="2365" y="-3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47" name="Freeform 215"/>
              <p:cNvSpPr>
                <a:spLocks noEditPoints="1"/>
              </p:cNvSpPr>
              <p:nvPr userDrawn="1"/>
            </p:nvSpPr>
            <p:spPr bwMode="auto">
              <a:xfrm>
                <a:off x="2365" y="-3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48" name="Freeform 216"/>
              <p:cNvSpPr>
                <a:spLocks noEditPoints="1"/>
              </p:cNvSpPr>
              <p:nvPr userDrawn="1"/>
            </p:nvSpPr>
            <p:spPr bwMode="auto">
              <a:xfrm>
                <a:off x="2462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49" name="Freeform 217"/>
              <p:cNvSpPr>
                <a:spLocks noEditPoints="1"/>
              </p:cNvSpPr>
              <p:nvPr userDrawn="1"/>
            </p:nvSpPr>
            <p:spPr bwMode="auto">
              <a:xfrm>
                <a:off x="2462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50" name="Freeform 218"/>
              <p:cNvSpPr>
                <a:spLocks noEditPoints="1"/>
              </p:cNvSpPr>
              <p:nvPr userDrawn="1"/>
            </p:nvSpPr>
            <p:spPr bwMode="auto">
              <a:xfrm>
                <a:off x="2558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51" name="Freeform 219"/>
              <p:cNvSpPr>
                <a:spLocks noEditPoints="1"/>
              </p:cNvSpPr>
              <p:nvPr userDrawn="1"/>
            </p:nvSpPr>
            <p:spPr bwMode="auto">
              <a:xfrm>
                <a:off x="2558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52" name="Freeform 220"/>
              <p:cNvSpPr>
                <a:spLocks noEditPoints="1"/>
              </p:cNvSpPr>
              <p:nvPr userDrawn="1"/>
            </p:nvSpPr>
            <p:spPr bwMode="auto">
              <a:xfrm>
                <a:off x="2654" y="-3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53" name="Freeform 221"/>
              <p:cNvSpPr>
                <a:spLocks noEditPoints="1"/>
              </p:cNvSpPr>
              <p:nvPr userDrawn="1"/>
            </p:nvSpPr>
            <p:spPr bwMode="auto">
              <a:xfrm>
                <a:off x="2654" y="-3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54" name="Freeform 222"/>
              <p:cNvSpPr>
                <a:spLocks noEditPoints="1"/>
              </p:cNvSpPr>
              <p:nvPr userDrawn="1"/>
            </p:nvSpPr>
            <p:spPr bwMode="auto">
              <a:xfrm>
                <a:off x="2753" y="-3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55" name="Freeform 223"/>
              <p:cNvSpPr>
                <a:spLocks noEditPoints="1"/>
              </p:cNvSpPr>
              <p:nvPr userDrawn="1"/>
            </p:nvSpPr>
            <p:spPr bwMode="auto">
              <a:xfrm>
                <a:off x="2753" y="-3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56" name="Freeform 224"/>
              <p:cNvSpPr>
                <a:spLocks noEditPoints="1"/>
              </p:cNvSpPr>
              <p:nvPr userDrawn="1"/>
            </p:nvSpPr>
            <p:spPr bwMode="auto">
              <a:xfrm>
                <a:off x="2849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57" name="Freeform 225"/>
              <p:cNvSpPr>
                <a:spLocks noEditPoints="1"/>
              </p:cNvSpPr>
              <p:nvPr userDrawn="1"/>
            </p:nvSpPr>
            <p:spPr bwMode="auto">
              <a:xfrm>
                <a:off x="2849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58" name="Freeform 226"/>
              <p:cNvSpPr>
                <a:spLocks noEditPoints="1"/>
              </p:cNvSpPr>
              <p:nvPr userDrawn="1"/>
            </p:nvSpPr>
            <p:spPr bwMode="auto">
              <a:xfrm>
                <a:off x="2945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59" name="Freeform 227"/>
              <p:cNvSpPr>
                <a:spLocks noEditPoints="1"/>
              </p:cNvSpPr>
              <p:nvPr userDrawn="1"/>
            </p:nvSpPr>
            <p:spPr bwMode="auto">
              <a:xfrm>
                <a:off x="2945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60" name="Freeform 228"/>
              <p:cNvSpPr>
                <a:spLocks noEditPoints="1"/>
              </p:cNvSpPr>
              <p:nvPr userDrawn="1"/>
            </p:nvSpPr>
            <p:spPr bwMode="auto">
              <a:xfrm>
                <a:off x="3041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61" name="Freeform 229"/>
              <p:cNvSpPr>
                <a:spLocks noEditPoints="1"/>
              </p:cNvSpPr>
              <p:nvPr userDrawn="1"/>
            </p:nvSpPr>
            <p:spPr bwMode="auto">
              <a:xfrm>
                <a:off x="3041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62" name="Freeform 230"/>
              <p:cNvSpPr>
                <a:spLocks noEditPoints="1"/>
              </p:cNvSpPr>
              <p:nvPr userDrawn="1"/>
            </p:nvSpPr>
            <p:spPr bwMode="auto">
              <a:xfrm>
                <a:off x="3140" y="-3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63" name="Freeform 231"/>
              <p:cNvSpPr>
                <a:spLocks noEditPoints="1"/>
              </p:cNvSpPr>
              <p:nvPr userDrawn="1"/>
            </p:nvSpPr>
            <p:spPr bwMode="auto">
              <a:xfrm>
                <a:off x="3140" y="-3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64" name="Freeform 232"/>
              <p:cNvSpPr>
                <a:spLocks noEditPoints="1"/>
              </p:cNvSpPr>
              <p:nvPr userDrawn="1"/>
            </p:nvSpPr>
            <p:spPr bwMode="auto">
              <a:xfrm>
                <a:off x="3236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65" name="Freeform 233"/>
              <p:cNvSpPr>
                <a:spLocks noEditPoints="1"/>
              </p:cNvSpPr>
              <p:nvPr userDrawn="1"/>
            </p:nvSpPr>
            <p:spPr bwMode="auto">
              <a:xfrm>
                <a:off x="3236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66" name="Freeform 234"/>
              <p:cNvSpPr>
                <a:spLocks noEditPoints="1"/>
              </p:cNvSpPr>
              <p:nvPr userDrawn="1"/>
            </p:nvSpPr>
            <p:spPr bwMode="auto">
              <a:xfrm>
                <a:off x="3332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67" name="Freeform 235"/>
              <p:cNvSpPr>
                <a:spLocks noEditPoints="1"/>
              </p:cNvSpPr>
              <p:nvPr userDrawn="1"/>
            </p:nvSpPr>
            <p:spPr bwMode="auto">
              <a:xfrm>
                <a:off x="3332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68" name="Freeform 236"/>
              <p:cNvSpPr>
                <a:spLocks noEditPoints="1"/>
              </p:cNvSpPr>
              <p:nvPr userDrawn="1"/>
            </p:nvSpPr>
            <p:spPr bwMode="auto">
              <a:xfrm>
                <a:off x="3429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69" name="Freeform 237"/>
              <p:cNvSpPr>
                <a:spLocks noEditPoints="1"/>
              </p:cNvSpPr>
              <p:nvPr userDrawn="1"/>
            </p:nvSpPr>
            <p:spPr bwMode="auto">
              <a:xfrm>
                <a:off x="3429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70" name="Freeform 238"/>
              <p:cNvSpPr>
                <a:spLocks noEditPoints="1"/>
              </p:cNvSpPr>
              <p:nvPr userDrawn="1"/>
            </p:nvSpPr>
            <p:spPr bwMode="auto">
              <a:xfrm>
                <a:off x="3525" y="-33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71" name="Freeform 239"/>
              <p:cNvSpPr>
                <a:spLocks noEditPoints="1"/>
              </p:cNvSpPr>
              <p:nvPr userDrawn="1"/>
            </p:nvSpPr>
            <p:spPr bwMode="auto">
              <a:xfrm>
                <a:off x="3525" y="-33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72" name="Freeform 240"/>
              <p:cNvSpPr>
                <a:spLocks noEditPoints="1"/>
              </p:cNvSpPr>
              <p:nvPr userDrawn="1"/>
            </p:nvSpPr>
            <p:spPr bwMode="auto">
              <a:xfrm>
                <a:off x="3623" y="-33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73" name="Freeform 241"/>
              <p:cNvSpPr>
                <a:spLocks noEditPoints="1"/>
              </p:cNvSpPr>
              <p:nvPr userDrawn="1"/>
            </p:nvSpPr>
            <p:spPr bwMode="auto">
              <a:xfrm>
                <a:off x="3623" y="-33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74" name="Freeform 242"/>
              <p:cNvSpPr>
                <a:spLocks noEditPoints="1"/>
              </p:cNvSpPr>
              <p:nvPr userDrawn="1"/>
            </p:nvSpPr>
            <p:spPr bwMode="auto">
              <a:xfrm>
                <a:off x="3720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75" name="Freeform 243"/>
              <p:cNvSpPr>
                <a:spLocks noEditPoints="1"/>
              </p:cNvSpPr>
              <p:nvPr userDrawn="1"/>
            </p:nvSpPr>
            <p:spPr bwMode="auto">
              <a:xfrm>
                <a:off x="3720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76" name="Freeform 244"/>
              <p:cNvSpPr>
                <a:spLocks noEditPoints="1"/>
              </p:cNvSpPr>
              <p:nvPr userDrawn="1"/>
            </p:nvSpPr>
            <p:spPr bwMode="auto">
              <a:xfrm>
                <a:off x="3816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77" name="Freeform 245"/>
              <p:cNvSpPr>
                <a:spLocks noEditPoints="1"/>
              </p:cNvSpPr>
              <p:nvPr userDrawn="1"/>
            </p:nvSpPr>
            <p:spPr bwMode="auto">
              <a:xfrm>
                <a:off x="3816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78" name="Freeform 246"/>
              <p:cNvSpPr>
                <a:spLocks noEditPoints="1"/>
              </p:cNvSpPr>
              <p:nvPr userDrawn="1"/>
            </p:nvSpPr>
            <p:spPr bwMode="auto">
              <a:xfrm>
                <a:off x="3912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79" name="Freeform 247"/>
              <p:cNvSpPr>
                <a:spLocks noEditPoints="1"/>
              </p:cNvSpPr>
              <p:nvPr userDrawn="1"/>
            </p:nvSpPr>
            <p:spPr bwMode="auto">
              <a:xfrm>
                <a:off x="3912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80" name="Freeform 248"/>
              <p:cNvSpPr>
                <a:spLocks noEditPoints="1"/>
              </p:cNvSpPr>
              <p:nvPr userDrawn="1"/>
            </p:nvSpPr>
            <p:spPr bwMode="auto">
              <a:xfrm>
                <a:off x="4011" y="-3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81" name="Freeform 249"/>
              <p:cNvSpPr>
                <a:spLocks noEditPoints="1"/>
              </p:cNvSpPr>
              <p:nvPr userDrawn="1"/>
            </p:nvSpPr>
            <p:spPr bwMode="auto">
              <a:xfrm>
                <a:off x="4011" y="-3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82" name="Freeform 250"/>
              <p:cNvSpPr>
                <a:spLocks noEditPoints="1"/>
              </p:cNvSpPr>
              <p:nvPr userDrawn="1"/>
            </p:nvSpPr>
            <p:spPr bwMode="auto">
              <a:xfrm>
                <a:off x="4107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83" name="Freeform 251"/>
              <p:cNvSpPr>
                <a:spLocks noEditPoints="1"/>
              </p:cNvSpPr>
              <p:nvPr userDrawn="1"/>
            </p:nvSpPr>
            <p:spPr bwMode="auto">
              <a:xfrm>
                <a:off x="4107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84" name="Freeform 252"/>
              <p:cNvSpPr>
                <a:spLocks noEditPoints="1"/>
              </p:cNvSpPr>
              <p:nvPr userDrawn="1"/>
            </p:nvSpPr>
            <p:spPr bwMode="auto">
              <a:xfrm>
                <a:off x="4203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85" name="Freeform 253"/>
              <p:cNvSpPr>
                <a:spLocks noEditPoints="1"/>
              </p:cNvSpPr>
              <p:nvPr userDrawn="1"/>
            </p:nvSpPr>
            <p:spPr bwMode="auto">
              <a:xfrm>
                <a:off x="4203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86" name="Freeform 254"/>
              <p:cNvSpPr>
                <a:spLocks noEditPoints="1"/>
              </p:cNvSpPr>
              <p:nvPr userDrawn="1"/>
            </p:nvSpPr>
            <p:spPr bwMode="auto">
              <a:xfrm>
                <a:off x="4299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87" name="Freeform 255"/>
              <p:cNvSpPr>
                <a:spLocks noEditPoints="1"/>
              </p:cNvSpPr>
              <p:nvPr userDrawn="1"/>
            </p:nvSpPr>
            <p:spPr bwMode="auto">
              <a:xfrm>
                <a:off x="4299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88" name="Freeform 256"/>
              <p:cNvSpPr>
                <a:spLocks noEditPoints="1"/>
              </p:cNvSpPr>
              <p:nvPr userDrawn="1"/>
            </p:nvSpPr>
            <p:spPr bwMode="auto">
              <a:xfrm>
                <a:off x="4395" y="-3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89" name="Freeform 257"/>
              <p:cNvSpPr>
                <a:spLocks noEditPoints="1"/>
              </p:cNvSpPr>
              <p:nvPr userDrawn="1"/>
            </p:nvSpPr>
            <p:spPr bwMode="auto">
              <a:xfrm>
                <a:off x="4395" y="-3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90" name="Freeform 258"/>
              <p:cNvSpPr>
                <a:spLocks noEditPoints="1"/>
              </p:cNvSpPr>
              <p:nvPr userDrawn="1"/>
            </p:nvSpPr>
            <p:spPr bwMode="auto">
              <a:xfrm>
                <a:off x="4494" y="-3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91" name="Freeform 259"/>
              <p:cNvSpPr>
                <a:spLocks noEditPoints="1"/>
              </p:cNvSpPr>
              <p:nvPr userDrawn="1"/>
            </p:nvSpPr>
            <p:spPr bwMode="auto">
              <a:xfrm>
                <a:off x="4494" y="-3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92" name="Freeform 260"/>
              <p:cNvSpPr>
                <a:spLocks noEditPoints="1"/>
              </p:cNvSpPr>
              <p:nvPr userDrawn="1"/>
            </p:nvSpPr>
            <p:spPr bwMode="auto">
              <a:xfrm>
                <a:off x="4590" y="-33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93" name="Freeform 261"/>
              <p:cNvSpPr>
                <a:spLocks noEditPoints="1"/>
              </p:cNvSpPr>
              <p:nvPr userDrawn="1"/>
            </p:nvSpPr>
            <p:spPr bwMode="auto">
              <a:xfrm>
                <a:off x="4590" y="-33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94" name="Freeform 262"/>
              <p:cNvSpPr>
                <a:spLocks noEditPoints="1"/>
              </p:cNvSpPr>
              <p:nvPr userDrawn="1"/>
            </p:nvSpPr>
            <p:spPr bwMode="auto">
              <a:xfrm>
                <a:off x="4687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95" name="Freeform 263"/>
              <p:cNvSpPr>
                <a:spLocks noEditPoints="1"/>
              </p:cNvSpPr>
              <p:nvPr userDrawn="1"/>
            </p:nvSpPr>
            <p:spPr bwMode="auto">
              <a:xfrm>
                <a:off x="4687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96" name="Freeform 264"/>
              <p:cNvSpPr>
                <a:spLocks noEditPoints="1"/>
              </p:cNvSpPr>
              <p:nvPr userDrawn="1"/>
            </p:nvSpPr>
            <p:spPr bwMode="auto">
              <a:xfrm>
                <a:off x="4783" y="-3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97" name="Freeform 265"/>
              <p:cNvSpPr>
                <a:spLocks noEditPoints="1"/>
              </p:cNvSpPr>
              <p:nvPr userDrawn="1"/>
            </p:nvSpPr>
            <p:spPr bwMode="auto">
              <a:xfrm>
                <a:off x="4783" y="-3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98" name="Freeform 266"/>
              <p:cNvSpPr>
                <a:spLocks noEditPoints="1"/>
              </p:cNvSpPr>
              <p:nvPr userDrawn="1"/>
            </p:nvSpPr>
            <p:spPr bwMode="auto">
              <a:xfrm>
                <a:off x="4882" y="-3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99" name="Freeform 267"/>
              <p:cNvSpPr>
                <a:spLocks noEditPoints="1"/>
              </p:cNvSpPr>
              <p:nvPr userDrawn="1"/>
            </p:nvSpPr>
            <p:spPr bwMode="auto">
              <a:xfrm>
                <a:off x="4882" y="-3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00" name="Freeform 268"/>
              <p:cNvSpPr>
                <a:spLocks noEditPoints="1"/>
              </p:cNvSpPr>
              <p:nvPr userDrawn="1"/>
            </p:nvSpPr>
            <p:spPr bwMode="auto">
              <a:xfrm>
                <a:off x="4978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01" name="Freeform 269"/>
              <p:cNvSpPr>
                <a:spLocks noEditPoints="1"/>
              </p:cNvSpPr>
              <p:nvPr userDrawn="1"/>
            </p:nvSpPr>
            <p:spPr bwMode="auto">
              <a:xfrm>
                <a:off x="4978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02" name="Freeform 270"/>
              <p:cNvSpPr>
                <a:spLocks noEditPoints="1"/>
              </p:cNvSpPr>
              <p:nvPr userDrawn="1"/>
            </p:nvSpPr>
            <p:spPr bwMode="auto">
              <a:xfrm>
                <a:off x="5074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03" name="Freeform 271"/>
              <p:cNvSpPr>
                <a:spLocks noEditPoints="1"/>
              </p:cNvSpPr>
              <p:nvPr userDrawn="1"/>
            </p:nvSpPr>
            <p:spPr bwMode="auto">
              <a:xfrm>
                <a:off x="5074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04" name="Freeform 272"/>
              <p:cNvSpPr>
                <a:spLocks noEditPoints="1"/>
              </p:cNvSpPr>
              <p:nvPr userDrawn="1"/>
            </p:nvSpPr>
            <p:spPr bwMode="auto">
              <a:xfrm>
                <a:off x="5170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05" name="Freeform 273"/>
              <p:cNvSpPr>
                <a:spLocks noEditPoints="1"/>
              </p:cNvSpPr>
              <p:nvPr userDrawn="1"/>
            </p:nvSpPr>
            <p:spPr bwMode="auto">
              <a:xfrm>
                <a:off x="5170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06" name="Freeform 274"/>
              <p:cNvSpPr>
                <a:spLocks noEditPoints="1"/>
              </p:cNvSpPr>
              <p:nvPr userDrawn="1"/>
            </p:nvSpPr>
            <p:spPr bwMode="auto">
              <a:xfrm>
                <a:off x="5269" y="-3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07" name="Freeform 275"/>
              <p:cNvSpPr>
                <a:spLocks noEditPoints="1"/>
              </p:cNvSpPr>
              <p:nvPr userDrawn="1"/>
            </p:nvSpPr>
            <p:spPr bwMode="auto">
              <a:xfrm>
                <a:off x="5269" y="-3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08" name="Freeform 276"/>
              <p:cNvSpPr>
                <a:spLocks noEditPoints="1"/>
              </p:cNvSpPr>
              <p:nvPr userDrawn="1"/>
            </p:nvSpPr>
            <p:spPr bwMode="auto">
              <a:xfrm>
                <a:off x="5365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09" name="Freeform 277"/>
              <p:cNvSpPr>
                <a:spLocks noEditPoints="1"/>
              </p:cNvSpPr>
              <p:nvPr userDrawn="1"/>
            </p:nvSpPr>
            <p:spPr bwMode="auto">
              <a:xfrm>
                <a:off x="5365" y="-3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10" name="Freeform 278"/>
              <p:cNvSpPr>
                <a:spLocks noEditPoints="1"/>
              </p:cNvSpPr>
              <p:nvPr userDrawn="1"/>
            </p:nvSpPr>
            <p:spPr bwMode="auto">
              <a:xfrm>
                <a:off x="2170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11" name="Freeform 279"/>
              <p:cNvSpPr>
                <a:spLocks noEditPoints="1"/>
              </p:cNvSpPr>
              <p:nvPr userDrawn="1"/>
            </p:nvSpPr>
            <p:spPr bwMode="auto">
              <a:xfrm>
                <a:off x="2170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12" name="Freeform 280"/>
              <p:cNvSpPr>
                <a:spLocks noEditPoints="1"/>
              </p:cNvSpPr>
              <p:nvPr userDrawn="1"/>
            </p:nvSpPr>
            <p:spPr bwMode="auto">
              <a:xfrm>
                <a:off x="2269" y="6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13" name="Freeform 281"/>
              <p:cNvSpPr>
                <a:spLocks noEditPoints="1"/>
              </p:cNvSpPr>
              <p:nvPr userDrawn="1"/>
            </p:nvSpPr>
            <p:spPr bwMode="auto">
              <a:xfrm>
                <a:off x="2269" y="6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14" name="Freeform 282"/>
              <p:cNvSpPr>
                <a:spLocks noEditPoints="1"/>
              </p:cNvSpPr>
              <p:nvPr userDrawn="1"/>
            </p:nvSpPr>
            <p:spPr bwMode="auto">
              <a:xfrm>
                <a:off x="2365" y="6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15" name="Freeform 283"/>
              <p:cNvSpPr>
                <a:spLocks noEditPoints="1"/>
              </p:cNvSpPr>
              <p:nvPr userDrawn="1"/>
            </p:nvSpPr>
            <p:spPr bwMode="auto">
              <a:xfrm>
                <a:off x="2365" y="6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16" name="Freeform 284"/>
              <p:cNvSpPr>
                <a:spLocks noEditPoints="1"/>
              </p:cNvSpPr>
              <p:nvPr userDrawn="1"/>
            </p:nvSpPr>
            <p:spPr bwMode="auto">
              <a:xfrm>
                <a:off x="2462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17" name="Freeform 285"/>
              <p:cNvSpPr>
                <a:spLocks noEditPoints="1"/>
              </p:cNvSpPr>
              <p:nvPr userDrawn="1"/>
            </p:nvSpPr>
            <p:spPr bwMode="auto">
              <a:xfrm>
                <a:off x="2462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18" name="Freeform 286"/>
              <p:cNvSpPr>
                <a:spLocks noEditPoints="1"/>
              </p:cNvSpPr>
              <p:nvPr userDrawn="1"/>
            </p:nvSpPr>
            <p:spPr bwMode="auto">
              <a:xfrm>
                <a:off x="2558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19" name="Freeform 287"/>
              <p:cNvSpPr>
                <a:spLocks noEditPoints="1"/>
              </p:cNvSpPr>
              <p:nvPr userDrawn="1"/>
            </p:nvSpPr>
            <p:spPr bwMode="auto">
              <a:xfrm>
                <a:off x="2558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20" name="Freeform 288"/>
              <p:cNvSpPr>
                <a:spLocks noEditPoints="1"/>
              </p:cNvSpPr>
              <p:nvPr userDrawn="1"/>
            </p:nvSpPr>
            <p:spPr bwMode="auto">
              <a:xfrm>
                <a:off x="2654" y="6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21" name="Freeform 289"/>
              <p:cNvSpPr>
                <a:spLocks noEditPoints="1"/>
              </p:cNvSpPr>
              <p:nvPr userDrawn="1"/>
            </p:nvSpPr>
            <p:spPr bwMode="auto">
              <a:xfrm>
                <a:off x="2654" y="6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22" name="Freeform 290"/>
              <p:cNvSpPr>
                <a:spLocks noEditPoints="1"/>
              </p:cNvSpPr>
              <p:nvPr userDrawn="1"/>
            </p:nvSpPr>
            <p:spPr bwMode="auto">
              <a:xfrm>
                <a:off x="2753" y="6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23" name="Freeform 291"/>
              <p:cNvSpPr>
                <a:spLocks noEditPoints="1"/>
              </p:cNvSpPr>
              <p:nvPr userDrawn="1"/>
            </p:nvSpPr>
            <p:spPr bwMode="auto">
              <a:xfrm>
                <a:off x="2753" y="6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24" name="Freeform 292"/>
              <p:cNvSpPr>
                <a:spLocks noEditPoints="1"/>
              </p:cNvSpPr>
              <p:nvPr userDrawn="1"/>
            </p:nvSpPr>
            <p:spPr bwMode="auto">
              <a:xfrm>
                <a:off x="2849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25" name="Freeform 293"/>
              <p:cNvSpPr>
                <a:spLocks noEditPoints="1"/>
              </p:cNvSpPr>
              <p:nvPr userDrawn="1"/>
            </p:nvSpPr>
            <p:spPr bwMode="auto">
              <a:xfrm>
                <a:off x="2849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26" name="Freeform 294"/>
              <p:cNvSpPr>
                <a:spLocks noEditPoints="1"/>
              </p:cNvSpPr>
              <p:nvPr userDrawn="1"/>
            </p:nvSpPr>
            <p:spPr bwMode="auto">
              <a:xfrm>
                <a:off x="2945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27" name="Freeform 295"/>
              <p:cNvSpPr>
                <a:spLocks noEditPoints="1"/>
              </p:cNvSpPr>
              <p:nvPr userDrawn="1"/>
            </p:nvSpPr>
            <p:spPr bwMode="auto">
              <a:xfrm>
                <a:off x="2945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28" name="Freeform 296"/>
              <p:cNvSpPr>
                <a:spLocks noEditPoints="1"/>
              </p:cNvSpPr>
              <p:nvPr userDrawn="1"/>
            </p:nvSpPr>
            <p:spPr bwMode="auto">
              <a:xfrm>
                <a:off x="3041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29" name="Freeform 297"/>
              <p:cNvSpPr>
                <a:spLocks noEditPoints="1"/>
              </p:cNvSpPr>
              <p:nvPr userDrawn="1"/>
            </p:nvSpPr>
            <p:spPr bwMode="auto">
              <a:xfrm>
                <a:off x="3041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30" name="Freeform 298"/>
              <p:cNvSpPr>
                <a:spLocks noEditPoints="1"/>
              </p:cNvSpPr>
              <p:nvPr userDrawn="1"/>
            </p:nvSpPr>
            <p:spPr bwMode="auto">
              <a:xfrm>
                <a:off x="3140" y="6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31" name="Freeform 299"/>
              <p:cNvSpPr>
                <a:spLocks noEditPoints="1"/>
              </p:cNvSpPr>
              <p:nvPr userDrawn="1"/>
            </p:nvSpPr>
            <p:spPr bwMode="auto">
              <a:xfrm>
                <a:off x="3140" y="6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32" name="Freeform 300"/>
              <p:cNvSpPr>
                <a:spLocks noEditPoints="1"/>
              </p:cNvSpPr>
              <p:nvPr userDrawn="1"/>
            </p:nvSpPr>
            <p:spPr bwMode="auto">
              <a:xfrm>
                <a:off x="3236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33" name="Freeform 301"/>
              <p:cNvSpPr>
                <a:spLocks noEditPoints="1"/>
              </p:cNvSpPr>
              <p:nvPr userDrawn="1"/>
            </p:nvSpPr>
            <p:spPr bwMode="auto">
              <a:xfrm>
                <a:off x="3236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34" name="Freeform 302"/>
              <p:cNvSpPr>
                <a:spLocks noEditPoints="1"/>
              </p:cNvSpPr>
              <p:nvPr userDrawn="1"/>
            </p:nvSpPr>
            <p:spPr bwMode="auto">
              <a:xfrm>
                <a:off x="3332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35" name="Freeform 303"/>
              <p:cNvSpPr>
                <a:spLocks noEditPoints="1"/>
              </p:cNvSpPr>
              <p:nvPr userDrawn="1"/>
            </p:nvSpPr>
            <p:spPr bwMode="auto">
              <a:xfrm>
                <a:off x="3332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36" name="Freeform 304"/>
              <p:cNvSpPr>
                <a:spLocks noEditPoints="1"/>
              </p:cNvSpPr>
              <p:nvPr userDrawn="1"/>
            </p:nvSpPr>
            <p:spPr bwMode="auto">
              <a:xfrm>
                <a:off x="3429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37" name="Freeform 305"/>
              <p:cNvSpPr>
                <a:spLocks noEditPoints="1"/>
              </p:cNvSpPr>
              <p:nvPr userDrawn="1"/>
            </p:nvSpPr>
            <p:spPr bwMode="auto">
              <a:xfrm>
                <a:off x="3429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38" name="Freeform 306"/>
              <p:cNvSpPr>
                <a:spLocks noEditPoints="1"/>
              </p:cNvSpPr>
              <p:nvPr userDrawn="1"/>
            </p:nvSpPr>
            <p:spPr bwMode="auto">
              <a:xfrm>
                <a:off x="3525" y="63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39" name="Freeform 307"/>
              <p:cNvSpPr>
                <a:spLocks noEditPoints="1"/>
              </p:cNvSpPr>
              <p:nvPr userDrawn="1"/>
            </p:nvSpPr>
            <p:spPr bwMode="auto">
              <a:xfrm>
                <a:off x="3525" y="63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40" name="Freeform 308"/>
              <p:cNvSpPr>
                <a:spLocks noEditPoints="1"/>
              </p:cNvSpPr>
              <p:nvPr userDrawn="1"/>
            </p:nvSpPr>
            <p:spPr bwMode="auto">
              <a:xfrm>
                <a:off x="3623" y="63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41" name="Freeform 309"/>
              <p:cNvSpPr>
                <a:spLocks noEditPoints="1"/>
              </p:cNvSpPr>
              <p:nvPr userDrawn="1"/>
            </p:nvSpPr>
            <p:spPr bwMode="auto">
              <a:xfrm>
                <a:off x="3623" y="63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42" name="Freeform 310"/>
              <p:cNvSpPr>
                <a:spLocks noEditPoints="1"/>
              </p:cNvSpPr>
              <p:nvPr userDrawn="1"/>
            </p:nvSpPr>
            <p:spPr bwMode="auto">
              <a:xfrm>
                <a:off x="3720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43" name="Freeform 311"/>
              <p:cNvSpPr>
                <a:spLocks noEditPoints="1"/>
              </p:cNvSpPr>
              <p:nvPr userDrawn="1"/>
            </p:nvSpPr>
            <p:spPr bwMode="auto">
              <a:xfrm>
                <a:off x="3720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44" name="Freeform 312"/>
              <p:cNvSpPr>
                <a:spLocks noEditPoints="1"/>
              </p:cNvSpPr>
              <p:nvPr userDrawn="1"/>
            </p:nvSpPr>
            <p:spPr bwMode="auto">
              <a:xfrm>
                <a:off x="3816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45" name="Freeform 313"/>
              <p:cNvSpPr>
                <a:spLocks noEditPoints="1"/>
              </p:cNvSpPr>
              <p:nvPr userDrawn="1"/>
            </p:nvSpPr>
            <p:spPr bwMode="auto">
              <a:xfrm>
                <a:off x="3816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46" name="Freeform 314"/>
              <p:cNvSpPr>
                <a:spLocks noEditPoints="1"/>
              </p:cNvSpPr>
              <p:nvPr userDrawn="1"/>
            </p:nvSpPr>
            <p:spPr bwMode="auto">
              <a:xfrm>
                <a:off x="3912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47" name="Freeform 315"/>
              <p:cNvSpPr>
                <a:spLocks noEditPoints="1"/>
              </p:cNvSpPr>
              <p:nvPr userDrawn="1"/>
            </p:nvSpPr>
            <p:spPr bwMode="auto">
              <a:xfrm>
                <a:off x="3912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48" name="Freeform 316"/>
              <p:cNvSpPr>
                <a:spLocks noEditPoints="1"/>
              </p:cNvSpPr>
              <p:nvPr userDrawn="1"/>
            </p:nvSpPr>
            <p:spPr bwMode="auto">
              <a:xfrm>
                <a:off x="4011" y="6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49" name="Freeform 317"/>
              <p:cNvSpPr>
                <a:spLocks noEditPoints="1"/>
              </p:cNvSpPr>
              <p:nvPr userDrawn="1"/>
            </p:nvSpPr>
            <p:spPr bwMode="auto">
              <a:xfrm>
                <a:off x="4011" y="6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50" name="Freeform 318"/>
              <p:cNvSpPr>
                <a:spLocks noEditPoints="1"/>
              </p:cNvSpPr>
              <p:nvPr userDrawn="1"/>
            </p:nvSpPr>
            <p:spPr bwMode="auto">
              <a:xfrm>
                <a:off x="4107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51" name="Freeform 319"/>
              <p:cNvSpPr>
                <a:spLocks noEditPoints="1"/>
              </p:cNvSpPr>
              <p:nvPr userDrawn="1"/>
            </p:nvSpPr>
            <p:spPr bwMode="auto">
              <a:xfrm>
                <a:off x="4107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52" name="Freeform 320"/>
              <p:cNvSpPr>
                <a:spLocks noEditPoints="1"/>
              </p:cNvSpPr>
              <p:nvPr userDrawn="1"/>
            </p:nvSpPr>
            <p:spPr bwMode="auto">
              <a:xfrm>
                <a:off x="4203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53" name="Freeform 321"/>
              <p:cNvSpPr>
                <a:spLocks noEditPoints="1"/>
              </p:cNvSpPr>
              <p:nvPr userDrawn="1"/>
            </p:nvSpPr>
            <p:spPr bwMode="auto">
              <a:xfrm>
                <a:off x="4203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54" name="Freeform 322"/>
              <p:cNvSpPr>
                <a:spLocks noEditPoints="1"/>
              </p:cNvSpPr>
              <p:nvPr userDrawn="1"/>
            </p:nvSpPr>
            <p:spPr bwMode="auto">
              <a:xfrm>
                <a:off x="4299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55" name="Freeform 323"/>
              <p:cNvSpPr>
                <a:spLocks noEditPoints="1"/>
              </p:cNvSpPr>
              <p:nvPr userDrawn="1"/>
            </p:nvSpPr>
            <p:spPr bwMode="auto">
              <a:xfrm>
                <a:off x="4299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56" name="Freeform 324"/>
              <p:cNvSpPr>
                <a:spLocks noEditPoints="1"/>
              </p:cNvSpPr>
              <p:nvPr userDrawn="1"/>
            </p:nvSpPr>
            <p:spPr bwMode="auto">
              <a:xfrm>
                <a:off x="4395" y="6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57" name="Freeform 325"/>
              <p:cNvSpPr>
                <a:spLocks noEditPoints="1"/>
              </p:cNvSpPr>
              <p:nvPr userDrawn="1"/>
            </p:nvSpPr>
            <p:spPr bwMode="auto">
              <a:xfrm>
                <a:off x="4395" y="6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58" name="Freeform 326"/>
              <p:cNvSpPr>
                <a:spLocks noEditPoints="1"/>
              </p:cNvSpPr>
              <p:nvPr userDrawn="1"/>
            </p:nvSpPr>
            <p:spPr bwMode="auto">
              <a:xfrm>
                <a:off x="4494" y="6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59" name="Freeform 327"/>
              <p:cNvSpPr>
                <a:spLocks noEditPoints="1"/>
              </p:cNvSpPr>
              <p:nvPr userDrawn="1"/>
            </p:nvSpPr>
            <p:spPr bwMode="auto">
              <a:xfrm>
                <a:off x="4494" y="6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60" name="Freeform 328"/>
              <p:cNvSpPr>
                <a:spLocks noEditPoints="1"/>
              </p:cNvSpPr>
              <p:nvPr userDrawn="1"/>
            </p:nvSpPr>
            <p:spPr bwMode="auto">
              <a:xfrm>
                <a:off x="4590" y="63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61" name="Freeform 329"/>
              <p:cNvSpPr>
                <a:spLocks noEditPoints="1"/>
              </p:cNvSpPr>
              <p:nvPr userDrawn="1"/>
            </p:nvSpPr>
            <p:spPr bwMode="auto">
              <a:xfrm>
                <a:off x="4590" y="63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62" name="Freeform 330"/>
              <p:cNvSpPr>
                <a:spLocks noEditPoints="1"/>
              </p:cNvSpPr>
              <p:nvPr userDrawn="1"/>
            </p:nvSpPr>
            <p:spPr bwMode="auto">
              <a:xfrm>
                <a:off x="4687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63" name="Freeform 331"/>
              <p:cNvSpPr>
                <a:spLocks noEditPoints="1"/>
              </p:cNvSpPr>
              <p:nvPr userDrawn="1"/>
            </p:nvSpPr>
            <p:spPr bwMode="auto">
              <a:xfrm>
                <a:off x="4687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64" name="Freeform 332"/>
              <p:cNvSpPr>
                <a:spLocks noEditPoints="1"/>
              </p:cNvSpPr>
              <p:nvPr userDrawn="1"/>
            </p:nvSpPr>
            <p:spPr bwMode="auto">
              <a:xfrm>
                <a:off x="4783" y="6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65" name="Freeform 333"/>
              <p:cNvSpPr>
                <a:spLocks noEditPoints="1"/>
              </p:cNvSpPr>
              <p:nvPr userDrawn="1"/>
            </p:nvSpPr>
            <p:spPr bwMode="auto">
              <a:xfrm>
                <a:off x="4783" y="6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66" name="Freeform 334"/>
              <p:cNvSpPr>
                <a:spLocks noEditPoints="1"/>
              </p:cNvSpPr>
              <p:nvPr userDrawn="1"/>
            </p:nvSpPr>
            <p:spPr bwMode="auto">
              <a:xfrm>
                <a:off x="4882" y="6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67" name="Freeform 335"/>
              <p:cNvSpPr>
                <a:spLocks noEditPoints="1"/>
              </p:cNvSpPr>
              <p:nvPr userDrawn="1"/>
            </p:nvSpPr>
            <p:spPr bwMode="auto">
              <a:xfrm>
                <a:off x="4882" y="6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68" name="Freeform 336"/>
              <p:cNvSpPr>
                <a:spLocks noEditPoints="1"/>
              </p:cNvSpPr>
              <p:nvPr userDrawn="1"/>
            </p:nvSpPr>
            <p:spPr bwMode="auto">
              <a:xfrm>
                <a:off x="4978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69" name="Freeform 337"/>
              <p:cNvSpPr>
                <a:spLocks noEditPoints="1"/>
              </p:cNvSpPr>
              <p:nvPr userDrawn="1"/>
            </p:nvSpPr>
            <p:spPr bwMode="auto">
              <a:xfrm>
                <a:off x="4978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70" name="Freeform 338"/>
              <p:cNvSpPr>
                <a:spLocks noEditPoints="1"/>
              </p:cNvSpPr>
              <p:nvPr userDrawn="1"/>
            </p:nvSpPr>
            <p:spPr bwMode="auto">
              <a:xfrm>
                <a:off x="5074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71" name="Freeform 339"/>
              <p:cNvSpPr>
                <a:spLocks noEditPoints="1"/>
              </p:cNvSpPr>
              <p:nvPr userDrawn="1"/>
            </p:nvSpPr>
            <p:spPr bwMode="auto">
              <a:xfrm>
                <a:off x="5074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72" name="Freeform 340"/>
              <p:cNvSpPr>
                <a:spLocks noEditPoints="1"/>
              </p:cNvSpPr>
              <p:nvPr userDrawn="1"/>
            </p:nvSpPr>
            <p:spPr bwMode="auto">
              <a:xfrm>
                <a:off x="5170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73" name="Freeform 341"/>
              <p:cNvSpPr>
                <a:spLocks noEditPoints="1"/>
              </p:cNvSpPr>
              <p:nvPr userDrawn="1"/>
            </p:nvSpPr>
            <p:spPr bwMode="auto">
              <a:xfrm>
                <a:off x="5170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74" name="Freeform 342"/>
              <p:cNvSpPr>
                <a:spLocks noEditPoints="1"/>
              </p:cNvSpPr>
              <p:nvPr userDrawn="1"/>
            </p:nvSpPr>
            <p:spPr bwMode="auto">
              <a:xfrm>
                <a:off x="5269" y="6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75" name="Freeform 343"/>
              <p:cNvSpPr>
                <a:spLocks noEditPoints="1"/>
              </p:cNvSpPr>
              <p:nvPr userDrawn="1"/>
            </p:nvSpPr>
            <p:spPr bwMode="auto">
              <a:xfrm>
                <a:off x="5269" y="6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76" name="Freeform 344"/>
              <p:cNvSpPr>
                <a:spLocks noEditPoints="1"/>
              </p:cNvSpPr>
              <p:nvPr userDrawn="1"/>
            </p:nvSpPr>
            <p:spPr bwMode="auto">
              <a:xfrm>
                <a:off x="5365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77" name="Freeform 345"/>
              <p:cNvSpPr>
                <a:spLocks noEditPoints="1"/>
              </p:cNvSpPr>
              <p:nvPr userDrawn="1"/>
            </p:nvSpPr>
            <p:spPr bwMode="auto">
              <a:xfrm>
                <a:off x="5365" y="6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78" name="Freeform 346"/>
              <p:cNvSpPr>
                <a:spLocks noEditPoints="1"/>
              </p:cNvSpPr>
              <p:nvPr userDrawn="1"/>
            </p:nvSpPr>
            <p:spPr bwMode="auto">
              <a:xfrm>
                <a:off x="2170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79" name="Freeform 347"/>
              <p:cNvSpPr>
                <a:spLocks noEditPoints="1"/>
              </p:cNvSpPr>
              <p:nvPr userDrawn="1"/>
            </p:nvSpPr>
            <p:spPr bwMode="auto">
              <a:xfrm>
                <a:off x="2170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80" name="Freeform 348"/>
              <p:cNvSpPr>
                <a:spLocks noEditPoints="1"/>
              </p:cNvSpPr>
              <p:nvPr userDrawn="1"/>
            </p:nvSpPr>
            <p:spPr bwMode="auto">
              <a:xfrm>
                <a:off x="2269" y="159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81" name="Freeform 349"/>
              <p:cNvSpPr>
                <a:spLocks noEditPoints="1"/>
              </p:cNvSpPr>
              <p:nvPr userDrawn="1"/>
            </p:nvSpPr>
            <p:spPr bwMode="auto">
              <a:xfrm>
                <a:off x="2269" y="159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82" name="Freeform 350"/>
              <p:cNvSpPr>
                <a:spLocks noEditPoints="1"/>
              </p:cNvSpPr>
              <p:nvPr userDrawn="1"/>
            </p:nvSpPr>
            <p:spPr bwMode="auto">
              <a:xfrm>
                <a:off x="2365" y="159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83" name="Freeform 351"/>
              <p:cNvSpPr>
                <a:spLocks noEditPoints="1"/>
              </p:cNvSpPr>
              <p:nvPr userDrawn="1"/>
            </p:nvSpPr>
            <p:spPr bwMode="auto">
              <a:xfrm>
                <a:off x="2365" y="159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84" name="Freeform 352"/>
              <p:cNvSpPr>
                <a:spLocks noEditPoints="1"/>
              </p:cNvSpPr>
              <p:nvPr userDrawn="1"/>
            </p:nvSpPr>
            <p:spPr bwMode="auto">
              <a:xfrm>
                <a:off x="2462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85" name="Freeform 353"/>
              <p:cNvSpPr>
                <a:spLocks noEditPoints="1"/>
              </p:cNvSpPr>
              <p:nvPr userDrawn="1"/>
            </p:nvSpPr>
            <p:spPr bwMode="auto">
              <a:xfrm>
                <a:off x="2462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86" name="Freeform 354"/>
              <p:cNvSpPr>
                <a:spLocks noEditPoints="1"/>
              </p:cNvSpPr>
              <p:nvPr userDrawn="1"/>
            </p:nvSpPr>
            <p:spPr bwMode="auto">
              <a:xfrm>
                <a:off x="2558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87" name="Freeform 355"/>
              <p:cNvSpPr>
                <a:spLocks noEditPoints="1"/>
              </p:cNvSpPr>
              <p:nvPr userDrawn="1"/>
            </p:nvSpPr>
            <p:spPr bwMode="auto">
              <a:xfrm>
                <a:off x="2558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88" name="Freeform 356"/>
              <p:cNvSpPr>
                <a:spLocks noEditPoints="1"/>
              </p:cNvSpPr>
              <p:nvPr userDrawn="1"/>
            </p:nvSpPr>
            <p:spPr bwMode="auto">
              <a:xfrm>
                <a:off x="2654" y="159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89" name="Freeform 357"/>
              <p:cNvSpPr>
                <a:spLocks noEditPoints="1"/>
              </p:cNvSpPr>
              <p:nvPr userDrawn="1"/>
            </p:nvSpPr>
            <p:spPr bwMode="auto">
              <a:xfrm>
                <a:off x="2654" y="159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90" name="Freeform 358"/>
              <p:cNvSpPr>
                <a:spLocks noEditPoints="1"/>
              </p:cNvSpPr>
              <p:nvPr userDrawn="1"/>
            </p:nvSpPr>
            <p:spPr bwMode="auto">
              <a:xfrm>
                <a:off x="2753" y="159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91" name="Freeform 359"/>
              <p:cNvSpPr>
                <a:spLocks noEditPoints="1"/>
              </p:cNvSpPr>
              <p:nvPr userDrawn="1"/>
            </p:nvSpPr>
            <p:spPr bwMode="auto">
              <a:xfrm>
                <a:off x="2753" y="159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92" name="Freeform 360"/>
              <p:cNvSpPr>
                <a:spLocks noEditPoints="1"/>
              </p:cNvSpPr>
              <p:nvPr userDrawn="1"/>
            </p:nvSpPr>
            <p:spPr bwMode="auto">
              <a:xfrm>
                <a:off x="2849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93" name="Freeform 361"/>
              <p:cNvSpPr>
                <a:spLocks noEditPoints="1"/>
              </p:cNvSpPr>
              <p:nvPr userDrawn="1"/>
            </p:nvSpPr>
            <p:spPr bwMode="auto">
              <a:xfrm>
                <a:off x="2849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94" name="Freeform 362"/>
              <p:cNvSpPr>
                <a:spLocks noEditPoints="1"/>
              </p:cNvSpPr>
              <p:nvPr userDrawn="1"/>
            </p:nvSpPr>
            <p:spPr bwMode="auto">
              <a:xfrm>
                <a:off x="2945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95" name="Freeform 363"/>
              <p:cNvSpPr>
                <a:spLocks noEditPoints="1"/>
              </p:cNvSpPr>
              <p:nvPr userDrawn="1"/>
            </p:nvSpPr>
            <p:spPr bwMode="auto">
              <a:xfrm>
                <a:off x="2945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96" name="Freeform 364"/>
              <p:cNvSpPr>
                <a:spLocks noEditPoints="1"/>
              </p:cNvSpPr>
              <p:nvPr userDrawn="1"/>
            </p:nvSpPr>
            <p:spPr bwMode="auto">
              <a:xfrm>
                <a:off x="3041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97" name="Freeform 365"/>
              <p:cNvSpPr>
                <a:spLocks noEditPoints="1"/>
              </p:cNvSpPr>
              <p:nvPr userDrawn="1"/>
            </p:nvSpPr>
            <p:spPr bwMode="auto">
              <a:xfrm>
                <a:off x="3041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98" name="Freeform 366"/>
              <p:cNvSpPr>
                <a:spLocks noEditPoints="1"/>
              </p:cNvSpPr>
              <p:nvPr userDrawn="1"/>
            </p:nvSpPr>
            <p:spPr bwMode="auto">
              <a:xfrm>
                <a:off x="3140" y="159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99" name="Freeform 367"/>
              <p:cNvSpPr>
                <a:spLocks noEditPoints="1"/>
              </p:cNvSpPr>
              <p:nvPr userDrawn="1"/>
            </p:nvSpPr>
            <p:spPr bwMode="auto">
              <a:xfrm>
                <a:off x="3140" y="159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00" name="Freeform 368"/>
              <p:cNvSpPr>
                <a:spLocks noEditPoints="1"/>
              </p:cNvSpPr>
              <p:nvPr userDrawn="1"/>
            </p:nvSpPr>
            <p:spPr bwMode="auto">
              <a:xfrm>
                <a:off x="3236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01" name="Freeform 369"/>
              <p:cNvSpPr>
                <a:spLocks noEditPoints="1"/>
              </p:cNvSpPr>
              <p:nvPr userDrawn="1"/>
            </p:nvSpPr>
            <p:spPr bwMode="auto">
              <a:xfrm>
                <a:off x="3236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02" name="Freeform 370"/>
              <p:cNvSpPr>
                <a:spLocks noEditPoints="1"/>
              </p:cNvSpPr>
              <p:nvPr userDrawn="1"/>
            </p:nvSpPr>
            <p:spPr bwMode="auto">
              <a:xfrm>
                <a:off x="3332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03" name="Freeform 371"/>
              <p:cNvSpPr>
                <a:spLocks noEditPoints="1"/>
              </p:cNvSpPr>
              <p:nvPr userDrawn="1"/>
            </p:nvSpPr>
            <p:spPr bwMode="auto">
              <a:xfrm>
                <a:off x="3332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04" name="Freeform 372"/>
              <p:cNvSpPr>
                <a:spLocks noEditPoints="1"/>
              </p:cNvSpPr>
              <p:nvPr userDrawn="1"/>
            </p:nvSpPr>
            <p:spPr bwMode="auto">
              <a:xfrm>
                <a:off x="3429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05" name="Freeform 373"/>
              <p:cNvSpPr>
                <a:spLocks noEditPoints="1"/>
              </p:cNvSpPr>
              <p:nvPr userDrawn="1"/>
            </p:nvSpPr>
            <p:spPr bwMode="auto">
              <a:xfrm>
                <a:off x="3429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06" name="Freeform 374"/>
              <p:cNvSpPr>
                <a:spLocks noEditPoints="1"/>
              </p:cNvSpPr>
              <p:nvPr userDrawn="1"/>
            </p:nvSpPr>
            <p:spPr bwMode="auto">
              <a:xfrm>
                <a:off x="3525" y="159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07" name="Freeform 375"/>
              <p:cNvSpPr>
                <a:spLocks noEditPoints="1"/>
              </p:cNvSpPr>
              <p:nvPr userDrawn="1"/>
            </p:nvSpPr>
            <p:spPr bwMode="auto">
              <a:xfrm>
                <a:off x="3525" y="159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08" name="Freeform 376"/>
              <p:cNvSpPr>
                <a:spLocks noEditPoints="1"/>
              </p:cNvSpPr>
              <p:nvPr userDrawn="1"/>
            </p:nvSpPr>
            <p:spPr bwMode="auto">
              <a:xfrm>
                <a:off x="3623" y="159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09" name="Freeform 377"/>
              <p:cNvSpPr>
                <a:spLocks noEditPoints="1"/>
              </p:cNvSpPr>
              <p:nvPr userDrawn="1"/>
            </p:nvSpPr>
            <p:spPr bwMode="auto">
              <a:xfrm>
                <a:off x="3623" y="159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10" name="Freeform 378"/>
              <p:cNvSpPr>
                <a:spLocks noEditPoints="1"/>
              </p:cNvSpPr>
              <p:nvPr userDrawn="1"/>
            </p:nvSpPr>
            <p:spPr bwMode="auto">
              <a:xfrm>
                <a:off x="3720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11" name="Freeform 379"/>
              <p:cNvSpPr>
                <a:spLocks noEditPoints="1"/>
              </p:cNvSpPr>
              <p:nvPr userDrawn="1"/>
            </p:nvSpPr>
            <p:spPr bwMode="auto">
              <a:xfrm>
                <a:off x="3720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12" name="Freeform 380"/>
              <p:cNvSpPr>
                <a:spLocks noEditPoints="1"/>
              </p:cNvSpPr>
              <p:nvPr userDrawn="1"/>
            </p:nvSpPr>
            <p:spPr bwMode="auto">
              <a:xfrm>
                <a:off x="3816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13" name="Freeform 381"/>
              <p:cNvSpPr>
                <a:spLocks noEditPoints="1"/>
              </p:cNvSpPr>
              <p:nvPr userDrawn="1"/>
            </p:nvSpPr>
            <p:spPr bwMode="auto">
              <a:xfrm>
                <a:off x="3816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14" name="Freeform 382"/>
              <p:cNvSpPr>
                <a:spLocks noEditPoints="1"/>
              </p:cNvSpPr>
              <p:nvPr userDrawn="1"/>
            </p:nvSpPr>
            <p:spPr bwMode="auto">
              <a:xfrm>
                <a:off x="3912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15" name="Freeform 383"/>
              <p:cNvSpPr>
                <a:spLocks noEditPoints="1"/>
              </p:cNvSpPr>
              <p:nvPr userDrawn="1"/>
            </p:nvSpPr>
            <p:spPr bwMode="auto">
              <a:xfrm>
                <a:off x="3912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16" name="Freeform 384"/>
              <p:cNvSpPr>
                <a:spLocks noEditPoints="1"/>
              </p:cNvSpPr>
              <p:nvPr userDrawn="1"/>
            </p:nvSpPr>
            <p:spPr bwMode="auto">
              <a:xfrm>
                <a:off x="4011" y="159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17" name="Freeform 385"/>
              <p:cNvSpPr>
                <a:spLocks noEditPoints="1"/>
              </p:cNvSpPr>
              <p:nvPr userDrawn="1"/>
            </p:nvSpPr>
            <p:spPr bwMode="auto">
              <a:xfrm>
                <a:off x="4011" y="159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18" name="Freeform 386"/>
              <p:cNvSpPr>
                <a:spLocks noEditPoints="1"/>
              </p:cNvSpPr>
              <p:nvPr userDrawn="1"/>
            </p:nvSpPr>
            <p:spPr bwMode="auto">
              <a:xfrm>
                <a:off x="4107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19" name="Freeform 387"/>
              <p:cNvSpPr>
                <a:spLocks noEditPoints="1"/>
              </p:cNvSpPr>
              <p:nvPr userDrawn="1"/>
            </p:nvSpPr>
            <p:spPr bwMode="auto">
              <a:xfrm>
                <a:off x="4107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20" name="Freeform 388"/>
              <p:cNvSpPr>
                <a:spLocks noEditPoints="1"/>
              </p:cNvSpPr>
              <p:nvPr userDrawn="1"/>
            </p:nvSpPr>
            <p:spPr bwMode="auto">
              <a:xfrm>
                <a:off x="4203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21" name="Freeform 389"/>
              <p:cNvSpPr>
                <a:spLocks noEditPoints="1"/>
              </p:cNvSpPr>
              <p:nvPr userDrawn="1"/>
            </p:nvSpPr>
            <p:spPr bwMode="auto">
              <a:xfrm>
                <a:off x="4203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22" name="Freeform 390"/>
              <p:cNvSpPr>
                <a:spLocks noEditPoints="1"/>
              </p:cNvSpPr>
              <p:nvPr userDrawn="1"/>
            </p:nvSpPr>
            <p:spPr bwMode="auto">
              <a:xfrm>
                <a:off x="4299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23" name="Freeform 391"/>
              <p:cNvSpPr>
                <a:spLocks noEditPoints="1"/>
              </p:cNvSpPr>
              <p:nvPr userDrawn="1"/>
            </p:nvSpPr>
            <p:spPr bwMode="auto">
              <a:xfrm>
                <a:off x="4299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24" name="Freeform 392"/>
              <p:cNvSpPr>
                <a:spLocks noEditPoints="1"/>
              </p:cNvSpPr>
              <p:nvPr userDrawn="1"/>
            </p:nvSpPr>
            <p:spPr bwMode="auto">
              <a:xfrm>
                <a:off x="4395" y="159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25" name="Freeform 393"/>
              <p:cNvSpPr>
                <a:spLocks noEditPoints="1"/>
              </p:cNvSpPr>
              <p:nvPr userDrawn="1"/>
            </p:nvSpPr>
            <p:spPr bwMode="auto">
              <a:xfrm>
                <a:off x="4395" y="159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26" name="Freeform 394"/>
              <p:cNvSpPr>
                <a:spLocks noEditPoints="1"/>
              </p:cNvSpPr>
              <p:nvPr userDrawn="1"/>
            </p:nvSpPr>
            <p:spPr bwMode="auto">
              <a:xfrm>
                <a:off x="4494" y="159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27" name="Freeform 395"/>
              <p:cNvSpPr>
                <a:spLocks noEditPoints="1"/>
              </p:cNvSpPr>
              <p:nvPr userDrawn="1"/>
            </p:nvSpPr>
            <p:spPr bwMode="auto">
              <a:xfrm>
                <a:off x="4494" y="159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28" name="Freeform 396"/>
              <p:cNvSpPr>
                <a:spLocks noEditPoints="1"/>
              </p:cNvSpPr>
              <p:nvPr userDrawn="1"/>
            </p:nvSpPr>
            <p:spPr bwMode="auto">
              <a:xfrm>
                <a:off x="4590" y="159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29" name="Freeform 397"/>
              <p:cNvSpPr>
                <a:spLocks noEditPoints="1"/>
              </p:cNvSpPr>
              <p:nvPr userDrawn="1"/>
            </p:nvSpPr>
            <p:spPr bwMode="auto">
              <a:xfrm>
                <a:off x="4590" y="159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30" name="Freeform 398"/>
              <p:cNvSpPr>
                <a:spLocks noEditPoints="1"/>
              </p:cNvSpPr>
              <p:nvPr userDrawn="1"/>
            </p:nvSpPr>
            <p:spPr bwMode="auto">
              <a:xfrm>
                <a:off x="4687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31" name="Freeform 399"/>
              <p:cNvSpPr>
                <a:spLocks noEditPoints="1"/>
              </p:cNvSpPr>
              <p:nvPr userDrawn="1"/>
            </p:nvSpPr>
            <p:spPr bwMode="auto">
              <a:xfrm>
                <a:off x="4687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32" name="Freeform 400"/>
              <p:cNvSpPr>
                <a:spLocks noEditPoints="1"/>
              </p:cNvSpPr>
              <p:nvPr userDrawn="1"/>
            </p:nvSpPr>
            <p:spPr bwMode="auto">
              <a:xfrm>
                <a:off x="4783" y="159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33" name="Freeform 401"/>
              <p:cNvSpPr>
                <a:spLocks noEditPoints="1"/>
              </p:cNvSpPr>
              <p:nvPr userDrawn="1"/>
            </p:nvSpPr>
            <p:spPr bwMode="auto">
              <a:xfrm>
                <a:off x="4783" y="159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34" name="Freeform 402"/>
              <p:cNvSpPr>
                <a:spLocks noEditPoints="1"/>
              </p:cNvSpPr>
              <p:nvPr userDrawn="1"/>
            </p:nvSpPr>
            <p:spPr bwMode="auto">
              <a:xfrm>
                <a:off x="4882" y="159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35" name="Freeform 403"/>
              <p:cNvSpPr>
                <a:spLocks noEditPoints="1"/>
              </p:cNvSpPr>
              <p:nvPr userDrawn="1"/>
            </p:nvSpPr>
            <p:spPr bwMode="auto">
              <a:xfrm>
                <a:off x="4882" y="159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36" name="Freeform 404"/>
              <p:cNvSpPr>
                <a:spLocks noEditPoints="1"/>
              </p:cNvSpPr>
              <p:nvPr userDrawn="1"/>
            </p:nvSpPr>
            <p:spPr bwMode="auto">
              <a:xfrm>
                <a:off x="4978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37" name="Freeform 405"/>
              <p:cNvSpPr>
                <a:spLocks noEditPoints="1"/>
              </p:cNvSpPr>
              <p:nvPr userDrawn="1"/>
            </p:nvSpPr>
            <p:spPr bwMode="auto">
              <a:xfrm>
                <a:off x="4978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" name="Group 607"/>
            <p:cNvGrpSpPr>
              <a:grpSpLocks/>
            </p:cNvGrpSpPr>
            <p:nvPr userDrawn="1"/>
          </p:nvGrpSpPr>
          <p:grpSpPr bwMode="auto">
            <a:xfrm>
              <a:off x="2170" y="159"/>
              <a:ext cx="3243" cy="340"/>
              <a:chOff x="2170" y="159"/>
              <a:chExt cx="3243" cy="340"/>
            </a:xfrm>
          </p:grpSpPr>
          <p:sp>
            <p:nvSpPr>
              <p:cNvPr id="8638" name="Freeform 407"/>
              <p:cNvSpPr>
                <a:spLocks noEditPoints="1"/>
              </p:cNvSpPr>
              <p:nvPr userDrawn="1"/>
            </p:nvSpPr>
            <p:spPr bwMode="auto">
              <a:xfrm>
                <a:off x="5074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39" name="Freeform 408"/>
              <p:cNvSpPr>
                <a:spLocks noEditPoints="1"/>
              </p:cNvSpPr>
              <p:nvPr userDrawn="1"/>
            </p:nvSpPr>
            <p:spPr bwMode="auto">
              <a:xfrm>
                <a:off x="5074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40" name="Freeform 409"/>
              <p:cNvSpPr>
                <a:spLocks noEditPoints="1"/>
              </p:cNvSpPr>
              <p:nvPr userDrawn="1"/>
            </p:nvSpPr>
            <p:spPr bwMode="auto">
              <a:xfrm>
                <a:off x="5170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41" name="Freeform 410"/>
              <p:cNvSpPr>
                <a:spLocks noEditPoints="1"/>
              </p:cNvSpPr>
              <p:nvPr userDrawn="1"/>
            </p:nvSpPr>
            <p:spPr bwMode="auto">
              <a:xfrm>
                <a:off x="5170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42" name="Freeform 411"/>
              <p:cNvSpPr>
                <a:spLocks noEditPoints="1"/>
              </p:cNvSpPr>
              <p:nvPr userDrawn="1"/>
            </p:nvSpPr>
            <p:spPr bwMode="auto">
              <a:xfrm>
                <a:off x="5269" y="159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43" name="Freeform 412"/>
              <p:cNvSpPr>
                <a:spLocks noEditPoints="1"/>
              </p:cNvSpPr>
              <p:nvPr userDrawn="1"/>
            </p:nvSpPr>
            <p:spPr bwMode="auto">
              <a:xfrm>
                <a:off x="5269" y="159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44" name="Freeform 413"/>
              <p:cNvSpPr>
                <a:spLocks noEditPoints="1"/>
              </p:cNvSpPr>
              <p:nvPr userDrawn="1"/>
            </p:nvSpPr>
            <p:spPr bwMode="auto">
              <a:xfrm>
                <a:off x="5365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45" name="Freeform 414"/>
              <p:cNvSpPr>
                <a:spLocks noEditPoints="1"/>
              </p:cNvSpPr>
              <p:nvPr userDrawn="1"/>
            </p:nvSpPr>
            <p:spPr bwMode="auto">
              <a:xfrm>
                <a:off x="5365" y="159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46" name="Freeform 415"/>
              <p:cNvSpPr>
                <a:spLocks noEditPoints="1"/>
              </p:cNvSpPr>
              <p:nvPr userDrawn="1"/>
            </p:nvSpPr>
            <p:spPr bwMode="auto">
              <a:xfrm>
                <a:off x="2170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47" name="Freeform 416"/>
              <p:cNvSpPr>
                <a:spLocks noEditPoints="1"/>
              </p:cNvSpPr>
              <p:nvPr userDrawn="1"/>
            </p:nvSpPr>
            <p:spPr bwMode="auto">
              <a:xfrm>
                <a:off x="2170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48" name="Freeform 417"/>
              <p:cNvSpPr>
                <a:spLocks noEditPoints="1"/>
              </p:cNvSpPr>
              <p:nvPr userDrawn="1"/>
            </p:nvSpPr>
            <p:spPr bwMode="auto">
              <a:xfrm>
                <a:off x="2269" y="256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49" name="Freeform 418"/>
              <p:cNvSpPr>
                <a:spLocks noEditPoints="1"/>
              </p:cNvSpPr>
              <p:nvPr userDrawn="1"/>
            </p:nvSpPr>
            <p:spPr bwMode="auto">
              <a:xfrm>
                <a:off x="2269" y="256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50" name="Freeform 419"/>
              <p:cNvSpPr>
                <a:spLocks noEditPoints="1"/>
              </p:cNvSpPr>
              <p:nvPr userDrawn="1"/>
            </p:nvSpPr>
            <p:spPr bwMode="auto">
              <a:xfrm>
                <a:off x="2365" y="256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51" name="Freeform 420"/>
              <p:cNvSpPr>
                <a:spLocks noEditPoints="1"/>
              </p:cNvSpPr>
              <p:nvPr userDrawn="1"/>
            </p:nvSpPr>
            <p:spPr bwMode="auto">
              <a:xfrm>
                <a:off x="2365" y="256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52" name="Freeform 421"/>
              <p:cNvSpPr>
                <a:spLocks noEditPoints="1"/>
              </p:cNvSpPr>
              <p:nvPr userDrawn="1"/>
            </p:nvSpPr>
            <p:spPr bwMode="auto">
              <a:xfrm>
                <a:off x="2462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53" name="Freeform 422"/>
              <p:cNvSpPr>
                <a:spLocks noEditPoints="1"/>
              </p:cNvSpPr>
              <p:nvPr userDrawn="1"/>
            </p:nvSpPr>
            <p:spPr bwMode="auto">
              <a:xfrm>
                <a:off x="2462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54" name="Freeform 423"/>
              <p:cNvSpPr>
                <a:spLocks noEditPoints="1"/>
              </p:cNvSpPr>
              <p:nvPr userDrawn="1"/>
            </p:nvSpPr>
            <p:spPr bwMode="auto">
              <a:xfrm>
                <a:off x="2558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55" name="Freeform 424"/>
              <p:cNvSpPr>
                <a:spLocks noEditPoints="1"/>
              </p:cNvSpPr>
              <p:nvPr userDrawn="1"/>
            </p:nvSpPr>
            <p:spPr bwMode="auto">
              <a:xfrm>
                <a:off x="2558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56" name="Freeform 425"/>
              <p:cNvSpPr>
                <a:spLocks noEditPoints="1"/>
              </p:cNvSpPr>
              <p:nvPr userDrawn="1"/>
            </p:nvSpPr>
            <p:spPr bwMode="auto">
              <a:xfrm>
                <a:off x="2654" y="256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57" name="Freeform 426"/>
              <p:cNvSpPr>
                <a:spLocks noEditPoints="1"/>
              </p:cNvSpPr>
              <p:nvPr userDrawn="1"/>
            </p:nvSpPr>
            <p:spPr bwMode="auto">
              <a:xfrm>
                <a:off x="2654" y="256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58" name="Freeform 427"/>
              <p:cNvSpPr>
                <a:spLocks noEditPoints="1"/>
              </p:cNvSpPr>
              <p:nvPr userDrawn="1"/>
            </p:nvSpPr>
            <p:spPr bwMode="auto">
              <a:xfrm>
                <a:off x="2753" y="256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59" name="Freeform 428"/>
              <p:cNvSpPr>
                <a:spLocks noEditPoints="1"/>
              </p:cNvSpPr>
              <p:nvPr userDrawn="1"/>
            </p:nvSpPr>
            <p:spPr bwMode="auto">
              <a:xfrm>
                <a:off x="2753" y="256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60" name="Freeform 429"/>
              <p:cNvSpPr>
                <a:spLocks noEditPoints="1"/>
              </p:cNvSpPr>
              <p:nvPr userDrawn="1"/>
            </p:nvSpPr>
            <p:spPr bwMode="auto">
              <a:xfrm>
                <a:off x="2849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61" name="Freeform 430"/>
              <p:cNvSpPr>
                <a:spLocks noEditPoints="1"/>
              </p:cNvSpPr>
              <p:nvPr userDrawn="1"/>
            </p:nvSpPr>
            <p:spPr bwMode="auto">
              <a:xfrm>
                <a:off x="2849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62" name="Freeform 431"/>
              <p:cNvSpPr>
                <a:spLocks noEditPoints="1"/>
              </p:cNvSpPr>
              <p:nvPr userDrawn="1"/>
            </p:nvSpPr>
            <p:spPr bwMode="auto">
              <a:xfrm>
                <a:off x="2945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63" name="Freeform 432"/>
              <p:cNvSpPr>
                <a:spLocks noEditPoints="1"/>
              </p:cNvSpPr>
              <p:nvPr userDrawn="1"/>
            </p:nvSpPr>
            <p:spPr bwMode="auto">
              <a:xfrm>
                <a:off x="2945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64" name="Freeform 433"/>
              <p:cNvSpPr>
                <a:spLocks noEditPoints="1"/>
              </p:cNvSpPr>
              <p:nvPr userDrawn="1"/>
            </p:nvSpPr>
            <p:spPr bwMode="auto">
              <a:xfrm>
                <a:off x="3041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65" name="Freeform 434"/>
              <p:cNvSpPr>
                <a:spLocks noEditPoints="1"/>
              </p:cNvSpPr>
              <p:nvPr userDrawn="1"/>
            </p:nvSpPr>
            <p:spPr bwMode="auto">
              <a:xfrm>
                <a:off x="3041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66" name="Freeform 435"/>
              <p:cNvSpPr>
                <a:spLocks noEditPoints="1"/>
              </p:cNvSpPr>
              <p:nvPr userDrawn="1"/>
            </p:nvSpPr>
            <p:spPr bwMode="auto">
              <a:xfrm>
                <a:off x="3140" y="256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67" name="Freeform 436"/>
              <p:cNvSpPr>
                <a:spLocks noEditPoints="1"/>
              </p:cNvSpPr>
              <p:nvPr userDrawn="1"/>
            </p:nvSpPr>
            <p:spPr bwMode="auto">
              <a:xfrm>
                <a:off x="3140" y="256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68" name="Freeform 437"/>
              <p:cNvSpPr>
                <a:spLocks noEditPoints="1"/>
              </p:cNvSpPr>
              <p:nvPr userDrawn="1"/>
            </p:nvSpPr>
            <p:spPr bwMode="auto">
              <a:xfrm>
                <a:off x="3236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69" name="Freeform 438"/>
              <p:cNvSpPr>
                <a:spLocks noEditPoints="1"/>
              </p:cNvSpPr>
              <p:nvPr userDrawn="1"/>
            </p:nvSpPr>
            <p:spPr bwMode="auto">
              <a:xfrm>
                <a:off x="3236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70" name="Freeform 439"/>
              <p:cNvSpPr>
                <a:spLocks noEditPoints="1"/>
              </p:cNvSpPr>
              <p:nvPr userDrawn="1"/>
            </p:nvSpPr>
            <p:spPr bwMode="auto">
              <a:xfrm>
                <a:off x="3332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71" name="Freeform 440"/>
              <p:cNvSpPr>
                <a:spLocks noEditPoints="1"/>
              </p:cNvSpPr>
              <p:nvPr userDrawn="1"/>
            </p:nvSpPr>
            <p:spPr bwMode="auto">
              <a:xfrm>
                <a:off x="3332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72" name="Freeform 441"/>
              <p:cNvSpPr>
                <a:spLocks noEditPoints="1"/>
              </p:cNvSpPr>
              <p:nvPr userDrawn="1"/>
            </p:nvSpPr>
            <p:spPr bwMode="auto">
              <a:xfrm>
                <a:off x="3429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73" name="Freeform 442"/>
              <p:cNvSpPr>
                <a:spLocks noEditPoints="1"/>
              </p:cNvSpPr>
              <p:nvPr userDrawn="1"/>
            </p:nvSpPr>
            <p:spPr bwMode="auto">
              <a:xfrm>
                <a:off x="3429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74" name="Freeform 443"/>
              <p:cNvSpPr>
                <a:spLocks noEditPoints="1"/>
              </p:cNvSpPr>
              <p:nvPr userDrawn="1"/>
            </p:nvSpPr>
            <p:spPr bwMode="auto">
              <a:xfrm>
                <a:off x="3525" y="256"/>
                <a:ext cx="50" cy="50"/>
              </a:xfrm>
              <a:custGeom>
                <a:avLst/>
                <a:gdLst>
                  <a:gd name="T0" fmla="*/ 8 w 50"/>
                  <a:gd name="T1" fmla="*/ 42 h 50"/>
                  <a:gd name="T2" fmla="*/ 8 w 50"/>
                  <a:gd name="T3" fmla="*/ 8 h 50"/>
                  <a:gd name="T4" fmla="*/ 42 w 50"/>
                  <a:gd name="T5" fmla="*/ 8 h 50"/>
                  <a:gd name="T6" fmla="*/ 42 w 50"/>
                  <a:gd name="T7" fmla="*/ 42 h 50"/>
                  <a:gd name="T8" fmla="*/ 8 w 50"/>
                  <a:gd name="T9" fmla="*/ 42 h 50"/>
                  <a:gd name="T10" fmla="*/ 50 w 50"/>
                  <a:gd name="T11" fmla="*/ 0 h 50"/>
                  <a:gd name="T12" fmla="*/ 0 w 50"/>
                  <a:gd name="T13" fmla="*/ 0 h 50"/>
                  <a:gd name="T14" fmla="*/ 0 w 50"/>
                  <a:gd name="T15" fmla="*/ 50 h 50"/>
                  <a:gd name="T16" fmla="*/ 50 w 50"/>
                  <a:gd name="T17" fmla="*/ 50 h 50"/>
                  <a:gd name="T18" fmla="*/ 50 w 50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0" y="5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75" name="Freeform 444"/>
              <p:cNvSpPr>
                <a:spLocks noEditPoints="1"/>
              </p:cNvSpPr>
              <p:nvPr userDrawn="1"/>
            </p:nvSpPr>
            <p:spPr bwMode="auto">
              <a:xfrm>
                <a:off x="3525" y="256"/>
                <a:ext cx="50" cy="50"/>
              </a:xfrm>
              <a:custGeom>
                <a:avLst/>
                <a:gdLst>
                  <a:gd name="T0" fmla="*/ 8 w 50"/>
                  <a:gd name="T1" fmla="*/ 42 h 50"/>
                  <a:gd name="T2" fmla="*/ 8 w 50"/>
                  <a:gd name="T3" fmla="*/ 8 h 50"/>
                  <a:gd name="T4" fmla="*/ 42 w 50"/>
                  <a:gd name="T5" fmla="*/ 8 h 50"/>
                  <a:gd name="T6" fmla="*/ 42 w 50"/>
                  <a:gd name="T7" fmla="*/ 42 h 50"/>
                  <a:gd name="T8" fmla="*/ 8 w 50"/>
                  <a:gd name="T9" fmla="*/ 42 h 50"/>
                  <a:gd name="T10" fmla="*/ 50 w 50"/>
                  <a:gd name="T11" fmla="*/ 0 h 50"/>
                  <a:gd name="T12" fmla="*/ 0 w 50"/>
                  <a:gd name="T13" fmla="*/ 0 h 50"/>
                  <a:gd name="T14" fmla="*/ 0 w 50"/>
                  <a:gd name="T15" fmla="*/ 50 h 50"/>
                  <a:gd name="T16" fmla="*/ 50 w 50"/>
                  <a:gd name="T17" fmla="*/ 50 h 50"/>
                  <a:gd name="T18" fmla="*/ 50 w 50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0" y="50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76" name="Freeform 445"/>
              <p:cNvSpPr>
                <a:spLocks noEditPoints="1"/>
              </p:cNvSpPr>
              <p:nvPr userDrawn="1"/>
            </p:nvSpPr>
            <p:spPr bwMode="auto">
              <a:xfrm>
                <a:off x="3623" y="256"/>
                <a:ext cx="49" cy="50"/>
              </a:xfrm>
              <a:custGeom>
                <a:avLst/>
                <a:gdLst>
                  <a:gd name="T0" fmla="*/ 6 w 49"/>
                  <a:gd name="T1" fmla="*/ 42 h 50"/>
                  <a:gd name="T2" fmla="*/ 6 w 49"/>
                  <a:gd name="T3" fmla="*/ 8 h 50"/>
                  <a:gd name="T4" fmla="*/ 41 w 49"/>
                  <a:gd name="T5" fmla="*/ 8 h 50"/>
                  <a:gd name="T6" fmla="*/ 41 w 49"/>
                  <a:gd name="T7" fmla="*/ 42 h 50"/>
                  <a:gd name="T8" fmla="*/ 6 w 49"/>
                  <a:gd name="T9" fmla="*/ 42 h 50"/>
                  <a:gd name="T10" fmla="*/ 49 w 49"/>
                  <a:gd name="T11" fmla="*/ 0 h 50"/>
                  <a:gd name="T12" fmla="*/ 0 w 49"/>
                  <a:gd name="T13" fmla="*/ 0 h 50"/>
                  <a:gd name="T14" fmla="*/ 0 w 49"/>
                  <a:gd name="T15" fmla="*/ 50 h 50"/>
                  <a:gd name="T16" fmla="*/ 49 w 49"/>
                  <a:gd name="T17" fmla="*/ 50 h 50"/>
                  <a:gd name="T18" fmla="*/ 49 w 4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6" y="42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6" y="42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5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77" name="Freeform 446"/>
              <p:cNvSpPr>
                <a:spLocks noEditPoints="1"/>
              </p:cNvSpPr>
              <p:nvPr userDrawn="1"/>
            </p:nvSpPr>
            <p:spPr bwMode="auto">
              <a:xfrm>
                <a:off x="3623" y="256"/>
                <a:ext cx="49" cy="50"/>
              </a:xfrm>
              <a:custGeom>
                <a:avLst/>
                <a:gdLst>
                  <a:gd name="T0" fmla="*/ 6 w 49"/>
                  <a:gd name="T1" fmla="*/ 42 h 50"/>
                  <a:gd name="T2" fmla="*/ 6 w 49"/>
                  <a:gd name="T3" fmla="*/ 8 h 50"/>
                  <a:gd name="T4" fmla="*/ 41 w 49"/>
                  <a:gd name="T5" fmla="*/ 8 h 50"/>
                  <a:gd name="T6" fmla="*/ 41 w 49"/>
                  <a:gd name="T7" fmla="*/ 42 h 50"/>
                  <a:gd name="T8" fmla="*/ 6 w 49"/>
                  <a:gd name="T9" fmla="*/ 42 h 50"/>
                  <a:gd name="T10" fmla="*/ 49 w 49"/>
                  <a:gd name="T11" fmla="*/ 0 h 50"/>
                  <a:gd name="T12" fmla="*/ 0 w 49"/>
                  <a:gd name="T13" fmla="*/ 0 h 50"/>
                  <a:gd name="T14" fmla="*/ 0 w 49"/>
                  <a:gd name="T15" fmla="*/ 50 h 50"/>
                  <a:gd name="T16" fmla="*/ 49 w 49"/>
                  <a:gd name="T17" fmla="*/ 50 h 50"/>
                  <a:gd name="T18" fmla="*/ 49 w 4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6" y="42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6" y="42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50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78" name="Freeform 447"/>
              <p:cNvSpPr>
                <a:spLocks noEditPoints="1"/>
              </p:cNvSpPr>
              <p:nvPr userDrawn="1"/>
            </p:nvSpPr>
            <p:spPr bwMode="auto">
              <a:xfrm>
                <a:off x="3720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79" name="Freeform 448"/>
              <p:cNvSpPr>
                <a:spLocks noEditPoints="1"/>
              </p:cNvSpPr>
              <p:nvPr userDrawn="1"/>
            </p:nvSpPr>
            <p:spPr bwMode="auto">
              <a:xfrm>
                <a:off x="3720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80" name="Freeform 449"/>
              <p:cNvSpPr>
                <a:spLocks noEditPoints="1"/>
              </p:cNvSpPr>
              <p:nvPr userDrawn="1"/>
            </p:nvSpPr>
            <p:spPr bwMode="auto">
              <a:xfrm>
                <a:off x="3816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81" name="Freeform 450"/>
              <p:cNvSpPr>
                <a:spLocks noEditPoints="1"/>
              </p:cNvSpPr>
              <p:nvPr userDrawn="1"/>
            </p:nvSpPr>
            <p:spPr bwMode="auto">
              <a:xfrm>
                <a:off x="3816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82" name="Freeform 451"/>
              <p:cNvSpPr>
                <a:spLocks noEditPoints="1"/>
              </p:cNvSpPr>
              <p:nvPr userDrawn="1"/>
            </p:nvSpPr>
            <p:spPr bwMode="auto">
              <a:xfrm>
                <a:off x="3912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83" name="Freeform 452"/>
              <p:cNvSpPr>
                <a:spLocks noEditPoints="1"/>
              </p:cNvSpPr>
              <p:nvPr userDrawn="1"/>
            </p:nvSpPr>
            <p:spPr bwMode="auto">
              <a:xfrm>
                <a:off x="3912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84" name="Freeform 453"/>
              <p:cNvSpPr>
                <a:spLocks noEditPoints="1"/>
              </p:cNvSpPr>
              <p:nvPr userDrawn="1"/>
            </p:nvSpPr>
            <p:spPr bwMode="auto">
              <a:xfrm>
                <a:off x="4011" y="256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85" name="Freeform 454"/>
              <p:cNvSpPr>
                <a:spLocks noEditPoints="1"/>
              </p:cNvSpPr>
              <p:nvPr userDrawn="1"/>
            </p:nvSpPr>
            <p:spPr bwMode="auto">
              <a:xfrm>
                <a:off x="4011" y="256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86" name="Freeform 455"/>
              <p:cNvSpPr>
                <a:spLocks noEditPoints="1"/>
              </p:cNvSpPr>
              <p:nvPr userDrawn="1"/>
            </p:nvSpPr>
            <p:spPr bwMode="auto">
              <a:xfrm>
                <a:off x="4107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87" name="Freeform 456"/>
              <p:cNvSpPr>
                <a:spLocks noEditPoints="1"/>
              </p:cNvSpPr>
              <p:nvPr userDrawn="1"/>
            </p:nvSpPr>
            <p:spPr bwMode="auto">
              <a:xfrm>
                <a:off x="4107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88" name="Freeform 457"/>
              <p:cNvSpPr>
                <a:spLocks noEditPoints="1"/>
              </p:cNvSpPr>
              <p:nvPr userDrawn="1"/>
            </p:nvSpPr>
            <p:spPr bwMode="auto">
              <a:xfrm>
                <a:off x="4203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89" name="Freeform 458"/>
              <p:cNvSpPr>
                <a:spLocks noEditPoints="1"/>
              </p:cNvSpPr>
              <p:nvPr userDrawn="1"/>
            </p:nvSpPr>
            <p:spPr bwMode="auto">
              <a:xfrm>
                <a:off x="4203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90" name="Freeform 459"/>
              <p:cNvSpPr>
                <a:spLocks noEditPoints="1"/>
              </p:cNvSpPr>
              <p:nvPr userDrawn="1"/>
            </p:nvSpPr>
            <p:spPr bwMode="auto">
              <a:xfrm>
                <a:off x="4299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91" name="Freeform 460"/>
              <p:cNvSpPr>
                <a:spLocks noEditPoints="1"/>
              </p:cNvSpPr>
              <p:nvPr userDrawn="1"/>
            </p:nvSpPr>
            <p:spPr bwMode="auto">
              <a:xfrm>
                <a:off x="4299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92" name="Freeform 461"/>
              <p:cNvSpPr>
                <a:spLocks noEditPoints="1"/>
              </p:cNvSpPr>
              <p:nvPr userDrawn="1"/>
            </p:nvSpPr>
            <p:spPr bwMode="auto">
              <a:xfrm>
                <a:off x="4395" y="256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93" name="Freeform 462"/>
              <p:cNvSpPr>
                <a:spLocks noEditPoints="1"/>
              </p:cNvSpPr>
              <p:nvPr userDrawn="1"/>
            </p:nvSpPr>
            <p:spPr bwMode="auto">
              <a:xfrm>
                <a:off x="4395" y="256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94" name="Freeform 463"/>
              <p:cNvSpPr>
                <a:spLocks noEditPoints="1"/>
              </p:cNvSpPr>
              <p:nvPr userDrawn="1"/>
            </p:nvSpPr>
            <p:spPr bwMode="auto">
              <a:xfrm>
                <a:off x="4494" y="256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95" name="Freeform 464"/>
              <p:cNvSpPr>
                <a:spLocks noEditPoints="1"/>
              </p:cNvSpPr>
              <p:nvPr userDrawn="1"/>
            </p:nvSpPr>
            <p:spPr bwMode="auto">
              <a:xfrm>
                <a:off x="4494" y="256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96" name="Freeform 465"/>
              <p:cNvSpPr>
                <a:spLocks noEditPoints="1"/>
              </p:cNvSpPr>
              <p:nvPr userDrawn="1"/>
            </p:nvSpPr>
            <p:spPr bwMode="auto">
              <a:xfrm>
                <a:off x="4590" y="256"/>
                <a:ext cx="49" cy="50"/>
              </a:xfrm>
              <a:custGeom>
                <a:avLst/>
                <a:gdLst>
                  <a:gd name="T0" fmla="*/ 8 w 49"/>
                  <a:gd name="T1" fmla="*/ 42 h 50"/>
                  <a:gd name="T2" fmla="*/ 8 w 49"/>
                  <a:gd name="T3" fmla="*/ 8 h 50"/>
                  <a:gd name="T4" fmla="*/ 41 w 49"/>
                  <a:gd name="T5" fmla="*/ 8 h 50"/>
                  <a:gd name="T6" fmla="*/ 41 w 49"/>
                  <a:gd name="T7" fmla="*/ 42 h 50"/>
                  <a:gd name="T8" fmla="*/ 8 w 49"/>
                  <a:gd name="T9" fmla="*/ 42 h 50"/>
                  <a:gd name="T10" fmla="*/ 49 w 49"/>
                  <a:gd name="T11" fmla="*/ 0 h 50"/>
                  <a:gd name="T12" fmla="*/ 0 w 49"/>
                  <a:gd name="T13" fmla="*/ 0 h 50"/>
                  <a:gd name="T14" fmla="*/ 0 w 49"/>
                  <a:gd name="T15" fmla="*/ 50 h 50"/>
                  <a:gd name="T16" fmla="*/ 49 w 49"/>
                  <a:gd name="T17" fmla="*/ 50 h 50"/>
                  <a:gd name="T18" fmla="*/ 49 w 4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8" y="42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8" y="42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5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97" name="Freeform 466"/>
              <p:cNvSpPr>
                <a:spLocks noEditPoints="1"/>
              </p:cNvSpPr>
              <p:nvPr userDrawn="1"/>
            </p:nvSpPr>
            <p:spPr bwMode="auto">
              <a:xfrm>
                <a:off x="4590" y="256"/>
                <a:ext cx="49" cy="50"/>
              </a:xfrm>
              <a:custGeom>
                <a:avLst/>
                <a:gdLst>
                  <a:gd name="T0" fmla="*/ 8 w 49"/>
                  <a:gd name="T1" fmla="*/ 42 h 50"/>
                  <a:gd name="T2" fmla="*/ 8 w 49"/>
                  <a:gd name="T3" fmla="*/ 8 h 50"/>
                  <a:gd name="T4" fmla="*/ 41 w 49"/>
                  <a:gd name="T5" fmla="*/ 8 h 50"/>
                  <a:gd name="T6" fmla="*/ 41 w 49"/>
                  <a:gd name="T7" fmla="*/ 42 h 50"/>
                  <a:gd name="T8" fmla="*/ 8 w 49"/>
                  <a:gd name="T9" fmla="*/ 42 h 50"/>
                  <a:gd name="T10" fmla="*/ 49 w 49"/>
                  <a:gd name="T11" fmla="*/ 0 h 50"/>
                  <a:gd name="T12" fmla="*/ 0 w 49"/>
                  <a:gd name="T13" fmla="*/ 0 h 50"/>
                  <a:gd name="T14" fmla="*/ 0 w 49"/>
                  <a:gd name="T15" fmla="*/ 50 h 50"/>
                  <a:gd name="T16" fmla="*/ 49 w 49"/>
                  <a:gd name="T17" fmla="*/ 50 h 50"/>
                  <a:gd name="T18" fmla="*/ 49 w 4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8" y="42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8" y="42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50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98" name="Freeform 467"/>
              <p:cNvSpPr>
                <a:spLocks noEditPoints="1"/>
              </p:cNvSpPr>
              <p:nvPr userDrawn="1"/>
            </p:nvSpPr>
            <p:spPr bwMode="auto">
              <a:xfrm>
                <a:off x="4687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99" name="Freeform 468"/>
              <p:cNvSpPr>
                <a:spLocks noEditPoints="1"/>
              </p:cNvSpPr>
              <p:nvPr userDrawn="1"/>
            </p:nvSpPr>
            <p:spPr bwMode="auto">
              <a:xfrm>
                <a:off x="4687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00" name="Freeform 469"/>
              <p:cNvSpPr>
                <a:spLocks noEditPoints="1"/>
              </p:cNvSpPr>
              <p:nvPr userDrawn="1"/>
            </p:nvSpPr>
            <p:spPr bwMode="auto">
              <a:xfrm>
                <a:off x="4783" y="256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01" name="Freeform 470"/>
              <p:cNvSpPr>
                <a:spLocks noEditPoints="1"/>
              </p:cNvSpPr>
              <p:nvPr userDrawn="1"/>
            </p:nvSpPr>
            <p:spPr bwMode="auto">
              <a:xfrm>
                <a:off x="4783" y="256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02" name="Freeform 471"/>
              <p:cNvSpPr>
                <a:spLocks noEditPoints="1"/>
              </p:cNvSpPr>
              <p:nvPr userDrawn="1"/>
            </p:nvSpPr>
            <p:spPr bwMode="auto">
              <a:xfrm>
                <a:off x="4882" y="256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03" name="Freeform 472"/>
              <p:cNvSpPr>
                <a:spLocks noEditPoints="1"/>
              </p:cNvSpPr>
              <p:nvPr userDrawn="1"/>
            </p:nvSpPr>
            <p:spPr bwMode="auto">
              <a:xfrm>
                <a:off x="4882" y="256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04" name="Freeform 473"/>
              <p:cNvSpPr>
                <a:spLocks noEditPoints="1"/>
              </p:cNvSpPr>
              <p:nvPr userDrawn="1"/>
            </p:nvSpPr>
            <p:spPr bwMode="auto">
              <a:xfrm>
                <a:off x="4978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05" name="Freeform 474"/>
              <p:cNvSpPr>
                <a:spLocks noEditPoints="1"/>
              </p:cNvSpPr>
              <p:nvPr userDrawn="1"/>
            </p:nvSpPr>
            <p:spPr bwMode="auto">
              <a:xfrm>
                <a:off x="4978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06" name="Freeform 475"/>
              <p:cNvSpPr>
                <a:spLocks noEditPoints="1"/>
              </p:cNvSpPr>
              <p:nvPr userDrawn="1"/>
            </p:nvSpPr>
            <p:spPr bwMode="auto">
              <a:xfrm>
                <a:off x="5074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07" name="Freeform 476"/>
              <p:cNvSpPr>
                <a:spLocks noEditPoints="1"/>
              </p:cNvSpPr>
              <p:nvPr userDrawn="1"/>
            </p:nvSpPr>
            <p:spPr bwMode="auto">
              <a:xfrm>
                <a:off x="5074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08" name="Freeform 477"/>
              <p:cNvSpPr>
                <a:spLocks noEditPoints="1"/>
              </p:cNvSpPr>
              <p:nvPr userDrawn="1"/>
            </p:nvSpPr>
            <p:spPr bwMode="auto">
              <a:xfrm>
                <a:off x="5170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09" name="Freeform 478"/>
              <p:cNvSpPr>
                <a:spLocks noEditPoints="1"/>
              </p:cNvSpPr>
              <p:nvPr userDrawn="1"/>
            </p:nvSpPr>
            <p:spPr bwMode="auto">
              <a:xfrm>
                <a:off x="5170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10" name="Freeform 479"/>
              <p:cNvSpPr>
                <a:spLocks noEditPoints="1"/>
              </p:cNvSpPr>
              <p:nvPr userDrawn="1"/>
            </p:nvSpPr>
            <p:spPr bwMode="auto">
              <a:xfrm>
                <a:off x="5269" y="256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11" name="Freeform 480"/>
              <p:cNvSpPr>
                <a:spLocks noEditPoints="1"/>
              </p:cNvSpPr>
              <p:nvPr userDrawn="1"/>
            </p:nvSpPr>
            <p:spPr bwMode="auto">
              <a:xfrm>
                <a:off x="5269" y="256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12" name="Freeform 481"/>
              <p:cNvSpPr>
                <a:spLocks noEditPoints="1"/>
              </p:cNvSpPr>
              <p:nvPr userDrawn="1"/>
            </p:nvSpPr>
            <p:spPr bwMode="auto">
              <a:xfrm>
                <a:off x="5365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13" name="Freeform 482"/>
              <p:cNvSpPr>
                <a:spLocks noEditPoints="1"/>
              </p:cNvSpPr>
              <p:nvPr userDrawn="1"/>
            </p:nvSpPr>
            <p:spPr bwMode="auto">
              <a:xfrm>
                <a:off x="5365" y="256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14" name="Freeform 483"/>
              <p:cNvSpPr>
                <a:spLocks noEditPoints="1"/>
              </p:cNvSpPr>
              <p:nvPr userDrawn="1"/>
            </p:nvSpPr>
            <p:spPr bwMode="auto">
              <a:xfrm>
                <a:off x="2170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15" name="Freeform 484"/>
              <p:cNvSpPr>
                <a:spLocks noEditPoints="1"/>
              </p:cNvSpPr>
              <p:nvPr userDrawn="1"/>
            </p:nvSpPr>
            <p:spPr bwMode="auto">
              <a:xfrm>
                <a:off x="2170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16" name="Freeform 485"/>
              <p:cNvSpPr>
                <a:spLocks noEditPoints="1"/>
              </p:cNvSpPr>
              <p:nvPr userDrawn="1"/>
            </p:nvSpPr>
            <p:spPr bwMode="auto">
              <a:xfrm>
                <a:off x="2269" y="35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17" name="Freeform 486"/>
              <p:cNvSpPr>
                <a:spLocks noEditPoints="1"/>
              </p:cNvSpPr>
              <p:nvPr userDrawn="1"/>
            </p:nvSpPr>
            <p:spPr bwMode="auto">
              <a:xfrm>
                <a:off x="2269" y="35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18" name="Freeform 487"/>
              <p:cNvSpPr>
                <a:spLocks noEditPoints="1"/>
              </p:cNvSpPr>
              <p:nvPr userDrawn="1"/>
            </p:nvSpPr>
            <p:spPr bwMode="auto">
              <a:xfrm>
                <a:off x="2365" y="35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19" name="Freeform 488"/>
              <p:cNvSpPr>
                <a:spLocks noEditPoints="1"/>
              </p:cNvSpPr>
              <p:nvPr userDrawn="1"/>
            </p:nvSpPr>
            <p:spPr bwMode="auto">
              <a:xfrm>
                <a:off x="2365" y="35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20" name="Freeform 489"/>
              <p:cNvSpPr>
                <a:spLocks noEditPoints="1"/>
              </p:cNvSpPr>
              <p:nvPr userDrawn="1"/>
            </p:nvSpPr>
            <p:spPr bwMode="auto">
              <a:xfrm>
                <a:off x="2462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21" name="Freeform 490"/>
              <p:cNvSpPr>
                <a:spLocks noEditPoints="1"/>
              </p:cNvSpPr>
              <p:nvPr userDrawn="1"/>
            </p:nvSpPr>
            <p:spPr bwMode="auto">
              <a:xfrm>
                <a:off x="2462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22" name="Freeform 491"/>
              <p:cNvSpPr>
                <a:spLocks noEditPoints="1"/>
              </p:cNvSpPr>
              <p:nvPr userDrawn="1"/>
            </p:nvSpPr>
            <p:spPr bwMode="auto">
              <a:xfrm>
                <a:off x="2558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23" name="Freeform 492"/>
              <p:cNvSpPr>
                <a:spLocks noEditPoints="1"/>
              </p:cNvSpPr>
              <p:nvPr userDrawn="1"/>
            </p:nvSpPr>
            <p:spPr bwMode="auto">
              <a:xfrm>
                <a:off x="2558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24" name="Freeform 493"/>
              <p:cNvSpPr>
                <a:spLocks noEditPoints="1"/>
              </p:cNvSpPr>
              <p:nvPr userDrawn="1"/>
            </p:nvSpPr>
            <p:spPr bwMode="auto">
              <a:xfrm>
                <a:off x="2654" y="35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25" name="Freeform 494"/>
              <p:cNvSpPr>
                <a:spLocks noEditPoints="1"/>
              </p:cNvSpPr>
              <p:nvPr userDrawn="1"/>
            </p:nvSpPr>
            <p:spPr bwMode="auto">
              <a:xfrm>
                <a:off x="2654" y="35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26" name="Freeform 495"/>
              <p:cNvSpPr>
                <a:spLocks noEditPoints="1"/>
              </p:cNvSpPr>
              <p:nvPr userDrawn="1"/>
            </p:nvSpPr>
            <p:spPr bwMode="auto">
              <a:xfrm>
                <a:off x="2753" y="35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27" name="Freeform 496"/>
              <p:cNvSpPr>
                <a:spLocks noEditPoints="1"/>
              </p:cNvSpPr>
              <p:nvPr userDrawn="1"/>
            </p:nvSpPr>
            <p:spPr bwMode="auto">
              <a:xfrm>
                <a:off x="2753" y="35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28" name="Freeform 497"/>
              <p:cNvSpPr>
                <a:spLocks noEditPoints="1"/>
              </p:cNvSpPr>
              <p:nvPr userDrawn="1"/>
            </p:nvSpPr>
            <p:spPr bwMode="auto">
              <a:xfrm>
                <a:off x="2849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29" name="Freeform 498"/>
              <p:cNvSpPr>
                <a:spLocks noEditPoints="1"/>
              </p:cNvSpPr>
              <p:nvPr userDrawn="1"/>
            </p:nvSpPr>
            <p:spPr bwMode="auto">
              <a:xfrm>
                <a:off x="2849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30" name="Freeform 499"/>
              <p:cNvSpPr>
                <a:spLocks noEditPoints="1"/>
              </p:cNvSpPr>
              <p:nvPr userDrawn="1"/>
            </p:nvSpPr>
            <p:spPr bwMode="auto">
              <a:xfrm>
                <a:off x="2945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31" name="Freeform 500"/>
              <p:cNvSpPr>
                <a:spLocks noEditPoints="1"/>
              </p:cNvSpPr>
              <p:nvPr userDrawn="1"/>
            </p:nvSpPr>
            <p:spPr bwMode="auto">
              <a:xfrm>
                <a:off x="2945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32" name="Freeform 501"/>
              <p:cNvSpPr>
                <a:spLocks noEditPoints="1"/>
              </p:cNvSpPr>
              <p:nvPr userDrawn="1"/>
            </p:nvSpPr>
            <p:spPr bwMode="auto">
              <a:xfrm>
                <a:off x="3041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33" name="Freeform 502"/>
              <p:cNvSpPr>
                <a:spLocks noEditPoints="1"/>
              </p:cNvSpPr>
              <p:nvPr userDrawn="1"/>
            </p:nvSpPr>
            <p:spPr bwMode="auto">
              <a:xfrm>
                <a:off x="3041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34" name="Freeform 503"/>
              <p:cNvSpPr>
                <a:spLocks noEditPoints="1"/>
              </p:cNvSpPr>
              <p:nvPr userDrawn="1"/>
            </p:nvSpPr>
            <p:spPr bwMode="auto">
              <a:xfrm>
                <a:off x="3140" y="35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35" name="Freeform 504"/>
              <p:cNvSpPr>
                <a:spLocks noEditPoints="1"/>
              </p:cNvSpPr>
              <p:nvPr userDrawn="1"/>
            </p:nvSpPr>
            <p:spPr bwMode="auto">
              <a:xfrm>
                <a:off x="3140" y="35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36" name="Freeform 505"/>
              <p:cNvSpPr>
                <a:spLocks noEditPoints="1"/>
              </p:cNvSpPr>
              <p:nvPr userDrawn="1"/>
            </p:nvSpPr>
            <p:spPr bwMode="auto">
              <a:xfrm>
                <a:off x="3236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37" name="Freeform 506"/>
              <p:cNvSpPr>
                <a:spLocks noEditPoints="1"/>
              </p:cNvSpPr>
              <p:nvPr userDrawn="1"/>
            </p:nvSpPr>
            <p:spPr bwMode="auto">
              <a:xfrm>
                <a:off x="3236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38" name="Freeform 507"/>
              <p:cNvSpPr>
                <a:spLocks noEditPoints="1"/>
              </p:cNvSpPr>
              <p:nvPr userDrawn="1"/>
            </p:nvSpPr>
            <p:spPr bwMode="auto">
              <a:xfrm>
                <a:off x="3332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39" name="Freeform 508"/>
              <p:cNvSpPr>
                <a:spLocks noEditPoints="1"/>
              </p:cNvSpPr>
              <p:nvPr userDrawn="1"/>
            </p:nvSpPr>
            <p:spPr bwMode="auto">
              <a:xfrm>
                <a:off x="3332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40" name="Freeform 509"/>
              <p:cNvSpPr>
                <a:spLocks noEditPoints="1"/>
              </p:cNvSpPr>
              <p:nvPr userDrawn="1"/>
            </p:nvSpPr>
            <p:spPr bwMode="auto">
              <a:xfrm>
                <a:off x="3429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41" name="Freeform 510"/>
              <p:cNvSpPr>
                <a:spLocks noEditPoints="1"/>
              </p:cNvSpPr>
              <p:nvPr userDrawn="1"/>
            </p:nvSpPr>
            <p:spPr bwMode="auto">
              <a:xfrm>
                <a:off x="3429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42" name="Freeform 511"/>
              <p:cNvSpPr>
                <a:spLocks noEditPoints="1"/>
              </p:cNvSpPr>
              <p:nvPr userDrawn="1"/>
            </p:nvSpPr>
            <p:spPr bwMode="auto">
              <a:xfrm>
                <a:off x="3525" y="354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6 h 48"/>
                  <a:gd name="T4" fmla="*/ 42 w 50"/>
                  <a:gd name="T5" fmla="*/ 6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43" name="Freeform 512"/>
              <p:cNvSpPr>
                <a:spLocks noEditPoints="1"/>
              </p:cNvSpPr>
              <p:nvPr userDrawn="1"/>
            </p:nvSpPr>
            <p:spPr bwMode="auto">
              <a:xfrm>
                <a:off x="3525" y="354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6 h 48"/>
                  <a:gd name="T4" fmla="*/ 42 w 50"/>
                  <a:gd name="T5" fmla="*/ 6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44" name="Freeform 513"/>
              <p:cNvSpPr>
                <a:spLocks noEditPoints="1"/>
              </p:cNvSpPr>
              <p:nvPr userDrawn="1"/>
            </p:nvSpPr>
            <p:spPr bwMode="auto">
              <a:xfrm>
                <a:off x="3623" y="354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6 h 48"/>
                  <a:gd name="T4" fmla="*/ 41 w 49"/>
                  <a:gd name="T5" fmla="*/ 6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6"/>
                    </a:lnTo>
                    <a:lnTo>
                      <a:pt x="41" y="6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45" name="Freeform 514"/>
              <p:cNvSpPr>
                <a:spLocks noEditPoints="1"/>
              </p:cNvSpPr>
              <p:nvPr userDrawn="1"/>
            </p:nvSpPr>
            <p:spPr bwMode="auto">
              <a:xfrm>
                <a:off x="3623" y="354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6 h 48"/>
                  <a:gd name="T4" fmla="*/ 41 w 49"/>
                  <a:gd name="T5" fmla="*/ 6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6"/>
                    </a:lnTo>
                    <a:lnTo>
                      <a:pt x="41" y="6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46" name="Freeform 515"/>
              <p:cNvSpPr>
                <a:spLocks noEditPoints="1"/>
              </p:cNvSpPr>
              <p:nvPr userDrawn="1"/>
            </p:nvSpPr>
            <p:spPr bwMode="auto">
              <a:xfrm>
                <a:off x="3720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47" name="Freeform 516"/>
              <p:cNvSpPr>
                <a:spLocks noEditPoints="1"/>
              </p:cNvSpPr>
              <p:nvPr userDrawn="1"/>
            </p:nvSpPr>
            <p:spPr bwMode="auto">
              <a:xfrm>
                <a:off x="3720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48" name="Freeform 517"/>
              <p:cNvSpPr>
                <a:spLocks noEditPoints="1"/>
              </p:cNvSpPr>
              <p:nvPr userDrawn="1"/>
            </p:nvSpPr>
            <p:spPr bwMode="auto">
              <a:xfrm>
                <a:off x="3816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49" name="Freeform 518"/>
              <p:cNvSpPr>
                <a:spLocks noEditPoints="1"/>
              </p:cNvSpPr>
              <p:nvPr userDrawn="1"/>
            </p:nvSpPr>
            <p:spPr bwMode="auto">
              <a:xfrm>
                <a:off x="3816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50" name="Freeform 519"/>
              <p:cNvSpPr>
                <a:spLocks noEditPoints="1"/>
              </p:cNvSpPr>
              <p:nvPr userDrawn="1"/>
            </p:nvSpPr>
            <p:spPr bwMode="auto">
              <a:xfrm>
                <a:off x="3912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51" name="Freeform 520"/>
              <p:cNvSpPr>
                <a:spLocks noEditPoints="1"/>
              </p:cNvSpPr>
              <p:nvPr userDrawn="1"/>
            </p:nvSpPr>
            <p:spPr bwMode="auto">
              <a:xfrm>
                <a:off x="3912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52" name="Freeform 521"/>
              <p:cNvSpPr>
                <a:spLocks noEditPoints="1"/>
              </p:cNvSpPr>
              <p:nvPr userDrawn="1"/>
            </p:nvSpPr>
            <p:spPr bwMode="auto">
              <a:xfrm>
                <a:off x="4011" y="35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53" name="Freeform 522"/>
              <p:cNvSpPr>
                <a:spLocks noEditPoints="1"/>
              </p:cNvSpPr>
              <p:nvPr userDrawn="1"/>
            </p:nvSpPr>
            <p:spPr bwMode="auto">
              <a:xfrm>
                <a:off x="4011" y="35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54" name="Freeform 523"/>
              <p:cNvSpPr>
                <a:spLocks noEditPoints="1"/>
              </p:cNvSpPr>
              <p:nvPr userDrawn="1"/>
            </p:nvSpPr>
            <p:spPr bwMode="auto">
              <a:xfrm>
                <a:off x="4107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55" name="Freeform 524"/>
              <p:cNvSpPr>
                <a:spLocks noEditPoints="1"/>
              </p:cNvSpPr>
              <p:nvPr userDrawn="1"/>
            </p:nvSpPr>
            <p:spPr bwMode="auto">
              <a:xfrm>
                <a:off x="4107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56" name="Freeform 525"/>
              <p:cNvSpPr>
                <a:spLocks noEditPoints="1"/>
              </p:cNvSpPr>
              <p:nvPr userDrawn="1"/>
            </p:nvSpPr>
            <p:spPr bwMode="auto">
              <a:xfrm>
                <a:off x="4203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57" name="Freeform 526"/>
              <p:cNvSpPr>
                <a:spLocks noEditPoints="1"/>
              </p:cNvSpPr>
              <p:nvPr userDrawn="1"/>
            </p:nvSpPr>
            <p:spPr bwMode="auto">
              <a:xfrm>
                <a:off x="4203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58" name="Freeform 527"/>
              <p:cNvSpPr>
                <a:spLocks noEditPoints="1"/>
              </p:cNvSpPr>
              <p:nvPr userDrawn="1"/>
            </p:nvSpPr>
            <p:spPr bwMode="auto">
              <a:xfrm>
                <a:off x="4299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59" name="Freeform 528"/>
              <p:cNvSpPr>
                <a:spLocks noEditPoints="1"/>
              </p:cNvSpPr>
              <p:nvPr userDrawn="1"/>
            </p:nvSpPr>
            <p:spPr bwMode="auto">
              <a:xfrm>
                <a:off x="4299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60" name="Freeform 529"/>
              <p:cNvSpPr>
                <a:spLocks noEditPoints="1"/>
              </p:cNvSpPr>
              <p:nvPr userDrawn="1"/>
            </p:nvSpPr>
            <p:spPr bwMode="auto">
              <a:xfrm>
                <a:off x="4395" y="35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61" name="Freeform 530"/>
              <p:cNvSpPr>
                <a:spLocks noEditPoints="1"/>
              </p:cNvSpPr>
              <p:nvPr userDrawn="1"/>
            </p:nvSpPr>
            <p:spPr bwMode="auto">
              <a:xfrm>
                <a:off x="4395" y="35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62" name="Freeform 531"/>
              <p:cNvSpPr>
                <a:spLocks noEditPoints="1"/>
              </p:cNvSpPr>
              <p:nvPr userDrawn="1"/>
            </p:nvSpPr>
            <p:spPr bwMode="auto">
              <a:xfrm>
                <a:off x="4494" y="35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63" name="Freeform 532"/>
              <p:cNvSpPr>
                <a:spLocks noEditPoints="1"/>
              </p:cNvSpPr>
              <p:nvPr userDrawn="1"/>
            </p:nvSpPr>
            <p:spPr bwMode="auto">
              <a:xfrm>
                <a:off x="4494" y="35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64" name="Freeform 533"/>
              <p:cNvSpPr>
                <a:spLocks noEditPoints="1"/>
              </p:cNvSpPr>
              <p:nvPr userDrawn="1"/>
            </p:nvSpPr>
            <p:spPr bwMode="auto">
              <a:xfrm>
                <a:off x="4590" y="354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6 h 48"/>
                  <a:gd name="T4" fmla="*/ 41 w 49"/>
                  <a:gd name="T5" fmla="*/ 6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6"/>
                    </a:lnTo>
                    <a:lnTo>
                      <a:pt x="41" y="6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65" name="Freeform 534"/>
              <p:cNvSpPr>
                <a:spLocks noEditPoints="1"/>
              </p:cNvSpPr>
              <p:nvPr userDrawn="1"/>
            </p:nvSpPr>
            <p:spPr bwMode="auto">
              <a:xfrm>
                <a:off x="4590" y="354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6 h 48"/>
                  <a:gd name="T4" fmla="*/ 41 w 49"/>
                  <a:gd name="T5" fmla="*/ 6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6"/>
                    </a:lnTo>
                    <a:lnTo>
                      <a:pt x="41" y="6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66" name="Freeform 535"/>
              <p:cNvSpPr>
                <a:spLocks noEditPoints="1"/>
              </p:cNvSpPr>
              <p:nvPr userDrawn="1"/>
            </p:nvSpPr>
            <p:spPr bwMode="auto">
              <a:xfrm>
                <a:off x="4687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67" name="Freeform 536"/>
              <p:cNvSpPr>
                <a:spLocks noEditPoints="1"/>
              </p:cNvSpPr>
              <p:nvPr userDrawn="1"/>
            </p:nvSpPr>
            <p:spPr bwMode="auto">
              <a:xfrm>
                <a:off x="4687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68" name="Freeform 537"/>
              <p:cNvSpPr>
                <a:spLocks noEditPoints="1"/>
              </p:cNvSpPr>
              <p:nvPr userDrawn="1"/>
            </p:nvSpPr>
            <p:spPr bwMode="auto">
              <a:xfrm>
                <a:off x="4783" y="35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69" name="Freeform 538"/>
              <p:cNvSpPr>
                <a:spLocks noEditPoints="1"/>
              </p:cNvSpPr>
              <p:nvPr userDrawn="1"/>
            </p:nvSpPr>
            <p:spPr bwMode="auto">
              <a:xfrm>
                <a:off x="4783" y="35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70" name="Freeform 539"/>
              <p:cNvSpPr>
                <a:spLocks noEditPoints="1"/>
              </p:cNvSpPr>
              <p:nvPr userDrawn="1"/>
            </p:nvSpPr>
            <p:spPr bwMode="auto">
              <a:xfrm>
                <a:off x="4882" y="35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71" name="Freeform 540"/>
              <p:cNvSpPr>
                <a:spLocks noEditPoints="1"/>
              </p:cNvSpPr>
              <p:nvPr userDrawn="1"/>
            </p:nvSpPr>
            <p:spPr bwMode="auto">
              <a:xfrm>
                <a:off x="4882" y="35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72" name="Freeform 541"/>
              <p:cNvSpPr>
                <a:spLocks noEditPoints="1"/>
              </p:cNvSpPr>
              <p:nvPr userDrawn="1"/>
            </p:nvSpPr>
            <p:spPr bwMode="auto">
              <a:xfrm>
                <a:off x="4978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73" name="Freeform 542"/>
              <p:cNvSpPr>
                <a:spLocks noEditPoints="1"/>
              </p:cNvSpPr>
              <p:nvPr userDrawn="1"/>
            </p:nvSpPr>
            <p:spPr bwMode="auto">
              <a:xfrm>
                <a:off x="4978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74" name="Freeform 543"/>
              <p:cNvSpPr>
                <a:spLocks noEditPoints="1"/>
              </p:cNvSpPr>
              <p:nvPr userDrawn="1"/>
            </p:nvSpPr>
            <p:spPr bwMode="auto">
              <a:xfrm>
                <a:off x="5074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75" name="Freeform 544"/>
              <p:cNvSpPr>
                <a:spLocks noEditPoints="1"/>
              </p:cNvSpPr>
              <p:nvPr userDrawn="1"/>
            </p:nvSpPr>
            <p:spPr bwMode="auto">
              <a:xfrm>
                <a:off x="5074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76" name="Freeform 545"/>
              <p:cNvSpPr>
                <a:spLocks noEditPoints="1"/>
              </p:cNvSpPr>
              <p:nvPr userDrawn="1"/>
            </p:nvSpPr>
            <p:spPr bwMode="auto">
              <a:xfrm>
                <a:off x="5170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77" name="Freeform 546"/>
              <p:cNvSpPr>
                <a:spLocks noEditPoints="1"/>
              </p:cNvSpPr>
              <p:nvPr userDrawn="1"/>
            </p:nvSpPr>
            <p:spPr bwMode="auto">
              <a:xfrm>
                <a:off x="5170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78" name="Freeform 547"/>
              <p:cNvSpPr>
                <a:spLocks noEditPoints="1"/>
              </p:cNvSpPr>
              <p:nvPr userDrawn="1"/>
            </p:nvSpPr>
            <p:spPr bwMode="auto">
              <a:xfrm>
                <a:off x="5269" y="35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79" name="Freeform 548"/>
              <p:cNvSpPr>
                <a:spLocks noEditPoints="1"/>
              </p:cNvSpPr>
              <p:nvPr userDrawn="1"/>
            </p:nvSpPr>
            <p:spPr bwMode="auto">
              <a:xfrm>
                <a:off x="5269" y="35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80" name="Freeform 549"/>
              <p:cNvSpPr>
                <a:spLocks noEditPoints="1"/>
              </p:cNvSpPr>
              <p:nvPr userDrawn="1"/>
            </p:nvSpPr>
            <p:spPr bwMode="auto">
              <a:xfrm>
                <a:off x="5365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81" name="Freeform 550"/>
              <p:cNvSpPr>
                <a:spLocks noEditPoints="1"/>
              </p:cNvSpPr>
              <p:nvPr userDrawn="1"/>
            </p:nvSpPr>
            <p:spPr bwMode="auto">
              <a:xfrm>
                <a:off x="5365" y="35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82" name="Freeform 551"/>
              <p:cNvSpPr>
                <a:spLocks noEditPoints="1"/>
              </p:cNvSpPr>
              <p:nvPr userDrawn="1"/>
            </p:nvSpPr>
            <p:spPr bwMode="auto">
              <a:xfrm>
                <a:off x="2170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83" name="Freeform 552"/>
              <p:cNvSpPr>
                <a:spLocks noEditPoints="1"/>
              </p:cNvSpPr>
              <p:nvPr userDrawn="1"/>
            </p:nvSpPr>
            <p:spPr bwMode="auto">
              <a:xfrm>
                <a:off x="2170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84" name="Freeform 553"/>
              <p:cNvSpPr>
                <a:spLocks noEditPoints="1"/>
              </p:cNvSpPr>
              <p:nvPr userDrawn="1"/>
            </p:nvSpPr>
            <p:spPr bwMode="auto">
              <a:xfrm>
                <a:off x="2269" y="45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85" name="Freeform 554"/>
              <p:cNvSpPr>
                <a:spLocks noEditPoints="1"/>
              </p:cNvSpPr>
              <p:nvPr userDrawn="1"/>
            </p:nvSpPr>
            <p:spPr bwMode="auto">
              <a:xfrm>
                <a:off x="2269" y="45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86" name="Freeform 555"/>
              <p:cNvSpPr>
                <a:spLocks noEditPoints="1"/>
              </p:cNvSpPr>
              <p:nvPr userDrawn="1"/>
            </p:nvSpPr>
            <p:spPr bwMode="auto">
              <a:xfrm>
                <a:off x="2365" y="45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87" name="Freeform 556"/>
              <p:cNvSpPr>
                <a:spLocks noEditPoints="1"/>
              </p:cNvSpPr>
              <p:nvPr userDrawn="1"/>
            </p:nvSpPr>
            <p:spPr bwMode="auto">
              <a:xfrm>
                <a:off x="2365" y="45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88" name="Freeform 557"/>
              <p:cNvSpPr>
                <a:spLocks noEditPoints="1"/>
              </p:cNvSpPr>
              <p:nvPr userDrawn="1"/>
            </p:nvSpPr>
            <p:spPr bwMode="auto">
              <a:xfrm>
                <a:off x="2462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89" name="Freeform 558"/>
              <p:cNvSpPr>
                <a:spLocks noEditPoints="1"/>
              </p:cNvSpPr>
              <p:nvPr userDrawn="1"/>
            </p:nvSpPr>
            <p:spPr bwMode="auto">
              <a:xfrm>
                <a:off x="2462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90" name="Freeform 559"/>
              <p:cNvSpPr>
                <a:spLocks noEditPoints="1"/>
              </p:cNvSpPr>
              <p:nvPr userDrawn="1"/>
            </p:nvSpPr>
            <p:spPr bwMode="auto">
              <a:xfrm>
                <a:off x="2558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91" name="Freeform 560"/>
              <p:cNvSpPr>
                <a:spLocks noEditPoints="1"/>
              </p:cNvSpPr>
              <p:nvPr userDrawn="1"/>
            </p:nvSpPr>
            <p:spPr bwMode="auto">
              <a:xfrm>
                <a:off x="2558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92" name="Freeform 561"/>
              <p:cNvSpPr>
                <a:spLocks noEditPoints="1"/>
              </p:cNvSpPr>
              <p:nvPr userDrawn="1"/>
            </p:nvSpPr>
            <p:spPr bwMode="auto">
              <a:xfrm>
                <a:off x="2654" y="45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93" name="Freeform 562"/>
              <p:cNvSpPr>
                <a:spLocks noEditPoints="1"/>
              </p:cNvSpPr>
              <p:nvPr userDrawn="1"/>
            </p:nvSpPr>
            <p:spPr bwMode="auto">
              <a:xfrm>
                <a:off x="2654" y="45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94" name="Freeform 563"/>
              <p:cNvSpPr>
                <a:spLocks noEditPoints="1"/>
              </p:cNvSpPr>
              <p:nvPr userDrawn="1"/>
            </p:nvSpPr>
            <p:spPr bwMode="auto">
              <a:xfrm>
                <a:off x="2753" y="45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95" name="Freeform 564"/>
              <p:cNvSpPr>
                <a:spLocks noEditPoints="1"/>
              </p:cNvSpPr>
              <p:nvPr userDrawn="1"/>
            </p:nvSpPr>
            <p:spPr bwMode="auto">
              <a:xfrm>
                <a:off x="2753" y="45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96" name="Freeform 565"/>
              <p:cNvSpPr>
                <a:spLocks noEditPoints="1"/>
              </p:cNvSpPr>
              <p:nvPr userDrawn="1"/>
            </p:nvSpPr>
            <p:spPr bwMode="auto">
              <a:xfrm>
                <a:off x="2849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97" name="Freeform 566"/>
              <p:cNvSpPr>
                <a:spLocks noEditPoints="1"/>
              </p:cNvSpPr>
              <p:nvPr userDrawn="1"/>
            </p:nvSpPr>
            <p:spPr bwMode="auto">
              <a:xfrm>
                <a:off x="2849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98" name="Freeform 567"/>
              <p:cNvSpPr>
                <a:spLocks noEditPoints="1"/>
              </p:cNvSpPr>
              <p:nvPr userDrawn="1"/>
            </p:nvSpPr>
            <p:spPr bwMode="auto">
              <a:xfrm>
                <a:off x="2945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99" name="Freeform 568"/>
              <p:cNvSpPr>
                <a:spLocks noEditPoints="1"/>
              </p:cNvSpPr>
              <p:nvPr userDrawn="1"/>
            </p:nvSpPr>
            <p:spPr bwMode="auto">
              <a:xfrm>
                <a:off x="2945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00" name="Freeform 569"/>
              <p:cNvSpPr>
                <a:spLocks noEditPoints="1"/>
              </p:cNvSpPr>
              <p:nvPr userDrawn="1"/>
            </p:nvSpPr>
            <p:spPr bwMode="auto">
              <a:xfrm>
                <a:off x="3041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01" name="Freeform 570"/>
              <p:cNvSpPr>
                <a:spLocks noEditPoints="1"/>
              </p:cNvSpPr>
              <p:nvPr userDrawn="1"/>
            </p:nvSpPr>
            <p:spPr bwMode="auto">
              <a:xfrm>
                <a:off x="3041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02" name="Freeform 571"/>
              <p:cNvSpPr>
                <a:spLocks noEditPoints="1"/>
              </p:cNvSpPr>
              <p:nvPr userDrawn="1"/>
            </p:nvSpPr>
            <p:spPr bwMode="auto">
              <a:xfrm>
                <a:off x="3140" y="45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03" name="Freeform 572"/>
              <p:cNvSpPr>
                <a:spLocks noEditPoints="1"/>
              </p:cNvSpPr>
              <p:nvPr userDrawn="1"/>
            </p:nvSpPr>
            <p:spPr bwMode="auto">
              <a:xfrm>
                <a:off x="3140" y="45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04" name="Freeform 573"/>
              <p:cNvSpPr>
                <a:spLocks noEditPoints="1"/>
              </p:cNvSpPr>
              <p:nvPr userDrawn="1"/>
            </p:nvSpPr>
            <p:spPr bwMode="auto">
              <a:xfrm>
                <a:off x="3236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05" name="Freeform 574"/>
              <p:cNvSpPr>
                <a:spLocks noEditPoints="1"/>
              </p:cNvSpPr>
              <p:nvPr userDrawn="1"/>
            </p:nvSpPr>
            <p:spPr bwMode="auto">
              <a:xfrm>
                <a:off x="3236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06" name="Freeform 575"/>
              <p:cNvSpPr>
                <a:spLocks noEditPoints="1"/>
              </p:cNvSpPr>
              <p:nvPr userDrawn="1"/>
            </p:nvSpPr>
            <p:spPr bwMode="auto">
              <a:xfrm>
                <a:off x="3332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07" name="Freeform 576"/>
              <p:cNvSpPr>
                <a:spLocks noEditPoints="1"/>
              </p:cNvSpPr>
              <p:nvPr userDrawn="1"/>
            </p:nvSpPr>
            <p:spPr bwMode="auto">
              <a:xfrm>
                <a:off x="3332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08" name="Freeform 577"/>
              <p:cNvSpPr>
                <a:spLocks noEditPoints="1"/>
              </p:cNvSpPr>
              <p:nvPr userDrawn="1"/>
            </p:nvSpPr>
            <p:spPr bwMode="auto">
              <a:xfrm>
                <a:off x="3429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09" name="Freeform 578"/>
              <p:cNvSpPr>
                <a:spLocks noEditPoints="1"/>
              </p:cNvSpPr>
              <p:nvPr userDrawn="1"/>
            </p:nvSpPr>
            <p:spPr bwMode="auto">
              <a:xfrm>
                <a:off x="3429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10" name="Freeform 579"/>
              <p:cNvSpPr>
                <a:spLocks noEditPoints="1"/>
              </p:cNvSpPr>
              <p:nvPr userDrawn="1"/>
            </p:nvSpPr>
            <p:spPr bwMode="auto">
              <a:xfrm>
                <a:off x="3525" y="451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11" name="Freeform 580"/>
              <p:cNvSpPr>
                <a:spLocks noEditPoints="1"/>
              </p:cNvSpPr>
              <p:nvPr userDrawn="1"/>
            </p:nvSpPr>
            <p:spPr bwMode="auto">
              <a:xfrm>
                <a:off x="3525" y="451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12" name="Freeform 581"/>
              <p:cNvSpPr>
                <a:spLocks noEditPoints="1"/>
              </p:cNvSpPr>
              <p:nvPr userDrawn="1"/>
            </p:nvSpPr>
            <p:spPr bwMode="auto">
              <a:xfrm>
                <a:off x="3623" y="451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13" name="Freeform 582"/>
              <p:cNvSpPr>
                <a:spLocks noEditPoints="1"/>
              </p:cNvSpPr>
              <p:nvPr userDrawn="1"/>
            </p:nvSpPr>
            <p:spPr bwMode="auto">
              <a:xfrm>
                <a:off x="3623" y="451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14" name="Freeform 583"/>
              <p:cNvSpPr>
                <a:spLocks noEditPoints="1"/>
              </p:cNvSpPr>
              <p:nvPr userDrawn="1"/>
            </p:nvSpPr>
            <p:spPr bwMode="auto">
              <a:xfrm>
                <a:off x="3720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15" name="Freeform 584"/>
              <p:cNvSpPr>
                <a:spLocks noEditPoints="1"/>
              </p:cNvSpPr>
              <p:nvPr userDrawn="1"/>
            </p:nvSpPr>
            <p:spPr bwMode="auto">
              <a:xfrm>
                <a:off x="3720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16" name="Freeform 585"/>
              <p:cNvSpPr>
                <a:spLocks noEditPoints="1"/>
              </p:cNvSpPr>
              <p:nvPr userDrawn="1"/>
            </p:nvSpPr>
            <p:spPr bwMode="auto">
              <a:xfrm>
                <a:off x="3816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17" name="Freeform 586"/>
              <p:cNvSpPr>
                <a:spLocks noEditPoints="1"/>
              </p:cNvSpPr>
              <p:nvPr userDrawn="1"/>
            </p:nvSpPr>
            <p:spPr bwMode="auto">
              <a:xfrm>
                <a:off x="3816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18" name="Freeform 587"/>
              <p:cNvSpPr>
                <a:spLocks noEditPoints="1"/>
              </p:cNvSpPr>
              <p:nvPr userDrawn="1"/>
            </p:nvSpPr>
            <p:spPr bwMode="auto">
              <a:xfrm>
                <a:off x="3912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19" name="Freeform 588"/>
              <p:cNvSpPr>
                <a:spLocks noEditPoints="1"/>
              </p:cNvSpPr>
              <p:nvPr userDrawn="1"/>
            </p:nvSpPr>
            <p:spPr bwMode="auto">
              <a:xfrm>
                <a:off x="3912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20" name="Freeform 589"/>
              <p:cNvSpPr>
                <a:spLocks noEditPoints="1"/>
              </p:cNvSpPr>
              <p:nvPr userDrawn="1"/>
            </p:nvSpPr>
            <p:spPr bwMode="auto">
              <a:xfrm>
                <a:off x="4011" y="45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21" name="Freeform 590"/>
              <p:cNvSpPr>
                <a:spLocks noEditPoints="1"/>
              </p:cNvSpPr>
              <p:nvPr userDrawn="1"/>
            </p:nvSpPr>
            <p:spPr bwMode="auto">
              <a:xfrm>
                <a:off x="4011" y="45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22" name="Freeform 591"/>
              <p:cNvSpPr>
                <a:spLocks noEditPoints="1"/>
              </p:cNvSpPr>
              <p:nvPr userDrawn="1"/>
            </p:nvSpPr>
            <p:spPr bwMode="auto">
              <a:xfrm>
                <a:off x="4107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23" name="Freeform 592"/>
              <p:cNvSpPr>
                <a:spLocks noEditPoints="1"/>
              </p:cNvSpPr>
              <p:nvPr userDrawn="1"/>
            </p:nvSpPr>
            <p:spPr bwMode="auto">
              <a:xfrm>
                <a:off x="4107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24" name="Freeform 593"/>
              <p:cNvSpPr>
                <a:spLocks noEditPoints="1"/>
              </p:cNvSpPr>
              <p:nvPr userDrawn="1"/>
            </p:nvSpPr>
            <p:spPr bwMode="auto">
              <a:xfrm>
                <a:off x="4203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25" name="Freeform 594"/>
              <p:cNvSpPr>
                <a:spLocks noEditPoints="1"/>
              </p:cNvSpPr>
              <p:nvPr userDrawn="1"/>
            </p:nvSpPr>
            <p:spPr bwMode="auto">
              <a:xfrm>
                <a:off x="4203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26" name="Freeform 595"/>
              <p:cNvSpPr>
                <a:spLocks noEditPoints="1"/>
              </p:cNvSpPr>
              <p:nvPr userDrawn="1"/>
            </p:nvSpPr>
            <p:spPr bwMode="auto">
              <a:xfrm>
                <a:off x="4299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27" name="Freeform 596"/>
              <p:cNvSpPr>
                <a:spLocks noEditPoints="1"/>
              </p:cNvSpPr>
              <p:nvPr userDrawn="1"/>
            </p:nvSpPr>
            <p:spPr bwMode="auto">
              <a:xfrm>
                <a:off x="4299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28" name="Freeform 597"/>
              <p:cNvSpPr>
                <a:spLocks noEditPoints="1"/>
              </p:cNvSpPr>
              <p:nvPr userDrawn="1"/>
            </p:nvSpPr>
            <p:spPr bwMode="auto">
              <a:xfrm>
                <a:off x="4395" y="45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29" name="Freeform 598"/>
              <p:cNvSpPr>
                <a:spLocks noEditPoints="1"/>
              </p:cNvSpPr>
              <p:nvPr userDrawn="1"/>
            </p:nvSpPr>
            <p:spPr bwMode="auto">
              <a:xfrm>
                <a:off x="4395" y="45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30" name="Freeform 599"/>
              <p:cNvSpPr>
                <a:spLocks noEditPoints="1"/>
              </p:cNvSpPr>
              <p:nvPr userDrawn="1"/>
            </p:nvSpPr>
            <p:spPr bwMode="auto">
              <a:xfrm>
                <a:off x="4494" y="45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31" name="Freeform 600"/>
              <p:cNvSpPr>
                <a:spLocks noEditPoints="1"/>
              </p:cNvSpPr>
              <p:nvPr userDrawn="1"/>
            </p:nvSpPr>
            <p:spPr bwMode="auto">
              <a:xfrm>
                <a:off x="4494" y="45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32" name="Freeform 601"/>
              <p:cNvSpPr>
                <a:spLocks noEditPoints="1"/>
              </p:cNvSpPr>
              <p:nvPr userDrawn="1"/>
            </p:nvSpPr>
            <p:spPr bwMode="auto">
              <a:xfrm>
                <a:off x="4590" y="451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33" name="Freeform 602"/>
              <p:cNvSpPr>
                <a:spLocks noEditPoints="1"/>
              </p:cNvSpPr>
              <p:nvPr userDrawn="1"/>
            </p:nvSpPr>
            <p:spPr bwMode="auto">
              <a:xfrm>
                <a:off x="4590" y="451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34" name="Freeform 603"/>
              <p:cNvSpPr>
                <a:spLocks noEditPoints="1"/>
              </p:cNvSpPr>
              <p:nvPr userDrawn="1"/>
            </p:nvSpPr>
            <p:spPr bwMode="auto">
              <a:xfrm>
                <a:off x="4687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35" name="Freeform 604"/>
              <p:cNvSpPr>
                <a:spLocks noEditPoints="1"/>
              </p:cNvSpPr>
              <p:nvPr userDrawn="1"/>
            </p:nvSpPr>
            <p:spPr bwMode="auto">
              <a:xfrm>
                <a:off x="4687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36" name="Freeform 605"/>
              <p:cNvSpPr>
                <a:spLocks noEditPoints="1"/>
              </p:cNvSpPr>
              <p:nvPr userDrawn="1"/>
            </p:nvSpPr>
            <p:spPr bwMode="auto">
              <a:xfrm>
                <a:off x="4783" y="45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37" name="Freeform 606"/>
              <p:cNvSpPr>
                <a:spLocks noEditPoints="1"/>
              </p:cNvSpPr>
              <p:nvPr userDrawn="1"/>
            </p:nvSpPr>
            <p:spPr bwMode="auto">
              <a:xfrm>
                <a:off x="4783" y="45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" name="Group 808"/>
            <p:cNvGrpSpPr>
              <a:grpSpLocks/>
            </p:cNvGrpSpPr>
            <p:nvPr userDrawn="1"/>
          </p:nvGrpSpPr>
          <p:grpSpPr bwMode="auto">
            <a:xfrm>
              <a:off x="2170" y="451"/>
              <a:ext cx="3243" cy="339"/>
              <a:chOff x="2170" y="451"/>
              <a:chExt cx="3243" cy="339"/>
            </a:xfrm>
          </p:grpSpPr>
          <p:sp>
            <p:nvSpPr>
              <p:cNvPr id="8438" name="Freeform 608"/>
              <p:cNvSpPr>
                <a:spLocks noEditPoints="1"/>
              </p:cNvSpPr>
              <p:nvPr userDrawn="1"/>
            </p:nvSpPr>
            <p:spPr bwMode="auto">
              <a:xfrm>
                <a:off x="4882" y="45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39" name="Freeform 609"/>
              <p:cNvSpPr>
                <a:spLocks noEditPoints="1"/>
              </p:cNvSpPr>
              <p:nvPr userDrawn="1"/>
            </p:nvSpPr>
            <p:spPr bwMode="auto">
              <a:xfrm>
                <a:off x="4882" y="45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40" name="Freeform 610"/>
              <p:cNvSpPr>
                <a:spLocks noEditPoints="1"/>
              </p:cNvSpPr>
              <p:nvPr userDrawn="1"/>
            </p:nvSpPr>
            <p:spPr bwMode="auto">
              <a:xfrm>
                <a:off x="4978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41" name="Freeform 611"/>
              <p:cNvSpPr>
                <a:spLocks noEditPoints="1"/>
              </p:cNvSpPr>
              <p:nvPr userDrawn="1"/>
            </p:nvSpPr>
            <p:spPr bwMode="auto">
              <a:xfrm>
                <a:off x="4978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42" name="Freeform 612"/>
              <p:cNvSpPr>
                <a:spLocks noEditPoints="1"/>
              </p:cNvSpPr>
              <p:nvPr userDrawn="1"/>
            </p:nvSpPr>
            <p:spPr bwMode="auto">
              <a:xfrm>
                <a:off x="5074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43" name="Freeform 613"/>
              <p:cNvSpPr>
                <a:spLocks noEditPoints="1"/>
              </p:cNvSpPr>
              <p:nvPr userDrawn="1"/>
            </p:nvSpPr>
            <p:spPr bwMode="auto">
              <a:xfrm>
                <a:off x="5074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44" name="Freeform 614"/>
              <p:cNvSpPr>
                <a:spLocks noEditPoints="1"/>
              </p:cNvSpPr>
              <p:nvPr userDrawn="1"/>
            </p:nvSpPr>
            <p:spPr bwMode="auto">
              <a:xfrm>
                <a:off x="5170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45" name="Freeform 615"/>
              <p:cNvSpPr>
                <a:spLocks noEditPoints="1"/>
              </p:cNvSpPr>
              <p:nvPr userDrawn="1"/>
            </p:nvSpPr>
            <p:spPr bwMode="auto">
              <a:xfrm>
                <a:off x="5170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46" name="Freeform 616"/>
              <p:cNvSpPr>
                <a:spLocks noEditPoints="1"/>
              </p:cNvSpPr>
              <p:nvPr userDrawn="1"/>
            </p:nvSpPr>
            <p:spPr bwMode="auto">
              <a:xfrm>
                <a:off x="5269" y="45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47" name="Freeform 617"/>
              <p:cNvSpPr>
                <a:spLocks noEditPoints="1"/>
              </p:cNvSpPr>
              <p:nvPr userDrawn="1"/>
            </p:nvSpPr>
            <p:spPr bwMode="auto">
              <a:xfrm>
                <a:off x="5269" y="45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48" name="Freeform 618"/>
              <p:cNvSpPr>
                <a:spLocks noEditPoints="1"/>
              </p:cNvSpPr>
              <p:nvPr userDrawn="1"/>
            </p:nvSpPr>
            <p:spPr bwMode="auto">
              <a:xfrm>
                <a:off x="5365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49" name="Freeform 619"/>
              <p:cNvSpPr>
                <a:spLocks noEditPoints="1"/>
              </p:cNvSpPr>
              <p:nvPr userDrawn="1"/>
            </p:nvSpPr>
            <p:spPr bwMode="auto">
              <a:xfrm>
                <a:off x="5365" y="45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50" name="Freeform 620"/>
              <p:cNvSpPr>
                <a:spLocks noEditPoints="1"/>
              </p:cNvSpPr>
              <p:nvPr userDrawn="1"/>
            </p:nvSpPr>
            <p:spPr bwMode="auto">
              <a:xfrm>
                <a:off x="2170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51" name="Freeform 621"/>
              <p:cNvSpPr>
                <a:spLocks noEditPoints="1"/>
              </p:cNvSpPr>
              <p:nvPr userDrawn="1"/>
            </p:nvSpPr>
            <p:spPr bwMode="auto">
              <a:xfrm>
                <a:off x="2170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52" name="Freeform 622"/>
              <p:cNvSpPr>
                <a:spLocks noEditPoints="1"/>
              </p:cNvSpPr>
              <p:nvPr userDrawn="1"/>
            </p:nvSpPr>
            <p:spPr bwMode="auto">
              <a:xfrm>
                <a:off x="2269" y="547"/>
                <a:ext cx="48" cy="48"/>
              </a:xfrm>
              <a:custGeom>
                <a:avLst/>
                <a:gdLst>
                  <a:gd name="T0" fmla="*/ 6 w 48"/>
                  <a:gd name="T1" fmla="*/ 42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6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53" name="Freeform 623"/>
              <p:cNvSpPr>
                <a:spLocks noEditPoints="1"/>
              </p:cNvSpPr>
              <p:nvPr userDrawn="1"/>
            </p:nvSpPr>
            <p:spPr bwMode="auto">
              <a:xfrm>
                <a:off x="2269" y="547"/>
                <a:ext cx="48" cy="48"/>
              </a:xfrm>
              <a:custGeom>
                <a:avLst/>
                <a:gdLst>
                  <a:gd name="T0" fmla="*/ 6 w 48"/>
                  <a:gd name="T1" fmla="*/ 42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6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54" name="Freeform 624"/>
              <p:cNvSpPr>
                <a:spLocks noEditPoints="1"/>
              </p:cNvSpPr>
              <p:nvPr userDrawn="1"/>
            </p:nvSpPr>
            <p:spPr bwMode="auto">
              <a:xfrm>
                <a:off x="2365" y="547"/>
                <a:ext cx="48" cy="48"/>
              </a:xfrm>
              <a:custGeom>
                <a:avLst/>
                <a:gdLst>
                  <a:gd name="T0" fmla="*/ 6 w 48"/>
                  <a:gd name="T1" fmla="*/ 42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6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55" name="Freeform 625"/>
              <p:cNvSpPr>
                <a:spLocks noEditPoints="1"/>
              </p:cNvSpPr>
              <p:nvPr userDrawn="1"/>
            </p:nvSpPr>
            <p:spPr bwMode="auto">
              <a:xfrm>
                <a:off x="2365" y="547"/>
                <a:ext cx="48" cy="48"/>
              </a:xfrm>
              <a:custGeom>
                <a:avLst/>
                <a:gdLst>
                  <a:gd name="T0" fmla="*/ 6 w 48"/>
                  <a:gd name="T1" fmla="*/ 42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6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56" name="Freeform 626"/>
              <p:cNvSpPr>
                <a:spLocks noEditPoints="1"/>
              </p:cNvSpPr>
              <p:nvPr userDrawn="1"/>
            </p:nvSpPr>
            <p:spPr bwMode="auto">
              <a:xfrm>
                <a:off x="2462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57" name="Freeform 627"/>
              <p:cNvSpPr>
                <a:spLocks noEditPoints="1"/>
              </p:cNvSpPr>
              <p:nvPr userDrawn="1"/>
            </p:nvSpPr>
            <p:spPr bwMode="auto">
              <a:xfrm>
                <a:off x="2462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58" name="Freeform 628"/>
              <p:cNvSpPr>
                <a:spLocks noEditPoints="1"/>
              </p:cNvSpPr>
              <p:nvPr userDrawn="1"/>
            </p:nvSpPr>
            <p:spPr bwMode="auto">
              <a:xfrm>
                <a:off x="2558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59" name="Freeform 629"/>
              <p:cNvSpPr>
                <a:spLocks noEditPoints="1"/>
              </p:cNvSpPr>
              <p:nvPr userDrawn="1"/>
            </p:nvSpPr>
            <p:spPr bwMode="auto">
              <a:xfrm>
                <a:off x="2558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60" name="Freeform 630"/>
              <p:cNvSpPr>
                <a:spLocks noEditPoints="1"/>
              </p:cNvSpPr>
              <p:nvPr userDrawn="1"/>
            </p:nvSpPr>
            <p:spPr bwMode="auto">
              <a:xfrm>
                <a:off x="2654" y="547"/>
                <a:ext cx="51" cy="48"/>
              </a:xfrm>
              <a:custGeom>
                <a:avLst/>
                <a:gdLst>
                  <a:gd name="T0" fmla="*/ 8 w 51"/>
                  <a:gd name="T1" fmla="*/ 42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2 h 48"/>
                  <a:gd name="T8" fmla="*/ 8 w 51"/>
                  <a:gd name="T9" fmla="*/ 42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61" name="Freeform 631"/>
              <p:cNvSpPr>
                <a:spLocks noEditPoints="1"/>
              </p:cNvSpPr>
              <p:nvPr userDrawn="1"/>
            </p:nvSpPr>
            <p:spPr bwMode="auto">
              <a:xfrm>
                <a:off x="2654" y="547"/>
                <a:ext cx="51" cy="48"/>
              </a:xfrm>
              <a:custGeom>
                <a:avLst/>
                <a:gdLst>
                  <a:gd name="T0" fmla="*/ 8 w 51"/>
                  <a:gd name="T1" fmla="*/ 42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2 h 48"/>
                  <a:gd name="T8" fmla="*/ 8 w 51"/>
                  <a:gd name="T9" fmla="*/ 42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62" name="Freeform 632"/>
              <p:cNvSpPr>
                <a:spLocks noEditPoints="1"/>
              </p:cNvSpPr>
              <p:nvPr userDrawn="1"/>
            </p:nvSpPr>
            <p:spPr bwMode="auto">
              <a:xfrm>
                <a:off x="2753" y="547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63" name="Freeform 633"/>
              <p:cNvSpPr>
                <a:spLocks noEditPoints="1"/>
              </p:cNvSpPr>
              <p:nvPr userDrawn="1"/>
            </p:nvSpPr>
            <p:spPr bwMode="auto">
              <a:xfrm>
                <a:off x="2753" y="547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64" name="Freeform 634"/>
              <p:cNvSpPr>
                <a:spLocks noEditPoints="1"/>
              </p:cNvSpPr>
              <p:nvPr userDrawn="1"/>
            </p:nvSpPr>
            <p:spPr bwMode="auto">
              <a:xfrm>
                <a:off x="2849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65" name="Freeform 635"/>
              <p:cNvSpPr>
                <a:spLocks noEditPoints="1"/>
              </p:cNvSpPr>
              <p:nvPr userDrawn="1"/>
            </p:nvSpPr>
            <p:spPr bwMode="auto">
              <a:xfrm>
                <a:off x="2849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66" name="Freeform 636"/>
              <p:cNvSpPr>
                <a:spLocks noEditPoints="1"/>
              </p:cNvSpPr>
              <p:nvPr userDrawn="1"/>
            </p:nvSpPr>
            <p:spPr bwMode="auto">
              <a:xfrm>
                <a:off x="2945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67" name="Freeform 637"/>
              <p:cNvSpPr>
                <a:spLocks noEditPoints="1"/>
              </p:cNvSpPr>
              <p:nvPr userDrawn="1"/>
            </p:nvSpPr>
            <p:spPr bwMode="auto">
              <a:xfrm>
                <a:off x="2945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68" name="Freeform 638"/>
              <p:cNvSpPr>
                <a:spLocks noEditPoints="1"/>
              </p:cNvSpPr>
              <p:nvPr userDrawn="1"/>
            </p:nvSpPr>
            <p:spPr bwMode="auto">
              <a:xfrm>
                <a:off x="3041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69" name="Freeform 639"/>
              <p:cNvSpPr>
                <a:spLocks noEditPoints="1"/>
              </p:cNvSpPr>
              <p:nvPr userDrawn="1"/>
            </p:nvSpPr>
            <p:spPr bwMode="auto">
              <a:xfrm>
                <a:off x="3041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70" name="Freeform 640"/>
              <p:cNvSpPr>
                <a:spLocks noEditPoints="1"/>
              </p:cNvSpPr>
              <p:nvPr userDrawn="1"/>
            </p:nvSpPr>
            <p:spPr bwMode="auto">
              <a:xfrm>
                <a:off x="3140" y="547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71" name="Freeform 641"/>
              <p:cNvSpPr>
                <a:spLocks noEditPoints="1"/>
              </p:cNvSpPr>
              <p:nvPr userDrawn="1"/>
            </p:nvSpPr>
            <p:spPr bwMode="auto">
              <a:xfrm>
                <a:off x="3140" y="547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72" name="Freeform 642"/>
              <p:cNvSpPr>
                <a:spLocks noEditPoints="1"/>
              </p:cNvSpPr>
              <p:nvPr userDrawn="1"/>
            </p:nvSpPr>
            <p:spPr bwMode="auto">
              <a:xfrm>
                <a:off x="3236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73" name="Freeform 643"/>
              <p:cNvSpPr>
                <a:spLocks noEditPoints="1"/>
              </p:cNvSpPr>
              <p:nvPr userDrawn="1"/>
            </p:nvSpPr>
            <p:spPr bwMode="auto">
              <a:xfrm>
                <a:off x="3236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74" name="Freeform 644"/>
              <p:cNvSpPr>
                <a:spLocks noEditPoints="1"/>
              </p:cNvSpPr>
              <p:nvPr userDrawn="1"/>
            </p:nvSpPr>
            <p:spPr bwMode="auto">
              <a:xfrm>
                <a:off x="3332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75" name="Freeform 645"/>
              <p:cNvSpPr>
                <a:spLocks noEditPoints="1"/>
              </p:cNvSpPr>
              <p:nvPr userDrawn="1"/>
            </p:nvSpPr>
            <p:spPr bwMode="auto">
              <a:xfrm>
                <a:off x="3332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76" name="Freeform 646"/>
              <p:cNvSpPr>
                <a:spLocks noEditPoints="1"/>
              </p:cNvSpPr>
              <p:nvPr userDrawn="1"/>
            </p:nvSpPr>
            <p:spPr bwMode="auto">
              <a:xfrm>
                <a:off x="3429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77" name="Freeform 647"/>
              <p:cNvSpPr>
                <a:spLocks noEditPoints="1"/>
              </p:cNvSpPr>
              <p:nvPr userDrawn="1"/>
            </p:nvSpPr>
            <p:spPr bwMode="auto">
              <a:xfrm>
                <a:off x="3429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78" name="Freeform 648"/>
              <p:cNvSpPr>
                <a:spLocks noEditPoints="1"/>
              </p:cNvSpPr>
              <p:nvPr userDrawn="1"/>
            </p:nvSpPr>
            <p:spPr bwMode="auto">
              <a:xfrm>
                <a:off x="3525" y="547"/>
                <a:ext cx="50" cy="48"/>
              </a:xfrm>
              <a:custGeom>
                <a:avLst/>
                <a:gdLst>
                  <a:gd name="T0" fmla="*/ 8 w 50"/>
                  <a:gd name="T1" fmla="*/ 42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2 h 48"/>
                  <a:gd name="T8" fmla="*/ 8 w 50"/>
                  <a:gd name="T9" fmla="*/ 42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79" name="Freeform 649"/>
              <p:cNvSpPr>
                <a:spLocks noEditPoints="1"/>
              </p:cNvSpPr>
              <p:nvPr userDrawn="1"/>
            </p:nvSpPr>
            <p:spPr bwMode="auto">
              <a:xfrm>
                <a:off x="3525" y="547"/>
                <a:ext cx="50" cy="48"/>
              </a:xfrm>
              <a:custGeom>
                <a:avLst/>
                <a:gdLst>
                  <a:gd name="T0" fmla="*/ 8 w 50"/>
                  <a:gd name="T1" fmla="*/ 42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2 h 48"/>
                  <a:gd name="T8" fmla="*/ 8 w 50"/>
                  <a:gd name="T9" fmla="*/ 42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80" name="Freeform 650"/>
              <p:cNvSpPr>
                <a:spLocks noEditPoints="1"/>
              </p:cNvSpPr>
              <p:nvPr userDrawn="1"/>
            </p:nvSpPr>
            <p:spPr bwMode="auto">
              <a:xfrm>
                <a:off x="3623" y="547"/>
                <a:ext cx="49" cy="48"/>
              </a:xfrm>
              <a:custGeom>
                <a:avLst/>
                <a:gdLst>
                  <a:gd name="T0" fmla="*/ 6 w 49"/>
                  <a:gd name="T1" fmla="*/ 42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2 h 48"/>
                  <a:gd name="T8" fmla="*/ 6 w 49"/>
                  <a:gd name="T9" fmla="*/ 42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2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6" y="42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81" name="Freeform 651"/>
              <p:cNvSpPr>
                <a:spLocks noEditPoints="1"/>
              </p:cNvSpPr>
              <p:nvPr userDrawn="1"/>
            </p:nvSpPr>
            <p:spPr bwMode="auto">
              <a:xfrm>
                <a:off x="3623" y="547"/>
                <a:ext cx="49" cy="48"/>
              </a:xfrm>
              <a:custGeom>
                <a:avLst/>
                <a:gdLst>
                  <a:gd name="T0" fmla="*/ 6 w 49"/>
                  <a:gd name="T1" fmla="*/ 42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2 h 48"/>
                  <a:gd name="T8" fmla="*/ 6 w 49"/>
                  <a:gd name="T9" fmla="*/ 42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2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6" y="42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82" name="Freeform 652"/>
              <p:cNvSpPr>
                <a:spLocks noEditPoints="1"/>
              </p:cNvSpPr>
              <p:nvPr userDrawn="1"/>
            </p:nvSpPr>
            <p:spPr bwMode="auto">
              <a:xfrm>
                <a:off x="3720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83" name="Freeform 653"/>
              <p:cNvSpPr>
                <a:spLocks noEditPoints="1"/>
              </p:cNvSpPr>
              <p:nvPr userDrawn="1"/>
            </p:nvSpPr>
            <p:spPr bwMode="auto">
              <a:xfrm>
                <a:off x="3720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84" name="Freeform 654"/>
              <p:cNvSpPr>
                <a:spLocks noEditPoints="1"/>
              </p:cNvSpPr>
              <p:nvPr userDrawn="1"/>
            </p:nvSpPr>
            <p:spPr bwMode="auto">
              <a:xfrm>
                <a:off x="3816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85" name="Freeform 655"/>
              <p:cNvSpPr>
                <a:spLocks noEditPoints="1"/>
              </p:cNvSpPr>
              <p:nvPr userDrawn="1"/>
            </p:nvSpPr>
            <p:spPr bwMode="auto">
              <a:xfrm>
                <a:off x="3816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86" name="Freeform 656"/>
              <p:cNvSpPr>
                <a:spLocks noEditPoints="1"/>
              </p:cNvSpPr>
              <p:nvPr userDrawn="1"/>
            </p:nvSpPr>
            <p:spPr bwMode="auto">
              <a:xfrm>
                <a:off x="3912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87" name="Freeform 657"/>
              <p:cNvSpPr>
                <a:spLocks noEditPoints="1"/>
              </p:cNvSpPr>
              <p:nvPr userDrawn="1"/>
            </p:nvSpPr>
            <p:spPr bwMode="auto">
              <a:xfrm>
                <a:off x="3912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88" name="Freeform 658"/>
              <p:cNvSpPr>
                <a:spLocks noEditPoints="1"/>
              </p:cNvSpPr>
              <p:nvPr userDrawn="1"/>
            </p:nvSpPr>
            <p:spPr bwMode="auto">
              <a:xfrm>
                <a:off x="4011" y="547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89" name="Freeform 659"/>
              <p:cNvSpPr>
                <a:spLocks noEditPoints="1"/>
              </p:cNvSpPr>
              <p:nvPr userDrawn="1"/>
            </p:nvSpPr>
            <p:spPr bwMode="auto">
              <a:xfrm>
                <a:off x="4011" y="547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90" name="Freeform 660"/>
              <p:cNvSpPr>
                <a:spLocks noEditPoints="1"/>
              </p:cNvSpPr>
              <p:nvPr userDrawn="1"/>
            </p:nvSpPr>
            <p:spPr bwMode="auto">
              <a:xfrm>
                <a:off x="4107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91" name="Freeform 661"/>
              <p:cNvSpPr>
                <a:spLocks noEditPoints="1"/>
              </p:cNvSpPr>
              <p:nvPr userDrawn="1"/>
            </p:nvSpPr>
            <p:spPr bwMode="auto">
              <a:xfrm>
                <a:off x="4107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92" name="Freeform 662"/>
              <p:cNvSpPr>
                <a:spLocks noEditPoints="1"/>
              </p:cNvSpPr>
              <p:nvPr userDrawn="1"/>
            </p:nvSpPr>
            <p:spPr bwMode="auto">
              <a:xfrm>
                <a:off x="4203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93" name="Freeform 663"/>
              <p:cNvSpPr>
                <a:spLocks noEditPoints="1"/>
              </p:cNvSpPr>
              <p:nvPr userDrawn="1"/>
            </p:nvSpPr>
            <p:spPr bwMode="auto">
              <a:xfrm>
                <a:off x="4203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94" name="Freeform 664"/>
              <p:cNvSpPr>
                <a:spLocks noEditPoints="1"/>
              </p:cNvSpPr>
              <p:nvPr userDrawn="1"/>
            </p:nvSpPr>
            <p:spPr bwMode="auto">
              <a:xfrm>
                <a:off x="4299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95" name="Freeform 665"/>
              <p:cNvSpPr>
                <a:spLocks noEditPoints="1"/>
              </p:cNvSpPr>
              <p:nvPr userDrawn="1"/>
            </p:nvSpPr>
            <p:spPr bwMode="auto">
              <a:xfrm>
                <a:off x="4299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96" name="Freeform 666"/>
              <p:cNvSpPr>
                <a:spLocks noEditPoints="1"/>
              </p:cNvSpPr>
              <p:nvPr userDrawn="1"/>
            </p:nvSpPr>
            <p:spPr bwMode="auto">
              <a:xfrm>
                <a:off x="4395" y="547"/>
                <a:ext cx="51" cy="48"/>
              </a:xfrm>
              <a:custGeom>
                <a:avLst/>
                <a:gdLst>
                  <a:gd name="T0" fmla="*/ 8 w 51"/>
                  <a:gd name="T1" fmla="*/ 42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2 h 48"/>
                  <a:gd name="T8" fmla="*/ 8 w 51"/>
                  <a:gd name="T9" fmla="*/ 42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97" name="Freeform 667"/>
              <p:cNvSpPr>
                <a:spLocks noEditPoints="1"/>
              </p:cNvSpPr>
              <p:nvPr userDrawn="1"/>
            </p:nvSpPr>
            <p:spPr bwMode="auto">
              <a:xfrm>
                <a:off x="4395" y="547"/>
                <a:ext cx="51" cy="48"/>
              </a:xfrm>
              <a:custGeom>
                <a:avLst/>
                <a:gdLst>
                  <a:gd name="T0" fmla="*/ 8 w 51"/>
                  <a:gd name="T1" fmla="*/ 42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2 h 48"/>
                  <a:gd name="T8" fmla="*/ 8 w 51"/>
                  <a:gd name="T9" fmla="*/ 42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98" name="Freeform 668"/>
              <p:cNvSpPr>
                <a:spLocks noEditPoints="1"/>
              </p:cNvSpPr>
              <p:nvPr userDrawn="1"/>
            </p:nvSpPr>
            <p:spPr bwMode="auto">
              <a:xfrm>
                <a:off x="4494" y="547"/>
                <a:ext cx="48" cy="48"/>
              </a:xfrm>
              <a:custGeom>
                <a:avLst/>
                <a:gdLst>
                  <a:gd name="T0" fmla="*/ 6 w 48"/>
                  <a:gd name="T1" fmla="*/ 42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6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99" name="Freeform 669"/>
              <p:cNvSpPr>
                <a:spLocks noEditPoints="1"/>
              </p:cNvSpPr>
              <p:nvPr userDrawn="1"/>
            </p:nvSpPr>
            <p:spPr bwMode="auto">
              <a:xfrm>
                <a:off x="4494" y="547"/>
                <a:ext cx="48" cy="48"/>
              </a:xfrm>
              <a:custGeom>
                <a:avLst/>
                <a:gdLst>
                  <a:gd name="T0" fmla="*/ 6 w 48"/>
                  <a:gd name="T1" fmla="*/ 42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6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00" name="Freeform 670"/>
              <p:cNvSpPr>
                <a:spLocks noEditPoints="1"/>
              </p:cNvSpPr>
              <p:nvPr userDrawn="1"/>
            </p:nvSpPr>
            <p:spPr bwMode="auto">
              <a:xfrm>
                <a:off x="4590" y="547"/>
                <a:ext cx="49" cy="48"/>
              </a:xfrm>
              <a:custGeom>
                <a:avLst/>
                <a:gdLst>
                  <a:gd name="T0" fmla="*/ 8 w 49"/>
                  <a:gd name="T1" fmla="*/ 42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2 h 48"/>
                  <a:gd name="T8" fmla="*/ 8 w 49"/>
                  <a:gd name="T9" fmla="*/ 42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2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8" y="42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01" name="Freeform 671"/>
              <p:cNvSpPr>
                <a:spLocks noEditPoints="1"/>
              </p:cNvSpPr>
              <p:nvPr userDrawn="1"/>
            </p:nvSpPr>
            <p:spPr bwMode="auto">
              <a:xfrm>
                <a:off x="4590" y="547"/>
                <a:ext cx="49" cy="48"/>
              </a:xfrm>
              <a:custGeom>
                <a:avLst/>
                <a:gdLst>
                  <a:gd name="T0" fmla="*/ 8 w 49"/>
                  <a:gd name="T1" fmla="*/ 42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2 h 48"/>
                  <a:gd name="T8" fmla="*/ 8 w 49"/>
                  <a:gd name="T9" fmla="*/ 42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2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8" y="42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02" name="Freeform 672"/>
              <p:cNvSpPr>
                <a:spLocks noEditPoints="1"/>
              </p:cNvSpPr>
              <p:nvPr userDrawn="1"/>
            </p:nvSpPr>
            <p:spPr bwMode="auto">
              <a:xfrm>
                <a:off x="4687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03" name="Freeform 673"/>
              <p:cNvSpPr>
                <a:spLocks noEditPoints="1"/>
              </p:cNvSpPr>
              <p:nvPr userDrawn="1"/>
            </p:nvSpPr>
            <p:spPr bwMode="auto">
              <a:xfrm>
                <a:off x="4687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04" name="Freeform 674"/>
              <p:cNvSpPr>
                <a:spLocks noEditPoints="1"/>
              </p:cNvSpPr>
              <p:nvPr userDrawn="1"/>
            </p:nvSpPr>
            <p:spPr bwMode="auto">
              <a:xfrm>
                <a:off x="4783" y="547"/>
                <a:ext cx="51" cy="48"/>
              </a:xfrm>
              <a:custGeom>
                <a:avLst/>
                <a:gdLst>
                  <a:gd name="T0" fmla="*/ 8 w 51"/>
                  <a:gd name="T1" fmla="*/ 42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2 h 48"/>
                  <a:gd name="T8" fmla="*/ 8 w 51"/>
                  <a:gd name="T9" fmla="*/ 42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05" name="Freeform 675"/>
              <p:cNvSpPr>
                <a:spLocks noEditPoints="1"/>
              </p:cNvSpPr>
              <p:nvPr userDrawn="1"/>
            </p:nvSpPr>
            <p:spPr bwMode="auto">
              <a:xfrm>
                <a:off x="4783" y="547"/>
                <a:ext cx="51" cy="48"/>
              </a:xfrm>
              <a:custGeom>
                <a:avLst/>
                <a:gdLst>
                  <a:gd name="T0" fmla="*/ 8 w 51"/>
                  <a:gd name="T1" fmla="*/ 42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2 h 48"/>
                  <a:gd name="T8" fmla="*/ 8 w 51"/>
                  <a:gd name="T9" fmla="*/ 42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06" name="Freeform 676"/>
              <p:cNvSpPr>
                <a:spLocks noEditPoints="1"/>
              </p:cNvSpPr>
              <p:nvPr userDrawn="1"/>
            </p:nvSpPr>
            <p:spPr bwMode="auto">
              <a:xfrm>
                <a:off x="4882" y="547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07" name="Freeform 677"/>
              <p:cNvSpPr>
                <a:spLocks noEditPoints="1"/>
              </p:cNvSpPr>
              <p:nvPr userDrawn="1"/>
            </p:nvSpPr>
            <p:spPr bwMode="auto">
              <a:xfrm>
                <a:off x="4882" y="547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08" name="Freeform 678"/>
              <p:cNvSpPr>
                <a:spLocks noEditPoints="1"/>
              </p:cNvSpPr>
              <p:nvPr userDrawn="1"/>
            </p:nvSpPr>
            <p:spPr bwMode="auto">
              <a:xfrm>
                <a:off x="4978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09" name="Freeform 679"/>
              <p:cNvSpPr>
                <a:spLocks noEditPoints="1"/>
              </p:cNvSpPr>
              <p:nvPr userDrawn="1"/>
            </p:nvSpPr>
            <p:spPr bwMode="auto">
              <a:xfrm>
                <a:off x="4978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10" name="Freeform 680"/>
              <p:cNvSpPr>
                <a:spLocks noEditPoints="1"/>
              </p:cNvSpPr>
              <p:nvPr userDrawn="1"/>
            </p:nvSpPr>
            <p:spPr bwMode="auto">
              <a:xfrm>
                <a:off x="5074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11" name="Freeform 681"/>
              <p:cNvSpPr>
                <a:spLocks noEditPoints="1"/>
              </p:cNvSpPr>
              <p:nvPr userDrawn="1"/>
            </p:nvSpPr>
            <p:spPr bwMode="auto">
              <a:xfrm>
                <a:off x="5074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12" name="Freeform 682"/>
              <p:cNvSpPr>
                <a:spLocks noEditPoints="1"/>
              </p:cNvSpPr>
              <p:nvPr userDrawn="1"/>
            </p:nvSpPr>
            <p:spPr bwMode="auto">
              <a:xfrm>
                <a:off x="5170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13" name="Freeform 683"/>
              <p:cNvSpPr>
                <a:spLocks noEditPoints="1"/>
              </p:cNvSpPr>
              <p:nvPr userDrawn="1"/>
            </p:nvSpPr>
            <p:spPr bwMode="auto">
              <a:xfrm>
                <a:off x="5170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14" name="Freeform 684"/>
              <p:cNvSpPr>
                <a:spLocks noEditPoints="1"/>
              </p:cNvSpPr>
              <p:nvPr userDrawn="1"/>
            </p:nvSpPr>
            <p:spPr bwMode="auto">
              <a:xfrm>
                <a:off x="5269" y="547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15" name="Freeform 685"/>
              <p:cNvSpPr>
                <a:spLocks noEditPoints="1"/>
              </p:cNvSpPr>
              <p:nvPr userDrawn="1"/>
            </p:nvSpPr>
            <p:spPr bwMode="auto">
              <a:xfrm>
                <a:off x="5269" y="547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16" name="Freeform 686"/>
              <p:cNvSpPr>
                <a:spLocks noEditPoints="1"/>
              </p:cNvSpPr>
              <p:nvPr userDrawn="1"/>
            </p:nvSpPr>
            <p:spPr bwMode="auto">
              <a:xfrm>
                <a:off x="5365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17" name="Freeform 687"/>
              <p:cNvSpPr>
                <a:spLocks noEditPoints="1"/>
              </p:cNvSpPr>
              <p:nvPr userDrawn="1"/>
            </p:nvSpPr>
            <p:spPr bwMode="auto">
              <a:xfrm>
                <a:off x="5365" y="547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18" name="Freeform 688"/>
              <p:cNvSpPr>
                <a:spLocks noEditPoints="1"/>
              </p:cNvSpPr>
              <p:nvPr userDrawn="1"/>
            </p:nvSpPr>
            <p:spPr bwMode="auto">
              <a:xfrm>
                <a:off x="2170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19" name="Freeform 689"/>
              <p:cNvSpPr>
                <a:spLocks noEditPoints="1"/>
              </p:cNvSpPr>
              <p:nvPr userDrawn="1"/>
            </p:nvSpPr>
            <p:spPr bwMode="auto">
              <a:xfrm>
                <a:off x="2170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20" name="Freeform 690"/>
              <p:cNvSpPr>
                <a:spLocks noEditPoints="1"/>
              </p:cNvSpPr>
              <p:nvPr userDrawn="1"/>
            </p:nvSpPr>
            <p:spPr bwMode="auto">
              <a:xfrm>
                <a:off x="2269" y="643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21" name="Freeform 691"/>
              <p:cNvSpPr>
                <a:spLocks noEditPoints="1"/>
              </p:cNvSpPr>
              <p:nvPr userDrawn="1"/>
            </p:nvSpPr>
            <p:spPr bwMode="auto">
              <a:xfrm>
                <a:off x="2269" y="643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22" name="Freeform 692"/>
              <p:cNvSpPr>
                <a:spLocks noEditPoints="1"/>
              </p:cNvSpPr>
              <p:nvPr userDrawn="1"/>
            </p:nvSpPr>
            <p:spPr bwMode="auto">
              <a:xfrm>
                <a:off x="2365" y="643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23" name="Freeform 693"/>
              <p:cNvSpPr>
                <a:spLocks noEditPoints="1"/>
              </p:cNvSpPr>
              <p:nvPr userDrawn="1"/>
            </p:nvSpPr>
            <p:spPr bwMode="auto">
              <a:xfrm>
                <a:off x="2365" y="643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24" name="Freeform 694"/>
              <p:cNvSpPr>
                <a:spLocks noEditPoints="1"/>
              </p:cNvSpPr>
              <p:nvPr userDrawn="1"/>
            </p:nvSpPr>
            <p:spPr bwMode="auto">
              <a:xfrm>
                <a:off x="2462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25" name="Freeform 695"/>
              <p:cNvSpPr>
                <a:spLocks noEditPoints="1"/>
              </p:cNvSpPr>
              <p:nvPr userDrawn="1"/>
            </p:nvSpPr>
            <p:spPr bwMode="auto">
              <a:xfrm>
                <a:off x="2462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26" name="Freeform 696"/>
              <p:cNvSpPr>
                <a:spLocks noEditPoints="1"/>
              </p:cNvSpPr>
              <p:nvPr userDrawn="1"/>
            </p:nvSpPr>
            <p:spPr bwMode="auto">
              <a:xfrm>
                <a:off x="2558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27" name="Freeform 697"/>
              <p:cNvSpPr>
                <a:spLocks noEditPoints="1"/>
              </p:cNvSpPr>
              <p:nvPr userDrawn="1"/>
            </p:nvSpPr>
            <p:spPr bwMode="auto">
              <a:xfrm>
                <a:off x="2558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28" name="Freeform 698"/>
              <p:cNvSpPr>
                <a:spLocks noEditPoints="1"/>
              </p:cNvSpPr>
              <p:nvPr userDrawn="1"/>
            </p:nvSpPr>
            <p:spPr bwMode="auto">
              <a:xfrm>
                <a:off x="2654" y="643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29" name="Freeform 699"/>
              <p:cNvSpPr>
                <a:spLocks noEditPoints="1"/>
              </p:cNvSpPr>
              <p:nvPr userDrawn="1"/>
            </p:nvSpPr>
            <p:spPr bwMode="auto">
              <a:xfrm>
                <a:off x="2654" y="643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30" name="Freeform 700"/>
              <p:cNvSpPr>
                <a:spLocks noEditPoints="1"/>
              </p:cNvSpPr>
              <p:nvPr userDrawn="1"/>
            </p:nvSpPr>
            <p:spPr bwMode="auto">
              <a:xfrm>
                <a:off x="2753" y="643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31" name="Freeform 701"/>
              <p:cNvSpPr>
                <a:spLocks noEditPoints="1"/>
              </p:cNvSpPr>
              <p:nvPr userDrawn="1"/>
            </p:nvSpPr>
            <p:spPr bwMode="auto">
              <a:xfrm>
                <a:off x="2753" y="643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32" name="Freeform 702"/>
              <p:cNvSpPr>
                <a:spLocks noEditPoints="1"/>
              </p:cNvSpPr>
              <p:nvPr userDrawn="1"/>
            </p:nvSpPr>
            <p:spPr bwMode="auto">
              <a:xfrm>
                <a:off x="2849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33" name="Freeform 703"/>
              <p:cNvSpPr>
                <a:spLocks noEditPoints="1"/>
              </p:cNvSpPr>
              <p:nvPr userDrawn="1"/>
            </p:nvSpPr>
            <p:spPr bwMode="auto">
              <a:xfrm>
                <a:off x="2849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34" name="Freeform 704"/>
              <p:cNvSpPr>
                <a:spLocks noEditPoints="1"/>
              </p:cNvSpPr>
              <p:nvPr userDrawn="1"/>
            </p:nvSpPr>
            <p:spPr bwMode="auto">
              <a:xfrm>
                <a:off x="2945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35" name="Freeform 705"/>
              <p:cNvSpPr>
                <a:spLocks noEditPoints="1"/>
              </p:cNvSpPr>
              <p:nvPr userDrawn="1"/>
            </p:nvSpPr>
            <p:spPr bwMode="auto">
              <a:xfrm>
                <a:off x="2945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36" name="Freeform 706"/>
              <p:cNvSpPr>
                <a:spLocks noEditPoints="1"/>
              </p:cNvSpPr>
              <p:nvPr userDrawn="1"/>
            </p:nvSpPr>
            <p:spPr bwMode="auto">
              <a:xfrm>
                <a:off x="3041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37" name="Freeform 707"/>
              <p:cNvSpPr>
                <a:spLocks noEditPoints="1"/>
              </p:cNvSpPr>
              <p:nvPr userDrawn="1"/>
            </p:nvSpPr>
            <p:spPr bwMode="auto">
              <a:xfrm>
                <a:off x="3041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38" name="Freeform 708"/>
              <p:cNvSpPr>
                <a:spLocks noEditPoints="1"/>
              </p:cNvSpPr>
              <p:nvPr userDrawn="1"/>
            </p:nvSpPr>
            <p:spPr bwMode="auto">
              <a:xfrm>
                <a:off x="3140" y="643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39" name="Freeform 709"/>
              <p:cNvSpPr>
                <a:spLocks noEditPoints="1"/>
              </p:cNvSpPr>
              <p:nvPr userDrawn="1"/>
            </p:nvSpPr>
            <p:spPr bwMode="auto">
              <a:xfrm>
                <a:off x="3140" y="643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40" name="Freeform 710"/>
              <p:cNvSpPr>
                <a:spLocks noEditPoints="1"/>
              </p:cNvSpPr>
              <p:nvPr userDrawn="1"/>
            </p:nvSpPr>
            <p:spPr bwMode="auto">
              <a:xfrm>
                <a:off x="3236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41" name="Freeform 711"/>
              <p:cNvSpPr>
                <a:spLocks noEditPoints="1"/>
              </p:cNvSpPr>
              <p:nvPr userDrawn="1"/>
            </p:nvSpPr>
            <p:spPr bwMode="auto">
              <a:xfrm>
                <a:off x="3236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42" name="Freeform 712"/>
              <p:cNvSpPr>
                <a:spLocks noEditPoints="1"/>
              </p:cNvSpPr>
              <p:nvPr userDrawn="1"/>
            </p:nvSpPr>
            <p:spPr bwMode="auto">
              <a:xfrm>
                <a:off x="3332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43" name="Freeform 713"/>
              <p:cNvSpPr>
                <a:spLocks noEditPoints="1"/>
              </p:cNvSpPr>
              <p:nvPr userDrawn="1"/>
            </p:nvSpPr>
            <p:spPr bwMode="auto">
              <a:xfrm>
                <a:off x="3332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44" name="Freeform 714"/>
              <p:cNvSpPr>
                <a:spLocks noEditPoints="1"/>
              </p:cNvSpPr>
              <p:nvPr userDrawn="1"/>
            </p:nvSpPr>
            <p:spPr bwMode="auto">
              <a:xfrm>
                <a:off x="3429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45" name="Freeform 715"/>
              <p:cNvSpPr>
                <a:spLocks noEditPoints="1"/>
              </p:cNvSpPr>
              <p:nvPr userDrawn="1"/>
            </p:nvSpPr>
            <p:spPr bwMode="auto">
              <a:xfrm>
                <a:off x="3429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46" name="Freeform 716"/>
              <p:cNvSpPr>
                <a:spLocks noEditPoints="1"/>
              </p:cNvSpPr>
              <p:nvPr userDrawn="1"/>
            </p:nvSpPr>
            <p:spPr bwMode="auto">
              <a:xfrm>
                <a:off x="3525" y="643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47" name="Freeform 717"/>
              <p:cNvSpPr>
                <a:spLocks noEditPoints="1"/>
              </p:cNvSpPr>
              <p:nvPr userDrawn="1"/>
            </p:nvSpPr>
            <p:spPr bwMode="auto">
              <a:xfrm>
                <a:off x="3525" y="643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48" name="Freeform 718"/>
              <p:cNvSpPr>
                <a:spLocks noEditPoints="1"/>
              </p:cNvSpPr>
              <p:nvPr userDrawn="1"/>
            </p:nvSpPr>
            <p:spPr bwMode="auto">
              <a:xfrm>
                <a:off x="3623" y="643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49" name="Freeform 719"/>
              <p:cNvSpPr>
                <a:spLocks noEditPoints="1"/>
              </p:cNvSpPr>
              <p:nvPr userDrawn="1"/>
            </p:nvSpPr>
            <p:spPr bwMode="auto">
              <a:xfrm>
                <a:off x="3623" y="643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50" name="Freeform 720"/>
              <p:cNvSpPr>
                <a:spLocks noEditPoints="1"/>
              </p:cNvSpPr>
              <p:nvPr userDrawn="1"/>
            </p:nvSpPr>
            <p:spPr bwMode="auto">
              <a:xfrm>
                <a:off x="3720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51" name="Freeform 721"/>
              <p:cNvSpPr>
                <a:spLocks noEditPoints="1"/>
              </p:cNvSpPr>
              <p:nvPr userDrawn="1"/>
            </p:nvSpPr>
            <p:spPr bwMode="auto">
              <a:xfrm>
                <a:off x="3720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52" name="Freeform 722"/>
              <p:cNvSpPr>
                <a:spLocks noEditPoints="1"/>
              </p:cNvSpPr>
              <p:nvPr userDrawn="1"/>
            </p:nvSpPr>
            <p:spPr bwMode="auto">
              <a:xfrm>
                <a:off x="3816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53" name="Freeform 723"/>
              <p:cNvSpPr>
                <a:spLocks noEditPoints="1"/>
              </p:cNvSpPr>
              <p:nvPr userDrawn="1"/>
            </p:nvSpPr>
            <p:spPr bwMode="auto">
              <a:xfrm>
                <a:off x="3816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54" name="Freeform 724"/>
              <p:cNvSpPr>
                <a:spLocks noEditPoints="1"/>
              </p:cNvSpPr>
              <p:nvPr userDrawn="1"/>
            </p:nvSpPr>
            <p:spPr bwMode="auto">
              <a:xfrm>
                <a:off x="3912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55" name="Freeform 725"/>
              <p:cNvSpPr>
                <a:spLocks noEditPoints="1"/>
              </p:cNvSpPr>
              <p:nvPr userDrawn="1"/>
            </p:nvSpPr>
            <p:spPr bwMode="auto">
              <a:xfrm>
                <a:off x="3912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56" name="Freeform 726"/>
              <p:cNvSpPr>
                <a:spLocks noEditPoints="1"/>
              </p:cNvSpPr>
              <p:nvPr userDrawn="1"/>
            </p:nvSpPr>
            <p:spPr bwMode="auto">
              <a:xfrm>
                <a:off x="4011" y="643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57" name="Freeform 727"/>
              <p:cNvSpPr>
                <a:spLocks noEditPoints="1"/>
              </p:cNvSpPr>
              <p:nvPr userDrawn="1"/>
            </p:nvSpPr>
            <p:spPr bwMode="auto">
              <a:xfrm>
                <a:off x="4011" y="643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58" name="Freeform 728"/>
              <p:cNvSpPr>
                <a:spLocks noEditPoints="1"/>
              </p:cNvSpPr>
              <p:nvPr userDrawn="1"/>
            </p:nvSpPr>
            <p:spPr bwMode="auto">
              <a:xfrm>
                <a:off x="4107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59" name="Freeform 729"/>
              <p:cNvSpPr>
                <a:spLocks noEditPoints="1"/>
              </p:cNvSpPr>
              <p:nvPr userDrawn="1"/>
            </p:nvSpPr>
            <p:spPr bwMode="auto">
              <a:xfrm>
                <a:off x="4107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60" name="Freeform 730"/>
              <p:cNvSpPr>
                <a:spLocks noEditPoints="1"/>
              </p:cNvSpPr>
              <p:nvPr userDrawn="1"/>
            </p:nvSpPr>
            <p:spPr bwMode="auto">
              <a:xfrm>
                <a:off x="4203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61" name="Freeform 731"/>
              <p:cNvSpPr>
                <a:spLocks noEditPoints="1"/>
              </p:cNvSpPr>
              <p:nvPr userDrawn="1"/>
            </p:nvSpPr>
            <p:spPr bwMode="auto">
              <a:xfrm>
                <a:off x="4203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62" name="Freeform 732"/>
              <p:cNvSpPr>
                <a:spLocks noEditPoints="1"/>
              </p:cNvSpPr>
              <p:nvPr userDrawn="1"/>
            </p:nvSpPr>
            <p:spPr bwMode="auto">
              <a:xfrm>
                <a:off x="4299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63" name="Freeform 733"/>
              <p:cNvSpPr>
                <a:spLocks noEditPoints="1"/>
              </p:cNvSpPr>
              <p:nvPr userDrawn="1"/>
            </p:nvSpPr>
            <p:spPr bwMode="auto">
              <a:xfrm>
                <a:off x="4299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64" name="Freeform 734"/>
              <p:cNvSpPr>
                <a:spLocks noEditPoints="1"/>
              </p:cNvSpPr>
              <p:nvPr userDrawn="1"/>
            </p:nvSpPr>
            <p:spPr bwMode="auto">
              <a:xfrm>
                <a:off x="4395" y="643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65" name="Freeform 735"/>
              <p:cNvSpPr>
                <a:spLocks noEditPoints="1"/>
              </p:cNvSpPr>
              <p:nvPr userDrawn="1"/>
            </p:nvSpPr>
            <p:spPr bwMode="auto">
              <a:xfrm>
                <a:off x="4395" y="643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66" name="Freeform 736"/>
              <p:cNvSpPr>
                <a:spLocks noEditPoints="1"/>
              </p:cNvSpPr>
              <p:nvPr userDrawn="1"/>
            </p:nvSpPr>
            <p:spPr bwMode="auto">
              <a:xfrm>
                <a:off x="4494" y="643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67" name="Freeform 737"/>
              <p:cNvSpPr>
                <a:spLocks noEditPoints="1"/>
              </p:cNvSpPr>
              <p:nvPr userDrawn="1"/>
            </p:nvSpPr>
            <p:spPr bwMode="auto">
              <a:xfrm>
                <a:off x="4494" y="643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68" name="Freeform 738"/>
              <p:cNvSpPr>
                <a:spLocks noEditPoints="1"/>
              </p:cNvSpPr>
              <p:nvPr userDrawn="1"/>
            </p:nvSpPr>
            <p:spPr bwMode="auto">
              <a:xfrm>
                <a:off x="4590" y="643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69" name="Freeform 739"/>
              <p:cNvSpPr>
                <a:spLocks noEditPoints="1"/>
              </p:cNvSpPr>
              <p:nvPr userDrawn="1"/>
            </p:nvSpPr>
            <p:spPr bwMode="auto">
              <a:xfrm>
                <a:off x="4590" y="643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70" name="Freeform 740"/>
              <p:cNvSpPr>
                <a:spLocks noEditPoints="1"/>
              </p:cNvSpPr>
              <p:nvPr userDrawn="1"/>
            </p:nvSpPr>
            <p:spPr bwMode="auto">
              <a:xfrm>
                <a:off x="4687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71" name="Freeform 741"/>
              <p:cNvSpPr>
                <a:spLocks noEditPoints="1"/>
              </p:cNvSpPr>
              <p:nvPr userDrawn="1"/>
            </p:nvSpPr>
            <p:spPr bwMode="auto">
              <a:xfrm>
                <a:off x="4687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72" name="Freeform 742"/>
              <p:cNvSpPr>
                <a:spLocks noEditPoints="1"/>
              </p:cNvSpPr>
              <p:nvPr userDrawn="1"/>
            </p:nvSpPr>
            <p:spPr bwMode="auto">
              <a:xfrm>
                <a:off x="4783" y="643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73" name="Freeform 743"/>
              <p:cNvSpPr>
                <a:spLocks noEditPoints="1"/>
              </p:cNvSpPr>
              <p:nvPr userDrawn="1"/>
            </p:nvSpPr>
            <p:spPr bwMode="auto">
              <a:xfrm>
                <a:off x="4783" y="643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74" name="Freeform 744"/>
              <p:cNvSpPr>
                <a:spLocks noEditPoints="1"/>
              </p:cNvSpPr>
              <p:nvPr userDrawn="1"/>
            </p:nvSpPr>
            <p:spPr bwMode="auto">
              <a:xfrm>
                <a:off x="4882" y="643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75" name="Freeform 745"/>
              <p:cNvSpPr>
                <a:spLocks noEditPoints="1"/>
              </p:cNvSpPr>
              <p:nvPr userDrawn="1"/>
            </p:nvSpPr>
            <p:spPr bwMode="auto">
              <a:xfrm>
                <a:off x="4882" y="643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76" name="Freeform 746"/>
              <p:cNvSpPr>
                <a:spLocks noEditPoints="1"/>
              </p:cNvSpPr>
              <p:nvPr userDrawn="1"/>
            </p:nvSpPr>
            <p:spPr bwMode="auto">
              <a:xfrm>
                <a:off x="4978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77" name="Freeform 747"/>
              <p:cNvSpPr>
                <a:spLocks noEditPoints="1"/>
              </p:cNvSpPr>
              <p:nvPr userDrawn="1"/>
            </p:nvSpPr>
            <p:spPr bwMode="auto">
              <a:xfrm>
                <a:off x="4978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78" name="Freeform 748"/>
              <p:cNvSpPr>
                <a:spLocks noEditPoints="1"/>
              </p:cNvSpPr>
              <p:nvPr userDrawn="1"/>
            </p:nvSpPr>
            <p:spPr bwMode="auto">
              <a:xfrm>
                <a:off x="5074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79" name="Freeform 749"/>
              <p:cNvSpPr>
                <a:spLocks noEditPoints="1"/>
              </p:cNvSpPr>
              <p:nvPr userDrawn="1"/>
            </p:nvSpPr>
            <p:spPr bwMode="auto">
              <a:xfrm>
                <a:off x="5074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80" name="Freeform 750"/>
              <p:cNvSpPr>
                <a:spLocks noEditPoints="1"/>
              </p:cNvSpPr>
              <p:nvPr userDrawn="1"/>
            </p:nvSpPr>
            <p:spPr bwMode="auto">
              <a:xfrm>
                <a:off x="5170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81" name="Freeform 751"/>
              <p:cNvSpPr>
                <a:spLocks noEditPoints="1"/>
              </p:cNvSpPr>
              <p:nvPr userDrawn="1"/>
            </p:nvSpPr>
            <p:spPr bwMode="auto">
              <a:xfrm>
                <a:off x="5170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82" name="Freeform 752"/>
              <p:cNvSpPr>
                <a:spLocks noEditPoints="1"/>
              </p:cNvSpPr>
              <p:nvPr userDrawn="1"/>
            </p:nvSpPr>
            <p:spPr bwMode="auto">
              <a:xfrm>
                <a:off x="5269" y="643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83" name="Freeform 753"/>
              <p:cNvSpPr>
                <a:spLocks noEditPoints="1"/>
              </p:cNvSpPr>
              <p:nvPr userDrawn="1"/>
            </p:nvSpPr>
            <p:spPr bwMode="auto">
              <a:xfrm>
                <a:off x="5269" y="643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84" name="Freeform 754"/>
              <p:cNvSpPr>
                <a:spLocks noEditPoints="1"/>
              </p:cNvSpPr>
              <p:nvPr userDrawn="1"/>
            </p:nvSpPr>
            <p:spPr bwMode="auto">
              <a:xfrm>
                <a:off x="5365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85" name="Freeform 755"/>
              <p:cNvSpPr>
                <a:spLocks noEditPoints="1"/>
              </p:cNvSpPr>
              <p:nvPr userDrawn="1"/>
            </p:nvSpPr>
            <p:spPr bwMode="auto">
              <a:xfrm>
                <a:off x="5365" y="643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86" name="Freeform 756"/>
              <p:cNvSpPr>
                <a:spLocks noEditPoints="1"/>
              </p:cNvSpPr>
              <p:nvPr userDrawn="1"/>
            </p:nvSpPr>
            <p:spPr bwMode="auto">
              <a:xfrm>
                <a:off x="2170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87" name="Freeform 757"/>
              <p:cNvSpPr>
                <a:spLocks noEditPoints="1"/>
              </p:cNvSpPr>
              <p:nvPr userDrawn="1"/>
            </p:nvSpPr>
            <p:spPr bwMode="auto">
              <a:xfrm>
                <a:off x="2170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88" name="Freeform 758"/>
              <p:cNvSpPr>
                <a:spLocks noEditPoints="1"/>
              </p:cNvSpPr>
              <p:nvPr userDrawn="1"/>
            </p:nvSpPr>
            <p:spPr bwMode="auto">
              <a:xfrm>
                <a:off x="2269" y="74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89" name="Freeform 759"/>
              <p:cNvSpPr>
                <a:spLocks noEditPoints="1"/>
              </p:cNvSpPr>
              <p:nvPr userDrawn="1"/>
            </p:nvSpPr>
            <p:spPr bwMode="auto">
              <a:xfrm>
                <a:off x="2269" y="74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90" name="Freeform 760"/>
              <p:cNvSpPr>
                <a:spLocks noEditPoints="1"/>
              </p:cNvSpPr>
              <p:nvPr userDrawn="1"/>
            </p:nvSpPr>
            <p:spPr bwMode="auto">
              <a:xfrm>
                <a:off x="2365" y="74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91" name="Freeform 761"/>
              <p:cNvSpPr>
                <a:spLocks noEditPoints="1"/>
              </p:cNvSpPr>
              <p:nvPr userDrawn="1"/>
            </p:nvSpPr>
            <p:spPr bwMode="auto">
              <a:xfrm>
                <a:off x="2365" y="74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92" name="Freeform 762"/>
              <p:cNvSpPr>
                <a:spLocks noEditPoints="1"/>
              </p:cNvSpPr>
              <p:nvPr userDrawn="1"/>
            </p:nvSpPr>
            <p:spPr bwMode="auto">
              <a:xfrm>
                <a:off x="2462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93" name="Freeform 763"/>
              <p:cNvSpPr>
                <a:spLocks noEditPoints="1"/>
              </p:cNvSpPr>
              <p:nvPr userDrawn="1"/>
            </p:nvSpPr>
            <p:spPr bwMode="auto">
              <a:xfrm>
                <a:off x="2462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94" name="Freeform 764"/>
              <p:cNvSpPr>
                <a:spLocks noEditPoints="1"/>
              </p:cNvSpPr>
              <p:nvPr userDrawn="1"/>
            </p:nvSpPr>
            <p:spPr bwMode="auto">
              <a:xfrm>
                <a:off x="2558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95" name="Freeform 765"/>
              <p:cNvSpPr>
                <a:spLocks noEditPoints="1"/>
              </p:cNvSpPr>
              <p:nvPr userDrawn="1"/>
            </p:nvSpPr>
            <p:spPr bwMode="auto">
              <a:xfrm>
                <a:off x="2558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96" name="Freeform 766"/>
              <p:cNvSpPr>
                <a:spLocks noEditPoints="1"/>
              </p:cNvSpPr>
              <p:nvPr userDrawn="1"/>
            </p:nvSpPr>
            <p:spPr bwMode="auto">
              <a:xfrm>
                <a:off x="2654" y="74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97" name="Freeform 767"/>
              <p:cNvSpPr>
                <a:spLocks noEditPoints="1"/>
              </p:cNvSpPr>
              <p:nvPr userDrawn="1"/>
            </p:nvSpPr>
            <p:spPr bwMode="auto">
              <a:xfrm>
                <a:off x="2654" y="74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98" name="Freeform 768"/>
              <p:cNvSpPr>
                <a:spLocks noEditPoints="1"/>
              </p:cNvSpPr>
              <p:nvPr userDrawn="1"/>
            </p:nvSpPr>
            <p:spPr bwMode="auto">
              <a:xfrm>
                <a:off x="2753" y="74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99" name="Freeform 769"/>
              <p:cNvSpPr>
                <a:spLocks noEditPoints="1"/>
              </p:cNvSpPr>
              <p:nvPr userDrawn="1"/>
            </p:nvSpPr>
            <p:spPr bwMode="auto">
              <a:xfrm>
                <a:off x="2753" y="74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00" name="Freeform 770"/>
              <p:cNvSpPr>
                <a:spLocks noEditPoints="1"/>
              </p:cNvSpPr>
              <p:nvPr userDrawn="1"/>
            </p:nvSpPr>
            <p:spPr bwMode="auto">
              <a:xfrm>
                <a:off x="2849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01" name="Freeform 771"/>
              <p:cNvSpPr>
                <a:spLocks noEditPoints="1"/>
              </p:cNvSpPr>
              <p:nvPr userDrawn="1"/>
            </p:nvSpPr>
            <p:spPr bwMode="auto">
              <a:xfrm>
                <a:off x="2849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02" name="Freeform 772"/>
              <p:cNvSpPr>
                <a:spLocks noEditPoints="1"/>
              </p:cNvSpPr>
              <p:nvPr userDrawn="1"/>
            </p:nvSpPr>
            <p:spPr bwMode="auto">
              <a:xfrm>
                <a:off x="2945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03" name="Freeform 773"/>
              <p:cNvSpPr>
                <a:spLocks noEditPoints="1"/>
              </p:cNvSpPr>
              <p:nvPr userDrawn="1"/>
            </p:nvSpPr>
            <p:spPr bwMode="auto">
              <a:xfrm>
                <a:off x="2945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04" name="Freeform 774"/>
              <p:cNvSpPr>
                <a:spLocks noEditPoints="1"/>
              </p:cNvSpPr>
              <p:nvPr userDrawn="1"/>
            </p:nvSpPr>
            <p:spPr bwMode="auto">
              <a:xfrm>
                <a:off x="3041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05" name="Freeform 775"/>
              <p:cNvSpPr>
                <a:spLocks noEditPoints="1"/>
              </p:cNvSpPr>
              <p:nvPr userDrawn="1"/>
            </p:nvSpPr>
            <p:spPr bwMode="auto">
              <a:xfrm>
                <a:off x="3041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06" name="Freeform 776"/>
              <p:cNvSpPr>
                <a:spLocks noEditPoints="1"/>
              </p:cNvSpPr>
              <p:nvPr userDrawn="1"/>
            </p:nvSpPr>
            <p:spPr bwMode="auto">
              <a:xfrm>
                <a:off x="3140" y="74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07" name="Freeform 777"/>
              <p:cNvSpPr>
                <a:spLocks noEditPoints="1"/>
              </p:cNvSpPr>
              <p:nvPr userDrawn="1"/>
            </p:nvSpPr>
            <p:spPr bwMode="auto">
              <a:xfrm>
                <a:off x="3140" y="74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08" name="Freeform 778"/>
              <p:cNvSpPr>
                <a:spLocks noEditPoints="1"/>
              </p:cNvSpPr>
              <p:nvPr userDrawn="1"/>
            </p:nvSpPr>
            <p:spPr bwMode="auto">
              <a:xfrm>
                <a:off x="3236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09" name="Freeform 779"/>
              <p:cNvSpPr>
                <a:spLocks noEditPoints="1"/>
              </p:cNvSpPr>
              <p:nvPr userDrawn="1"/>
            </p:nvSpPr>
            <p:spPr bwMode="auto">
              <a:xfrm>
                <a:off x="3236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10" name="Freeform 780"/>
              <p:cNvSpPr>
                <a:spLocks noEditPoints="1"/>
              </p:cNvSpPr>
              <p:nvPr userDrawn="1"/>
            </p:nvSpPr>
            <p:spPr bwMode="auto">
              <a:xfrm>
                <a:off x="3332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11" name="Freeform 781"/>
              <p:cNvSpPr>
                <a:spLocks noEditPoints="1"/>
              </p:cNvSpPr>
              <p:nvPr userDrawn="1"/>
            </p:nvSpPr>
            <p:spPr bwMode="auto">
              <a:xfrm>
                <a:off x="3332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12" name="Freeform 782"/>
              <p:cNvSpPr>
                <a:spLocks noEditPoints="1"/>
              </p:cNvSpPr>
              <p:nvPr userDrawn="1"/>
            </p:nvSpPr>
            <p:spPr bwMode="auto">
              <a:xfrm>
                <a:off x="3429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13" name="Freeform 783"/>
              <p:cNvSpPr>
                <a:spLocks noEditPoints="1"/>
              </p:cNvSpPr>
              <p:nvPr userDrawn="1"/>
            </p:nvSpPr>
            <p:spPr bwMode="auto">
              <a:xfrm>
                <a:off x="3429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14" name="Freeform 784"/>
              <p:cNvSpPr>
                <a:spLocks noEditPoints="1"/>
              </p:cNvSpPr>
              <p:nvPr userDrawn="1"/>
            </p:nvSpPr>
            <p:spPr bwMode="auto">
              <a:xfrm>
                <a:off x="3525" y="742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15" name="Freeform 785"/>
              <p:cNvSpPr>
                <a:spLocks noEditPoints="1"/>
              </p:cNvSpPr>
              <p:nvPr userDrawn="1"/>
            </p:nvSpPr>
            <p:spPr bwMode="auto">
              <a:xfrm>
                <a:off x="3525" y="742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16" name="Freeform 786"/>
              <p:cNvSpPr>
                <a:spLocks noEditPoints="1"/>
              </p:cNvSpPr>
              <p:nvPr userDrawn="1"/>
            </p:nvSpPr>
            <p:spPr bwMode="auto">
              <a:xfrm>
                <a:off x="3623" y="742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17" name="Freeform 787"/>
              <p:cNvSpPr>
                <a:spLocks noEditPoints="1"/>
              </p:cNvSpPr>
              <p:nvPr userDrawn="1"/>
            </p:nvSpPr>
            <p:spPr bwMode="auto">
              <a:xfrm>
                <a:off x="3623" y="742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18" name="Freeform 788"/>
              <p:cNvSpPr>
                <a:spLocks noEditPoints="1"/>
              </p:cNvSpPr>
              <p:nvPr userDrawn="1"/>
            </p:nvSpPr>
            <p:spPr bwMode="auto">
              <a:xfrm>
                <a:off x="3720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19" name="Freeform 789"/>
              <p:cNvSpPr>
                <a:spLocks noEditPoints="1"/>
              </p:cNvSpPr>
              <p:nvPr userDrawn="1"/>
            </p:nvSpPr>
            <p:spPr bwMode="auto">
              <a:xfrm>
                <a:off x="3720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20" name="Freeform 790"/>
              <p:cNvSpPr>
                <a:spLocks noEditPoints="1"/>
              </p:cNvSpPr>
              <p:nvPr userDrawn="1"/>
            </p:nvSpPr>
            <p:spPr bwMode="auto">
              <a:xfrm>
                <a:off x="3816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21" name="Freeform 791"/>
              <p:cNvSpPr>
                <a:spLocks noEditPoints="1"/>
              </p:cNvSpPr>
              <p:nvPr userDrawn="1"/>
            </p:nvSpPr>
            <p:spPr bwMode="auto">
              <a:xfrm>
                <a:off x="3816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22" name="Freeform 792"/>
              <p:cNvSpPr>
                <a:spLocks noEditPoints="1"/>
              </p:cNvSpPr>
              <p:nvPr userDrawn="1"/>
            </p:nvSpPr>
            <p:spPr bwMode="auto">
              <a:xfrm>
                <a:off x="3912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23" name="Freeform 793"/>
              <p:cNvSpPr>
                <a:spLocks noEditPoints="1"/>
              </p:cNvSpPr>
              <p:nvPr userDrawn="1"/>
            </p:nvSpPr>
            <p:spPr bwMode="auto">
              <a:xfrm>
                <a:off x="3912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24" name="Freeform 794"/>
              <p:cNvSpPr>
                <a:spLocks noEditPoints="1"/>
              </p:cNvSpPr>
              <p:nvPr userDrawn="1"/>
            </p:nvSpPr>
            <p:spPr bwMode="auto">
              <a:xfrm>
                <a:off x="4011" y="74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25" name="Freeform 795"/>
              <p:cNvSpPr>
                <a:spLocks noEditPoints="1"/>
              </p:cNvSpPr>
              <p:nvPr userDrawn="1"/>
            </p:nvSpPr>
            <p:spPr bwMode="auto">
              <a:xfrm>
                <a:off x="4011" y="74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26" name="Freeform 796"/>
              <p:cNvSpPr>
                <a:spLocks noEditPoints="1"/>
              </p:cNvSpPr>
              <p:nvPr userDrawn="1"/>
            </p:nvSpPr>
            <p:spPr bwMode="auto">
              <a:xfrm>
                <a:off x="4107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27" name="Freeform 797"/>
              <p:cNvSpPr>
                <a:spLocks noEditPoints="1"/>
              </p:cNvSpPr>
              <p:nvPr userDrawn="1"/>
            </p:nvSpPr>
            <p:spPr bwMode="auto">
              <a:xfrm>
                <a:off x="4107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28" name="Freeform 798"/>
              <p:cNvSpPr>
                <a:spLocks noEditPoints="1"/>
              </p:cNvSpPr>
              <p:nvPr userDrawn="1"/>
            </p:nvSpPr>
            <p:spPr bwMode="auto">
              <a:xfrm>
                <a:off x="4203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29" name="Freeform 799"/>
              <p:cNvSpPr>
                <a:spLocks noEditPoints="1"/>
              </p:cNvSpPr>
              <p:nvPr userDrawn="1"/>
            </p:nvSpPr>
            <p:spPr bwMode="auto">
              <a:xfrm>
                <a:off x="4203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30" name="Freeform 800"/>
              <p:cNvSpPr>
                <a:spLocks noEditPoints="1"/>
              </p:cNvSpPr>
              <p:nvPr userDrawn="1"/>
            </p:nvSpPr>
            <p:spPr bwMode="auto">
              <a:xfrm>
                <a:off x="4299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31" name="Freeform 801"/>
              <p:cNvSpPr>
                <a:spLocks noEditPoints="1"/>
              </p:cNvSpPr>
              <p:nvPr userDrawn="1"/>
            </p:nvSpPr>
            <p:spPr bwMode="auto">
              <a:xfrm>
                <a:off x="4299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32" name="Freeform 802"/>
              <p:cNvSpPr>
                <a:spLocks noEditPoints="1"/>
              </p:cNvSpPr>
              <p:nvPr userDrawn="1"/>
            </p:nvSpPr>
            <p:spPr bwMode="auto">
              <a:xfrm>
                <a:off x="4395" y="74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33" name="Freeform 803"/>
              <p:cNvSpPr>
                <a:spLocks noEditPoints="1"/>
              </p:cNvSpPr>
              <p:nvPr userDrawn="1"/>
            </p:nvSpPr>
            <p:spPr bwMode="auto">
              <a:xfrm>
                <a:off x="4395" y="74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34" name="Freeform 804"/>
              <p:cNvSpPr>
                <a:spLocks noEditPoints="1"/>
              </p:cNvSpPr>
              <p:nvPr userDrawn="1"/>
            </p:nvSpPr>
            <p:spPr bwMode="auto">
              <a:xfrm>
                <a:off x="4494" y="74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35" name="Freeform 805"/>
              <p:cNvSpPr>
                <a:spLocks noEditPoints="1"/>
              </p:cNvSpPr>
              <p:nvPr userDrawn="1"/>
            </p:nvSpPr>
            <p:spPr bwMode="auto">
              <a:xfrm>
                <a:off x="4494" y="74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36" name="Freeform 806"/>
              <p:cNvSpPr>
                <a:spLocks noEditPoints="1"/>
              </p:cNvSpPr>
              <p:nvPr userDrawn="1"/>
            </p:nvSpPr>
            <p:spPr bwMode="auto">
              <a:xfrm>
                <a:off x="4590" y="742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37" name="Freeform 807"/>
              <p:cNvSpPr>
                <a:spLocks noEditPoints="1"/>
              </p:cNvSpPr>
              <p:nvPr userDrawn="1"/>
            </p:nvSpPr>
            <p:spPr bwMode="auto">
              <a:xfrm>
                <a:off x="4590" y="742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3" name="Group 1009"/>
            <p:cNvGrpSpPr>
              <a:grpSpLocks/>
            </p:cNvGrpSpPr>
            <p:nvPr userDrawn="1"/>
          </p:nvGrpSpPr>
          <p:grpSpPr bwMode="auto">
            <a:xfrm>
              <a:off x="2170" y="742"/>
              <a:ext cx="3243" cy="336"/>
              <a:chOff x="2170" y="742"/>
              <a:chExt cx="3243" cy="336"/>
            </a:xfrm>
          </p:grpSpPr>
          <p:sp>
            <p:nvSpPr>
              <p:cNvPr id="8238" name="Freeform 809"/>
              <p:cNvSpPr>
                <a:spLocks noEditPoints="1"/>
              </p:cNvSpPr>
              <p:nvPr userDrawn="1"/>
            </p:nvSpPr>
            <p:spPr bwMode="auto">
              <a:xfrm>
                <a:off x="4687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39" name="Freeform 810"/>
              <p:cNvSpPr>
                <a:spLocks noEditPoints="1"/>
              </p:cNvSpPr>
              <p:nvPr userDrawn="1"/>
            </p:nvSpPr>
            <p:spPr bwMode="auto">
              <a:xfrm>
                <a:off x="4687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40" name="Freeform 811"/>
              <p:cNvSpPr>
                <a:spLocks noEditPoints="1"/>
              </p:cNvSpPr>
              <p:nvPr userDrawn="1"/>
            </p:nvSpPr>
            <p:spPr bwMode="auto">
              <a:xfrm>
                <a:off x="4783" y="74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41" name="Freeform 812"/>
              <p:cNvSpPr>
                <a:spLocks noEditPoints="1"/>
              </p:cNvSpPr>
              <p:nvPr userDrawn="1"/>
            </p:nvSpPr>
            <p:spPr bwMode="auto">
              <a:xfrm>
                <a:off x="4783" y="74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42" name="Freeform 813"/>
              <p:cNvSpPr>
                <a:spLocks noEditPoints="1"/>
              </p:cNvSpPr>
              <p:nvPr userDrawn="1"/>
            </p:nvSpPr>
            <p:spPr bwMode="auto">
              <a:xfrm>
                <a:off x="4882" y="74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43" name="Freeform 814"/>
              <p:cNvSpPr>
                <a:spLocks noEditPoints="1"/>
              </p:cNvSpPr>
              <p:nvPr userDrawn="1"/>
            </p:nvSpPr>
            <p:spPr bwMode="auto">
              <a:xfrm>
                <a:off x="4882" y="74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44" name="Freeform 815"/>
              <p:cNvSpPr>
                <a:spLocks noEditPoints="1"/>
              </p:cNvSpPr>
              <p:nvPr userDrawn="1"/>
            </p:nvSpPr>
            <p:spPr bwMode="auto">
              <a:xfrm>
                <a:off x="4978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45" name="Freeform 816"/>
              <p:cNvSpPr>
                <a:spLocks noEditPoints="1"/>
              </p:cNvSpPr>
              <p:nvPr userDrawn="1"/>
            </p:nvSpPr>
            <p:spPr bwMode="auto">
              <a:xfrm>
                <a:off x="4978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46" name="Freeform 817"/>
              <p:cNvSpPr>
                <a:spLocks noEditPoints="1"/>
              </p:cNvSpPr>
              <p:nvPr userDrawn="1"/>
            </p:nvSpPr>
            <p:spPr bwMode="auto">
              <a:xfrm>
                <a:off x="5074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47" name="Freeform 818"/>
              <p:cNvSpPr>
                <a:spLocks noEditPoints="1"/>
              </p:cNvSpPr>
              <p:nvPr userDrawn="1"/>
            </p:nvSpPr>
            <p:spPr bwMode="auto">
              <a:xfrm>
                <a:off x="5074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48" name="Freeform 819"/>
              <p:cNvSpPr>
                <a:spLocks noEditPoints="1"/>
              </p:cNvSpPr>
              <p:nvPr userDrawn="1"/>
            </p:nvSpPr>
            <p:spPr bwMode="auto">
              <a:xfrm>
                <a:off x="5170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49" name="Freeform 820"/>
              <p:cNvSpPr>
                <a:spLocks noEditPoints="1"/>
              </p:cNvSpPr>
              <p:nvPr userDrawn="1"/>
            </p:nvSpPr>
            <p:spPr bwMode="auto">
              <a:xfrm>
                <a:off x="5170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50" name="Freeform 821"/>
              <p:cNvSpPr>
                <a:spLocks noEditPoints="1"/>
              </p:cNvSpPr>
              <p:nvPr userDrawn="1"/>
            </p:nvSpPr>
            <p:spPr bwMode="auto">
              <a:xfrm>
                <a:off x="5269" y="74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51" name="Freeform 822"/>
              <p:cNvSpPr>
                <a:spLocks noEditPoints="1"/>
              </p:cNvSpPr>
              <p:nvPr userDrawn="1"/>
            </p:nvSpPr>
            <p:spPr bwMode="auto">
              <a:xfrm>
                <a:off x="5269" y="74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52" name="Freeform 823"/>
              <p:cNvSpPr>
                <a:spLocks noEditPoints="1"/>
              </p:cNvSpPr>
              <p:nvPr userDrawn="1"/>
            </p:nvSpPr>
            <p:spPr bwMode="auto">
              <a:xfrm>
                <a:off x="5365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53" name="Freeform 824"/>
              <p:cNvSpPr>
                <a:spLocks noEditPoints="1"/>
              </p:cNvSpPr>
              <p:nvPr userDrawn="1"/>
            </p:nvSpPr>
            <p:spPr bwMode="auto">
              <a:xfrm>
                <a:off x="5365" y="74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54" name="Freeform 825"/>
              <p:cNvSpPr>
                <a:spLocks noEditPoints="1"/>
              </p:cNvSpPr>
              <p:nvPr userDrawn="1"/>
            </p:nvSpPr>
            <p:spPr bwMode="auto">
              <a:xfrm>
                <a:off x="2170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55" name="Freeform 826"/>
              <p:cNvSpPr>
                <a:spLocks noEditPoints="1"/>
              </p:cNvSpPr>
              <p:nvPr userDrawn="1"/>
            </p:nvSpPr>
            <p:spPr bwMode="auto">
              <a:xfrm>
                <a:off x="2170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56" name="Freeform 827"/>
              <p:cNvSpPr>
                <a:spLocks noEditPoints="1"/>
              </p:cNvSpPr>
              <p:nvPr userDrawn="1"/>
            </p:nvSpPr>
            <p:spPr bwMode="auto">
              <a:xfrm>
                <a:off x="2269" y="838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57" name="Freeform 828"/>
              <p:cNvSpPr>
                <a:spLocks noEditPoints="1"/>
              </p:cNvSpPr>
              <p:nvPr userDrawn="1"/>
            </p:nvSpPr>
            <p:spPr bwMode="auto">
              <a:xfrm>
                <a:off x="2269" y="838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58" name="Freeform 829"/>
              <p:cNvSpPr>
                <a:spLocks noEditPoints="1"/>
              </p:cNvSpPr>
              <p:nvPr userDrawn="1"/>
            </p:nvSpPr>
            <p:spPr bwMode="auto">
              <a:xfrm>
                <a:off x="2365" y="838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59" name="Freeform 830"/>
              <p:cNvSpPr>
                <a:spLocks noEditPoints="1"/>
              </p:cNvSpPr>
              <p:nvPr userDrawn="1"/>
            </p:nvSpPr>
            <p:spPr bwMode="auto">
              <a:xfrm>
                <a:off x="2365" y="838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60" name="Freeform 831"/>
              <p:cNvSpPr>
                <a:spLocks noEditPoints="1"/>
              </p:cNvSpPr>
              <p:nvPr userDrawn="1"/>
            </p:nvSpPr>
            <p:spPr bwMode="auto">
              <a:xfrm>
                <a:off x="2462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61" name="Freeform 832"/>
              <p:cNvSpPr>
                <a:spLocks noEditPoints="1"/>
              </p:cNvSpPr>
              <p:nvPr userDrawn="1"/>
            </p:nvSpPr>
            <p:spPr bwMode="auto">
              <a:xfrm>
                <a:off x="2462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62" name="Freeform 833"/>
              <p:cNvSpPr>
                <a:spLocks noEditPoints="1"/>
              </p:cNvSpPr>
              <p:nvPr userDrawn="1"/>
            </p:nvSpPr>
            <p:spPr bwMode="auto">
              <a:xfrm>
                <a:off x="2558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63" name="Freeform 834"/>
              <p:cNvSpPr>
                <a:spLocks noEditPoints="1"/>
              </p:cNvSpPr>
              <p:nvPr userDrawn="1"/>
            </p:nvSpPr>
            <p:spPr bwMode="auto">
              <a:xfrm>
                <a:off x="2558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64" name="Freeform 835"/>
              <p:cNvSpPr>
                <a:spLocks noEditPoints="1"/>
              </p:cNvSpPr>
              <p:nvPr userDrawn="1"/>
            </p:nvSpPr>
            <p:spPr bwMode="auto">
              <a:xfrm>
                <a:off x="2654" y="838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65" name="Freeform 836"/>
              <p:cNvSpPr>
                <a:spLocks noEditPoints="1"/>
              </p:cNvSpPr>
              <p:nvPr userDrawn="1"/>
            </p:nvSpPr>
            <p:spPr bwMode="auto">
              <a:xfrm>
                <a:off x="2654" y="838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66" name="Freeform 837"/>
              <p:cNvSpPr>
                <a:spLocks noEditPoints="1"/>
              </p:cNvSpPr>
              <p:nvPr userDrawn="1"/>
            </p:nvSpPr>
            <p:spPr bwMode="auto">
              <a:xfrm>
                <a:off x="2753" y="838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67" name="Freeform 838"/>
              <p:cNvSpPr>
                <a:spLocks noEditPoints="1"/>
              </p:cNvSpPr>
              <p:nvPr userDrawn="1"/>
            </p:nvSpPr>
            <p:spPr bwMode="auto">
              <a:xfrm>
                <a:off x="2753" y="838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68" name="Freeform 839"/>
              <p:cNvSpPr>
                <a:spLocks noEditPoints="1"/>
              </p:cNvSpPr>
              <p:nvPr userDrawn="1"/>
            </p:nvSpPr>
            <p:spPr bwMode="auto">
              <a:xfrm>
                <a:off x="2849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69" name="Freeform 840"/>
              <p:cNvSpPr>
                <a:spLocks noEditPoints="1"/>
              </p:cNvSpPr>
              <p:nvPr userDrawn="1"/>
            </p:nvSpPr>
            <p:spPr bwMode="auto">
              <a:xfrm>
                <a:off x="2849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70" name="Freeform 841"/>
              <p:cNvSpPr>
                <a:spLocks noEditPoints="1"/>
              </p:cNvSpPr>
              <p:nvPr userDrawn="1"/>
            </p:nvSpPr>
            <p:spPr bwMode="auto">
              <a:xfrm>
                <a:off x="2945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71" name="Freeform 842"/>
              <p:cNvSpPr>
                <a:spLocks noEditPoints="1"/>
              </p:cNvSpPr>
              <p:nvPr userDrawn="1"/>
            </p:nvSpPr>
            <p:spPr bwMode="auto">
              <a:xfrm>
                <a:off x="2945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72" name="Freeform 843"/>
              <p:cNvSpPr>
                <a:spLocks noEditPoints="1"/>
              </p:cNvSpPr>
              <p:nvPr userDrawn="1"/>
            </p:nvSpPr>
            <p:spPr bwMode="auto">
              <a:xfrm>
                <a:off x="3041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73" name="Freeform 844"/>
              <p:cNvSpPr>
                <a:spLocks noEditPoints="1"/>
              </p:cNvSpPr>
              <p:nvPr userDrawn="1"/>
            </p:nvSpPr>
            <p:spPr bwMode="auto">
              <a:xfrm>
                <a:off x="3041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74" name="Freeform 845"/>
              <p:cNvSpPr>
                <a:spLocks noEditPoints="1"/>
              </p:cNvSpPr>
              <p:nvPr userDrawn="1"/>
            </p:nvSpPr>
            <p:spPr bwMode="auto">
              <a:xfrm>
                <a:off x="3140" y="838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75" name="Freeform 846"/>
              <p:cNvSpPr>
                <a:spLocks noEditPoints="1"/>
              </p:cNvSpPr>
              <p:nvPr userDrawn="1"/>
            </p:nvSpPr>
            <p:spPr bwMode="auto">
              <a:xfrm>
                <a:off x="3140" y="838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76" name="Freeform 847"/>
              <p:cNvSpPr>
                <a:spLocks noEditPoints="1"/>
              </p:cNvSpPr>
              <p:nvPr userDrawn="1"/>
            </p:nvSpPr>
            <p:spPr bwMode="auto">
              <a:xfrm>
                <a:off x="3236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77" name="Freeform 848"/>
              <p:cNvSpPr>
                <a:spLocks noEditPoints="1"/>
              </p:cNvSpPr>
              <p:nvPr userDrawn="1"/>
            </p:nvSpPr>
            <p:spPr bwMode="auto">
              <a:xfrm>
                <a:off x="3236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78" name="Freeform 849"/>
              <p:cNvSpPr>
                <a:spLocks noEditPoints="1"/>
              </p:cNvSpPr>
              <p:nvPr userDrawn="1"/>
            </p:nvSpPr>
            <p:spPr bwMode="auto">
              <a:xfrm>
                <a:off x="3332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79" name="Freeform 850"/>
              <p:cNvSpPr>
                <a:spLocks noEditPoints="1"/>
              </p:cNvSpPr>
              <p:nvPr userDrawn="1"/>
            </p:nvSpPr>
            <p:spPr bwMode="auto">
              <a:xfrm>
                <a:off x="3332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80" name="Freeform 851"/>
              <p:cNvSpPr>
                <a:spLocks noEditPoints="1"/>
              </p:cNvSpPr>
              <p:nvPr userDrawn="1"/>
            </p:nvSpPr>
            <p:spPr bwMode="auto">
              <a:xfrm>
                <a:off x="3429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81" name="Freeform 852"/>
              <p:cNvSpPr>
                <a:spLocks noEditPoints="1"/>
              </p:cNvSpPr>
              <p:nvPr userDrawn="1"/>
            </p:nvSpPr>
            <p:spPr bwMode="auto">
              <a:xfrm>
                <a:off x="3429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82" name="Freeform 853"/>
              <p:cNvSpPr>
                <a:spLocks noEditPoints="1"/>
              </p:cNvSpPr>
              <p:nvPr userDrawn="1"/>
            </p:nvSpPr>
            <p:spPr bwMode="auto">
              <a:xfrm>
                <a:off x="3525" y="838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83" name="Freeform 854"/>
              <p:cNvSpPr>
                <a:spLocks noEditPoints="1"/>
              </p:cNvSpPr>
              <p:nvPr userDrawn="1"/>
            </p:nvSpPr>
            <p:spPr bwMode="auto">
              <a:xfrm>
                <a:off x="3525" y="838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84" name="Freeform 855"/>
              <p:cNvSpPr>
                <a:spLocks noEditPoints="1"/>
              </p:cNvSpPr>
              <p:nvPr userDrawn="1"/>
            </p:nvSpPr>
            <p:spPr bwMode="auto">
              <a:xfrm>
                <a:off x="3623" y="838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85" name="Freeform 856"/>
              <p:cNvSpPr>
                <a:spLocks noEditPoints="1"/>
              </p:cNvSpPr>
              <p:nvPr userDrawn="1"/>
            </p:nvSpPr>
            <p:spPr bwMode="auto">
              <a:xfrm>
                <a:off x="3623" y="838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86" name="Freeform 857"/>
              <p:cNvSpPr>
                <a:spLocks noEditPoints="1"/>
              </p:cNvSpPr>
              <p:nvPr userDrawn="1"/>
            </p:nvSpPr>
            <p:spPr bwMode="auto">
              <a:xfrm>
                <a:off x="3720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87" name="Freeform 858"/>
              <p:cNvSpPr>
                <a:spLocks noEditPoints="1"/>
              </p:cNvSpPr>
              <p:nvPr userDrawn="1"/>
            </p:nvSpPr>
            <p:spPr bwMode="auto">
              <a:xfrm>
                <a:off x="3720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88" name="Freeform 859"/>
              <p:cNvSpPr>
                <a:spLocks noEditPoints="1"/>
              </p:cNvSpPr>
              <p:nvPr userDrawn="1"/>
            </p:nvSpPr>
            <p:spPr bwMode="auto">
              <a:xfrm>
                <a:off x="3816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89" name="Freeform 860"/>
              <p:cNvSpPr>
                <a:spLocks noEditPoints="1"/>
              </p:cNvSpPr>
              <p:nvPr userDrawn="1"/>
            </p:nvSpPr>
            <p:spPr bwMode="auto">
              <a:xfrm>
                <a:off x="3816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0" name="Freeform 861"/>
              <p:cNvSpPr>
                <a:spLocks noEditPoints="1"/>
              </p:cNvSpPr>
              <p:nvPr userDrawn="1"/>
            </p:nvSpPr>
            <p:spPr bwMode="auto">
              <a:xfrm>
                <a:off x="3912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1" name="Freeform 862"/>
              <p:cNvSpPr>
                <a:spLocks noEditPoints="1"/>
              </p:cNvSpPr>
              <p:nvPr userDrawn="1"/>
            </p:nvSpPr>
            <p:spPr bwMode="auto">
              <a:xfrm>
                <a:off x="3912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2" name="Freeform 863"/>
              <p:cNvSpPr>
                <a:spLocks noEditPoints="1"/>
              </p:cNvSpPr>
              <p:nvPr userDrawn="1"/>
            </p:nvSpPr>
            <p:spPr bwMode="auto">
              <a:xfrm>
                <a:off x="4011" y="838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3" name="Freeform 864"/>
              <p:cNvSpPr>
                <a:spLocks noEditPoints="1"/>
              </p:cNvSpPr>
              <p:nvPr userDrawn="1"/>
            </p:nvSpPr>
            <p:spPr bwMode="auto">
              <a:xfrm>
                <a:off x="4011" y="838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4" name="Freeform 865"/>
              <p:cNvSpPr>
                <a:spLocks noEditPoints="1"/>
              </p:cNvSpPr>
              <p:nvPr userDrawn="1"/>
            </p:nvSpPr>
            <p:spPr bwMode="auto">
              <a:xfrm>
                <a:off x="4107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5" name="Freeform 866"/>
              <p:cNvSpPr>
                <a:spLocks noEditPoints="1"/>
              </p:cNvSpPr>
              <p:nvPr userDrawn="1"/>
            </p:nvSpPr>
            <p:spPr bwMode="auto">
              <a:xfrm>
                <a:off x="4107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6" name="Freeform 867"/>
              <p:cNvSpPr>
                <a:spLocks noEditPoints="1"/>
              </p:cNvSpPr>
              <p:nvPr userDrawn="1"/>
            </p:nvSpPr>
            <p:spPr bwMode="auto">
              <a:xfrm>
                <a:off x="4203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7" name="Freeform 868"/>
              <p:cNvSpPr>
                <a:spLocks noEditPoints="1"/>
              </p:cNvSpPr>
              <p:nvPr userDrawn="1"/>
            </p:nvSpPr>
            <p:spPr bwMode="auto">
              <a:xfrm>
                <a:off x="4203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8" name="Freeform 869"/>
              <p:cNvSpPr>
                <a:spLocks noEditPoints="1"/>
              </p:cNvSpPr>
              <p:nvPr userDrawn="1"/>
            </p:nvSpPr>
            <p:spPr bwMode="auto">
              <a:xfrm>
                <a:off x="4299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9" name="Freeform 870"/>
              <p:cNvSpPr>
                <a:spLocks noEditPoints="1"/>
              </p:cNvSpPr>
              <p:nvPr userDrawn="1"/>
            </p:nvSpPr>
            <p:spPr bwMode="auto">
              <a:xfrm>
                <a:off x="4299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00" name="Freeform 871"/>
              <p:cNvSpPr>
                <a:spLocks noEditPoints="1"/>
              </p:cNvSpPr>
              <p:nvPr userDrawn="1"/>
            </p:nvSpPr>
            <p:spPr bwMode="auto">
              <a:xfrm>
                <a:off x="4395" y="838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01" name="Freeform 872"/>
              <p:cNvSpPr>
                <a:spLocks noEditPoints="1"/>
              </p:cNvSpPr>
              <p:nvPr userDrawn="1"/>
            </p:nvSpPr>
            <p:spPr bwMode="auto">
              <a:xfrm>
                <a:off x="4395" y="838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02" name="Freeform 873"/>
              <p:cNvSpPr>
                <a:spLocks noEditPoints="1"/>
              </p:cNvSpPr>
              <p:nvPr userDrawn="1"/>
            </p:nvSpPr>
            <p:spPr bwMode="auto">
              <a:xfrm>
                <a:off x="4494" y="838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03" name="Freeform 874"/>
              <p:cNvSpPr>
                <a:spLocks noEditPoints="1"/>
              </p:cNvSpPr>
              <p:nvPr userDrawn="1"/>
            </p:nvSpPr>
            <p:spPr bwMode="auto">
              <a:xfrm>
                <a:off x="4494" y="838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04" name="Freeform 875"/>
              <p:cNvSpPr>
                <a:spLocks noEditPoints="1"/>
              </p:cNvSpPr>
              <p:nvPr userDrawn="1"/>
            </p:nvSpPr>
            <p:spPr bwMode="auto">
              <a:xfrm>
                <a:off x="4590" y="838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05" name="Freeform 876"/>
              <p:cNvSpPr>
                <a:spLocks noEditPoints="1"/>
              </p:cNvSpPr>
              <p:nvPr userDrawn="1"/>
            </p:nvSpPr>
            <p:spPr bwMode="auto">
              <a:xfrm>
                <a:off x="4590" y="838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06" name="Freeform 877"/>
              <p:cNvSpPr>
                <a:spLocks noEditPoints="1"/>
              </p:cNvSpPr>
              <p:nvPr userDrawn="1"/>
            </p:nvSpPr>
            <p:spPr bwMode="auto">
              <a:xfrm>
                <a:off x="4687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07" name="Freeform 878"/>
              <p:cNvSpPr>
                <a:spLocks noEditPoints="1"/>
              </p:cNvSpPr>
              <p:nvPr userDrawn="1"/>
            </p:nvSpPr>
            <p:spPr bwMode="auto">
              <a:xfrm>
                <a:off x="4687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08" name="Freeform 879"/>
              <p:cNvSpPr>
                <a:spLocks noEditPoints="1"/>
              </p:cNvSpPr>
              <p:nvPr userDrawn="1"/>
            </p:nvSpPr>
            <p:spPr bwMode="auto">
              <a:xfrm>
                <a:off x="4783" y="838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09" name="Freeform 880"/>
              <p:cNvSpPr>
                <a:spLocks noEditPoints="1"/>
              </p:cNvSpPr>
              <p:nvPr userDrawn="1"/>
            </p:nvSpPr>
            <p:spPr bwMode="auto">
              <a:xfrm>
                <a:off x="4783" y="838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10" name="Freeform 881"/>
              <p:cNvSpPr>
                <a:spLocks noEditPoints="1"/>
              </p:cNvSpPr>
              <p:nvPr userDrawn="1"/>
            </p:nvSpPr>
            <p:spPr bwMode="auto">
              <a:xfrm>
                <a:off x="4882" y="838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11" name="Freeform 882"/>
              <p:cNvSpPr>
                <a:spLocks noEditPoints="1"/>
              </p:cNvSpPr>
              <p:nvPr userDrawn="1"/>
            </p:nvSpPr>
            <p:spPr bwMode="auto">
              <a:xfrm>
                <a:off x="4882" y="838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12" name="Freeform 883"/>
              <p:cNvSpPr>
                <a:spLocks noEditPoints="1"/>
              </p:cNvSpPr>
              <p:nvPr userDrawn="1"/>
            </p:nvSpPr>
            <p:spPr bwMode="auto">
              <a:xfrm>
                <a:off x="4978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13" name="Freeform 884"/>
              <p:cNvSpPr>
                <a:spLocks noEditPoints="1"/>
              </p:cNvSpPr>
              <p:nvPr userDrawn="1"/>
            </p:nvSpPr>
            <p:spPr bwMode="auto">
              <a:xfrm>
                <a:off x="4978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14" name="Freeform 885"/>
              <p:cNvSpPr>
                <a:spLocks noEditPoints="1"/>
              </p:cNvSpPr>
              <p:nvPr userDrawn="1"/>
            </p:nvSpPr>
            <p:spPr bwMode="auto">
              <a:xfrm>
                <a:off x="5074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15" name="Freeform 886"/>
              <p:cNvSpPr>
                <a:spLocks noEditPoints="1"/>
              </p:cNvSpPr>
              <p:nvPr userDrawn="1"/>
            </p:nvSpPr>
            <p:spPr bwMode="auto">
              <a:xfrm>
                <a:off x="5074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16" name="Freeform 887"/>
              <p:cNvSpPr>
                <a:spLocks noEditPoints="1"/>
              </p:cNvSpPr>
              <p:nvPr userDrawn="1"/>
            </p:nvSpPr>
            <p:spPr bwMode="auto">
              <a:xfrm>
                <a:off x="5170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17" name="Freeform 888"/>
              <p:cNvSpPr>
                <a:spLocks noEditPoints="1"/>
              </p:cNvSpPr>
              <p:nvPr userDrawn="1"/>
            </p:nvSpPr>
            <p:spPr bwMode="auto">
              <a:xfrm>
                <a:off x="5170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18" name="Freeform 889"/>
              <p:cNvSpPr>
                <a:spLocks noEditPoints="1"/>
              </p:cNvSpPr>
              <p:nvPr userDrawn="1"/>
            </p:nvSpPr>
            <p:spPr bwMode="auto">
              <a:xfrm>
                <a:off x="5269" y="838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19" name="Freeform 890"/>
              <p:cNvSpPr>
                <a:spLocks noEditPoints="1"/>
              </p:cNvSpPr>
              <p:nvPr userDrawn="1"/>
            </p:nvSpPr>
            <p:spPr bwMode="auto">
              <a:xfrm>
                <a:off x="5269" y="838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20" name="Freeform 891"/>
              <p:cNvSpPr>
                <a:spLocks noEditPoints="1"/>
              </p:cNvSpPr>
              <p:nvPr userDrawn="1"/>
            </p:nvSpPr>
            <p:spPr bwMode="auto">
              <a:xfrm>
                <a:off x="5365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21" name="Freeform 892"/>
              <p:cNvSpPr>
                <a:spLocks noEditPoints="1"/>
              </p:cNvSpPr>
              <p:nvPr userDrawn="1"/>
            </p:nvSpPr>
            <p:spPr bwMode="auto">
              <a:xfrm>
                <a:off x="5365" y="838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22" name="Freeform 893"/>
              <p:cNvSpPr>
                <a:spLocks noEditPoints="1"/>
              </p:cNvSpPr>
              <p:nvPr userDrawn="1"/>
            </p:nvSpPr>
            <p:spPr bwMode="auto">
              <a:xfrm>
                <a:off x="2170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23" name="Freeform 894"/>
              <p:cNvSpPr>
                <a:spLocks noEditPoints="1"/>
              </p:cNvSpPr>
              <p:nvPr userDrawn="1"/>
            </p:nvSpPr>
            <p:spPr bwMode="auto">
              <a:xfrm>
                <a:off x="2170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24" name="Freeform 895"/>
              <p:cNvSpPr>
                <a:spLocks noEditPoints="1"/>
              </p:cNvSpPr>
              <p:nvPr userDrawn="1"/>
            </p:nvSpPr>
            <p:spPr bwMode="auto">
              <a:xfrm>
                <a:off x="2269" y="93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25" name="Freeform 896"/>
              <p:cNvSpPr>
                <a:spLocks noEditPoints="1"/>
              </p:cNvSpPr>
              <p:nvPr userDrawn="1"/>
            </p:nvSpPr>
            <p:spPr bwMode="auto">
              <a:xfrm>
                <a:off x="2269" y="93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26" name="Freeform 897"/>
              <p:cNvSpPr>
                <a:spLocks noEditPoints="1"/>
              </p:cNvSpPr>
              <p:nvPr userDrawn="1"/>
            </p:nvSpPr>
            <p:spPr bwMode="auto">
              <a:xfrm>
                <a:off x="2365" y="93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27" name="Freeform 898"/>
              <p:cNvSpPr>
                <a:spLocks noEditPoints="1"/>
              </p:cNvSpPr>
              <p:nvPr userDrawn="1"/>
            </p:nvSpPr>
            <p:spPr bwMode="auto">
              <a:xfrm>
                <a:off x="2365" y="93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28" name="Freeform 899"/>
              <p:cNvSpPr>
                <a:spLocks noEditPoints="1"/>
              </p:cNvSpPr>
              <p:nvPr userDrawn="1"/>
            </p:nvSpPr>
            <p:spPr bwMode="auto">
              <a:xfrm>
                <a:off x="2462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29" name="Freeform 900"/>
              <p:cNvSpPr>
                <a:spLocks noEditPoints="1"/>
              </p:cNvSpPr>
              <p:nvPr userDrawn="1"/>
            </p:nvSpPr>
            <p:spPr bwMode="auto">
              <a:xfrm>
                <a:off x="2462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30" name="Freeform 901"/>
              <p:cNvSpPr>
                <a:spLocks noEditPoints="1"/>
              </p:cNvSpPr>
              <p:nvPr userDrawn="1"/>
            </p:nvSpPr>
            <p:spPr bwMode="auto">
              <a:xfrm>
                <a:off x="2558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31" name="Freeform 902"/>
              <p:cNvSpPr>
                <a:spLocks noEditPoints="1"/>
              </p:cNvSpPr>
              <p:nvPr userDrawn="1"/>
            </p:nvSpPr>
            <p:spPr bwMode="auto">
              <a:xfrm>
                <a:off x="2558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32" name="Freeform 903"/>
              <p:cNvSpPr>
                <a:spLocks noEditPoints="1"/>
              </p:cNvSpPr>
              <p:nvPr userDrawn="1"/>
            </p:nvSpPr>
            <p:spPr bwMode="auto">
              <a:xfrm>
                <a:off x="2654" y="93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33" name="Freeform 904"/>
              <p:cNvSpPr>
                <a:spLocks noEditPoints="1"/>
              </p:cNvSpPr>
              <p:nvPr userDrawn="1"/>
            </p:nvSpPr>
            <p:spPr bwMode="auto">
              <a:xfrm>
                <a:off x="2654" y="93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34" name="Freeform 905"/>
              <p:cNvSpPr>
                <a:spLocks noEditPoints="1"/>
              </p:cNvSpPr>
              <p:nvPr userDrawn="1"/>
            </p:nvSpPr>
            <p:spPr bwMode="auto">
              <a:xfrm>
                <a:off x="2753" y="93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35" name="Freeform 906"/>
              <p:cNvSpPr>
                <a:spLocks noEditPoints="1"/>
              </p:cNvSpPr>
              <p:nvPr userDrawn="1"/>
            </p:nvSpPr>
            <p:spPr bwMode="auto">
              <a:xfrm>
                <a:off x="2753" y="93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36" name="Freeform 907"/>
              <p:cNvSpPr>
                <a:spLocks noEditPoints="1"/>
              </p:cNvSpPr>
              <p:nvPr userDrawn="1"/>
            </p:nvSpPr>
            <p:spPr bwMode="auto">
              <a:xfrm>
                <a:off x="2849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37" name="Freeform 908"/>
              <p:cNvSpPr>
                <a:spLocks noEditPoints="1"/>
              </p:cNvSpPr>
              <p:nvPr userDrawn="1"/>
            </p:nvSpPr>
            <p:spPr bwMode="auto">
              <a:xfrm>
                <a:off x="2849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38" name="Freeform 909"/>
              <p:cNvSpPr>
                <a:spLocks noEditPoints="1"/>
              </p:cNvSpPr>
              <p:nvPr userDrawn="1"/>
            </p:nvSpPr>
            <p:spPr bwMode="auto">
              <a:xfrm>
                <a:off x="2945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39" name="Freeform 910"/>
              <p:cNvSpPr>
                <a:spLocks noEditPoints="1"/>
              </p:cNvSpPr>
              <p:nvPr userDrawn="1"/>
            </p:nvSpPr>
            <p:spPr bwMode="auto">
              <a:xfrm>
                <a:off x="2945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40" name="Freeform 911"/>
              <p:cNvSpPr>
                <a:spLocks noEditPoints="1"/>
              </p:cNvSpPr>
              <p:nvPr userDrawn="1"/>
            </p:nvSpPr>
            <p:spPr bwMode="auto">
              <a:xfrm>
                <a:off x="3041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41" name="Freeform 912"/>
              <p:cNvSpPr>
                <a:spLocks noEditPoints="1"/>
              </p:cNvSpPr>
              <p:nvPr userDrawn="1"/>
            </p:nvSpPr>
            <p:spPr bwMode="auto">
              <a:xfrm>
                <a:off x="3041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42" name="Freeform 913"/>
              <p:cNvSpPr>
                <a:spLocks noEditPoints="1"/>
              </p:cNvSpPr>
              <p:nvPr userDrawn="1"/>
            </p:nvSpPr>
            <p:spPr bwMode="auto">
              <a:xfrm>
                <a:off x="3140" y="93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43" name="Freeform 914"/>
              <p:cNvSpPr>
                <a:spLocks noEditPoints="1"/>
              </p:cNvSpPr>
              <p:nvPr userDrawn="1"/>
            </p:nvSpPr>
            <p:spPr bwMode="auto">
              <a:xfrm>
                <a:off x="3140" y="93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44" name="Freeform 915"/>
              <p:cNvSpPr>
                <a:spLocks noEditPoints="1"/>
              </p:cNvSpPr>
              <p:nvPr userDrawn="1"/>
            </p:nvSpPr>
            <p:spPr bwMode="auto">
              <a:xfrm>
                <a:off x="3236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45" name="Freeform 916"/>
              <p:cNvSpPr>
                <a:spLocks noEditPoints="1"/>
              </p:cNvSpPr>
              <p:nvPr userDrawn="1"/>
            </p:nvSpPr>
            <p:spPr bwMode="auto">
              <a:xfrm>
                <a:off x="3236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46" name="Freeform 917"/>
              <p:cNvSpPr>
                <a:spLocks noEditPoints="1"/>
              </p:cNvSpPr>
              <p:nvPr userDrawn="1"/>
            </p:nvSpPr>
            <p:spPr bwMode="auto">
              <a:xfrm>
                <a:off x="3332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47" name="Freeform 918"/>
              <p:cNvSpPr>
                <a:spLocks noEditPoints="1"/>
              </p:cNvSpPr>
              <p:nvPr userDrawn="1"/>
            </p:nvSpPr>
            <p:spPr bwMode="auto">
              <a:xfrm>
                <a:off x="3332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48" name="Freeform 919"/>
              <p:cNvSpPr>
                <a:spLocks noEditPoints="1"/>
              </p:cNvSpPr>
              <p:nvPr userDrawn="1"/>
            </p:nvSpPr>
            <p:spPr bwMode="auto">
              <a:xfrm>
                <a:off x="3429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49" name="Freeform 920"/>
              <p:cNvSpPr>
                <a:spLocks noEditPoints="1"/>
              </p:cNvSpPr>
              <p:nvPr userDrawn="1"/>
            </p:nvSpPr>
            <p:spPr bwMode="auto">
              <a:xfrm>
                <a:off x="3429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50" name="Freeform 921"/>
              <p:cNvSpPr>
                <a:spLocks noEditPoints="1"/>
              </p:cNvSpPr>
              <p:nvPr userDrawn="1"/>
            </p:nvSpPr>
            <p:spPr bwMode="auto">
              <a:xfrm>
                <a:off x="3525" y="934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51" name="Freeform 922"/>
              <p:cNvSpPr>
                <a:spLocks noEditPoints="1"/>
              </p:cNvSpPr>
              <p:nvPr userDrawn="1"/>
            </p:nvSpPr>
            <p:spPr bwMode="auto">
              <a:xfrm>
                <a:off x="3525" y="934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52" name="Freeform 923"/>
              <p:cNvSpPr>
                <a:spLocks noEditPoints="1"/>
              </p:cNvSpPr>
              <p:nvPr userDrawn="1"/>
            </p:nvSpPr>
            <p:spPr bwMode="auto">
              <a:xfrm>
                <a:off x="3623" y="934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53" name="Freeform 924"/>
              <p:cNvSpPr>
                <a:spLocks noEditPoints="1"/>
              </p:cNvSpPr>
              <p:nvPr userDrawn="1"/>
            </p:nvSpPr>
            <p:spPr bwMode="auto">
              <a:xfrm>
                <a:off x="3623" y="934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54" name="Freeform 925"/>
              <p:cNvSpPr>
                <a:spLocks noEditPoints="1"/>
              </p:cNvSpPr>
              <p:nvPr userDrawn="1"/>
            </p:nvSpPr>
            <p:spPr bwMode="auto">
              <a:xfrm>
                <a:off x="3720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55" name="Freeform 926"/>
              <p:cNvSpPr>
                <a:spLocks noEditPoints="1"/>
              </p:cNvSpPr>
              <p:nvPr userDrawn="1"/>
            </p:nvSpPr>
            <p:spPr bwMode="auto">
              <a:xfrm>
                <a:off x="3720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56" name="Freeform 927"/>
              <p:cNvSpPr>
                <a:spLocks noEditPoints="1"/>
              </p:cNvSpPr>
              <p:nvPr userDrawn="1"/>
            </p:nvSpPr>
            <p:spPr bwMode="auto">
              <a:xfrm>
                <a:off x="3816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57" name="Freeform 928"/>
              <p:cNvSpPr>
                <a:spLocks noEditPoints="1"/>
              </p:cNvSpPr>
              <p:nvPr userDrawn="1"/>
            </p:nvSpPr>
            <p:spPr bwMode="auto">
              <a:xfrm>
                <a:off x="3816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58" name="Freeform 929"/>
              <p:cNvSpPr>
                <a:spLocks noEditPoints="1"/>
              </p:cNvSpPr>
              <p:nvPr userDrawn="1"/>
            </p:nvSpPr>
            <p:spPr bwMode="auto">
              <a:xfrm>
                <a:off x="3912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59" name="Freeform 930"/>
              <p:cNvSpPr>
                <a:spLocks noEditPoints="1"/>
              </p:cNvSpPr>
              <p:nvPr userDrawn="1"/>
            </p:nvSpPr>
            <p:spPr bwMode="auto">
              <a:xfrm>
                <a:off x="3912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60" name="Freeform 931"/>
              <p:cNvSpPr>
                <a:spLocks noEditPoints="1"/>
              </p:cNvSpPr>
              <p:nvPr userDrawn="1"/>
            </p:nvSpPr>
            <p:spPr bwMode="auto">
              <a:xfrm>
                <a:off x="4011" y="93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61" name="Freeform 932"/>
              <p:cNvSpPr>
                <a:spLocks noEditPoints="1"/>
              </p:cNvSpPr>
              <p:nvPr userDrawn="1"/>
            </p:nvSpPr>
            <p:spPr bwMode="auto">
              <a:xfrm>
                <a:off x="4011" y="93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62" name="Freeform 933"/>
              <p:cNvSpPr>
                <a:spLocks noEditPoints="1"/>
              </p:cNvSpPr>
              <p:nvPr userDrawn="1"/>
            </p:nvSpPr>
            <p:spPr bwMode="auto">
              <a:xfrm>
                <a:off x="4107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63" name="Freeform 934"/>
              <p:cNvSpPr>
                <a:spLocks noEditPoints="1"/>
              </p:cNvSpPr>
              <p:nvPr userDrawn="1"/>
            </p:nvSpPr>
            <p:spPr bwMode="auto">
              <a:xfrm>
                <a:off x="4107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64" name="Freeform 935"/>
              <p:cNvSpPr>
                <a:spLocks noEditPoints="1"/>
              </p:cNvSpPr>
              <p:nvPr userDrawn="1"/>
            </p:nvSpPr>
            <p:spPr bwMode="auto">
              <a:xfrm>
                <a:off x="4203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65" name="Freeform 936"/>
              <p:cNvSpPr>
                <a:spLocks noEditPoints="1"/>
              </p:cNvSpPr>
              <p:nvPr userDrawn="1"/>
            </p:nvSpPr>
            <p:spPr bwMode="auto">
              <a:xfrm>
                <a:off x="4203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66" name="Freeform 937"/>
              <p:cNvSpPr>
                <a:spLocks noEditPoints="1"/>
              </p:cNvSpPr>
              <p:nvPr userDrawn="1"/>
            </p:nvSpPr>
            <p:spPr bwMode="auto">
              <a:xfrm>
                <a:off x="4299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67" name="Freeform 938"/>
              <p:cNvSpPr>
                <a:spLocks noEditPoints="1"/>
              </p:cNvSpPr>
              <p:nvPr userDrawn="1"/>
            </p:nvSpPr>
            <p:spPr bwMode="auto">
              <a:xfrm>
                <a:off x="4299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68" name="Freeform 939"/>
              <p:cNvSpPr>
                <a:spLocks noEditPoints="1"/>
              </p:cNvSpPr>
              <p:nvPr userDrawn="1"/>
            </p:nvSpPr>
            <p:spPr bwMode="auto">
              <a:xfrm>
                <a:off x="4395" y="93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69" name="Freeform 940"/>
              <p:cNvSpPr>
                <a:spLocks noEditPoints="1"/>
              </p:cNvSpPr>
              <p:nvPr userDrawn="1"/>
            </p:nvSpPr>
            <p:spPr bwMode="auto">
              <a:xfrm>
                <a:off x="4395" y="93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70" name="Freeform 941"/>
              <p:cNvSpPr>
                <a:spLocks noEditPoints="1"/>
              </p:cNvSpPr>
              <p:nvPr userDrawn="1"/>
            </p:nvSpPr>
            <p:spPr bwMode="auto">
              <a:xfrm>
                <a:off x="4494" y="93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71" name="Freeform 942"/>
              <p:cNvSpPr>
                <a:spLocks noEditPoints="1"/>
              </p:cNvSpPr>
              <p:nvPr userDrawn="1"/>
            </p:nvSpPr>
            <p:spPr bwMode="auto">
              <a:xfrm>
                <a:off x="4494" y="934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72" name="Freeform 943"/>
              <p:cNvSpPr>
                <a:spLocks noEditPoints="1"/>
              </p:cNvSpPr>
              <p:nvPr userDrawn="1"/>
            </p:nvSpPr>
            <p:spPr bwMode="auto">
              <a:xfrm>
                <a:off x="4590" y="934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73" name="Freeform 944"/>
              <p:cNvSpPr>
                <a:spLocks noEditPoints="1"/>
              </p:cNvSpPr>
              <p:nvPr userDrawn="1"/>
            </p:nvSpPr>
            <p:spPr bwMode="auto">
              <a:xfrm>
                <a:off x="4590" y="934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74" name="Freeform 945"/>
              <p:cNvSpPr>
                <a:spLocks noEditPoints="1"/>
              </p:cNvSpPr>
              <p:nvPr userDrawn="1"/>
            </p:nvSpPr>
            <p:spPr bwMode="auto">
              <a:xfrm>
                <a:off x="4687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75" name="Freeform 946"/>
              <p:cNvSpPr>
                <a:spLocks noEditPoints="1"/>
              </p:cNvSpPr>
              <p:nvPr userDrawn="1"/>
            </p:nvSpPr>
            <p:spPr bwMode="auto">
              <a:xfrm>
                <a:off x="4687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76" name="Freeform 947"/>
              <p:cNvSpPr>
                <a:spLocks noEditPoints="1"/>
              </p:cNvSpPr>
              <p:nvPr userDrawn="1"/>
            </p:nvSpPr>
            <p:spPr bwMode="auto">
              <a:xfrm>
                <a:off x="4783" y="93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77" name="Freeform 948"/>
              <p:cNvSpPr>
                <a:spLocks noEditPoints="1"/>
              </p:cNvSpPr>
              <p:nvPr userDrawn="1"/>
            </p:nvSpPr>
            <p:spPr bwMode="auto">
              <a:xfrm>
                <a:off x="4783" y="934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78" name="Freeform 949"/>
              <p:cNvSpPr>
                <a:spLocks noEditPoints="1"/>
              </p:cNvSpPr>
              <p:nvPr userDrawn="1"/>
            </p:nvSpPr>
            <p:spPr bwMode="auto">
              <a:xfrm>
                <a:off x="4882" y="93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79" name="Freeform 950"/>
              <p:cNvSpPr>
                <a:spLocks noEditPoints="1"/>
              </p:cNvSpPr>
              <p:nvPr userDrawn="1"/>
            </p:nvSpPr>
            <p:spPr bwMode="auto">
              <a:xfrm>
                <a:off x="4882" y="93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80" name="Freeform 951"/>
              <p:cNvSpPr>
                <a:spLocks noEditPoints="1"/>
              </p:cNvSpPr>
              <p:nvPr userDrawn="1"/>
            </p:nvSpPr>
            <p:spPr bwMode="auto">
              <a:xfrm>
                <a:off x="4978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81" name="Freeform 952"/>
              <p:cNvSpPr>
                <a:spLocks noEditPoints="1"/>
              </p:cNvSpPr>
              <p:nvPr userDrawn="1"/>
            </p:nvSpPr>
            <p:spPr bwMode="auto">
              <a:xfrm>
                <a:off x="4978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82" name="Freeform 953"/>
              <p:cNvSpPr>
                <a:spLocks noEditPoints="1"/>
              </p:cNvSpPr>
              <p:nvPr userDrawn="1"/>
            </p:nvSpPr>
            <p:spPr bwMode="auto">
              <a:xfrm>
                <a:off x="5074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83" name="Freeform 954"/>
              <p:cNvSpPr>
                <a:spLocks noEditPoints="1"/>
              </p:cNvSpPr>
              <p:nvPr userDrawn="1"/>
            </p:nvSpPr>
            <p:spPr bwMode="auto">
              <a:xfrm>
                <a:off x="5074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84" name="Freeform 955"/>
              <p:cNvSpPr>
                <a:spLocks noEditPoints="1"/>
              </p:cNvSpPr>
              <p:nvPr userDrawn="1"/>
            </p:nvSpPr>
            <p:spPr bwMode="auto">
              <a:xfrm>
                <a:off x="5170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85" name="Freeform 956"/>
              <p:cNvSpPr>
                <a:spLocks noEditPoints="1"/>
              </p:cNvSpPr>
              <p:nvPr userDrawn="1"/>
            </p:nvSpPr>
            <p:spPr bwMode="auto">
              <a:xfrm>
                <a:off x="5170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86" name="Freeform 957"/>
              <p:cNvSpPr>
                <a:spLocks noEditPoints="1"/>
              </p:cNvSpPr>
              <p:nvPr userDrawn="1"/>
            </p:nvSpPr>
            <p:spPr bwMode="auto">
              <a:xfrm>
                <a:off x="5269" y="93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87" name="Freeform 958"/>
              <p:cNvSpPr>
                <a:spLocks noEditPoints="1"/>
              </p:cNvSpPr>
              <p:nvPr userDrawn="1"/>
            </p:nvSpPr>
            <p:spPr bwMode="auto">
              <a:xfrm>
                <a:off x="5269" y="934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88" name="Freeform 959"/>
              <p:cNvSpPr>
                <a:spLocks noEditPoints="1"/>
              </p:cNvSpPr>
              <p:nvPr userDrawn="1"/>
            </p:nvSpPr>
            <p:spPr bwMode="auto">
              <a:xfrm>
                <a:off x="5365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89" name="Freeform 960"/>
              <p:cNvSpPr>
                <a:spLocks noEditPoints="1"/>
              </p:cNvSpPr>
              <p:nvPr userDrawn="1"/>
            </p:nvSpPr>
            <p:spPr bwMode="auto">
              <a:xfrm>
                <a:off x="5365" y="934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90" name="Freeform 961"/>
              <p:cNvSpPr>
                <a:spLocks noEditPoints="1"/>
              </p:cNvSpPr>
              <p:nvPr userDrawn="1"/>
            </p:nvSpPr>
            <p:spPr bwMode="auto">
              <a:xfrm>
                <a:off x="2170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91" name="Freeform 962"/>
              <p:cNvSpPr>
                <a:spLocks noEditPoints="1"/>
              </p:cNvSpPr>
              <p:nvPr userDrawn="1"/>
            </p:nvSpPr>
            <p:spPr bwMode="auto">
              <a:xfrm>
                <a:off x="2170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92" name="Freeform 963"/>
              <p:cNvSpPr>
                <a:spLocks noEditPoints="1"/>
              </p:cNvSpPr>
              <p:nvPr userDrawn="1"/>
            </p:nvSpPr>
            <p:spPr bwMode="auto">
              <a:xfrm>
                <a:off x="2269" y="1030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93" name="Freeform 964"/>
              <p:cNvSpPr>
                <a:spLocks noEditPoints="1"/>
              </p:cNvSpPr>
              <p:nvPr userDrawn="1"/>
            </p:nvSpPr>
            <p:spPr bwMode="auto">
              <a:xfrm>
                <a:off x="2269" y="1030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94" name="Freeform 965"/>
              <p:cNvSpPr>
                <a:spLocks noEditPoints="1"/>
              </p:cNvSpPr>
              <p:nvPr userDrawn="1"/>
            </p:nvSpPr>
            <p:spPr bwMode="auto">
              <a:xfrm>
                <a:off x="2365" y="1030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95" name="Freeform 966"/>
              <p:cNvSpPr>
                <a:spLocks noEditPoints="1"/>
              </p:cNvSpPr>
              <p:nvPr userDrawn="1"/>
            </p:nvSpPr>
            <p:spPr bwMode="auto">
              <a:xfrm>
                <a:off x="2365" y="1030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96" name="Freeform 967"/>
              <p:cNvSpPr>
                <a:spLocks noEditPoints="1"/>
              </p:cNvSpPr>
              <p:nvPr userDrawn="1"/>
            </p:nvSpPr>
            <p:spPr bwMode="auto">
              <a:xfrm>
                <a:off x="2462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97" name="Freeform 968"/>
              <p:cNvSpPr>
                <a:spLocks noEditPoints="1"/>
              </p:cNvSpPr>
              <p:nvPr userDrawn="1"/>
            </p:nvSpPr>
            <p:spPr bwMode="auto">
              <a:xfrm>
                <a:off x="2462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98" name="Freeform 969"/>
              <p:cNvSpPr>
                <a:spLocks noEditPoints="1"/>
              </p:cNvSpPr>
              <p:nvPr userDrawn="1"/>
            </p:nvSpPr>
            <p:spPr bwMode="auto">
              <a:xfrm>
                <a:off x="2558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99" name="Freeform 970"/>
              <p:cNvSpPr>
                <a:spLocks noEditPoints="1"/>
              </p:cNvSpPr>
              <p:nvPr userDrawn="1"/>
            </p:nvSpPr>
            <p:spPr bwMode="auto">
              <a:xfrm>
                <a:off x="2558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00" name="Freeform 971"/>
              <p:cNvSpPr>
                <a:spLocks noEditPoints="1"/>
              </p:cNvSpPr>
              <p:nvPr userDrawn="1"/>
            </p:nvSpPr>
            <p:spPr bwMode="auto">
              <a:xfrm>
                <a:off x="2654" y="1030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01" name="Freeform 972"/>
              <p:cNvSpPr>
                <a:spLocks noEditPoints="1"/>
              </p:cNvSpPr>
              <p:nvPr userDrawn="1"/>
            </p:nvSpPr>
            <p:spPr bwMode="auto">
              <a:xfrm>
                <a:off x="2654" y="1030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02" name="Freeform 973"/>
              <p:cNvSpPr>
                <a:spLocks noEditPoints="1"/>
              </p:cNvSpPr>
              <p:nvPr userDrawn="1"/>
            </p:nvSpPr>
            <p:spPr bwMode="auto">
              <a:xfrm>
                <a:off x="2753" y="1030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03" name="Freeform 974"/>
              <p:cNvSpPr>
                <a:spLocks noEditPoints="1"/>
              </p:cNvSpPr>
              <p:nvPr userDrawn="1"/>
            </p:nvSpPr>
            <p:spPr bwMode="auto">
              <a:xfrm>
                <a:off x="2753" y="1030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04" name="Freeform 975"/>
              <p:cNvSpPr>
                <a:spLocks noEditPoints="1"/>
              </p:cNvSpPr>
              <p:nvPr userDrawn="1"/>
            </p:nvSpPr>
            <p:spPr bwMode="auto">
              <a:xfrm>
                <a:off x="2849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05" name="Freeform 976"/>
              <p:cNvSpPr>
                <a:spLocks noEditPoints="1"/>
              </p:cNvSpPr>
              <p:nvPr userDrawn="1"/>
            </p:nvSpPr>
            <p:spPr bwMode="auto">
              <a:xfrm>
                <a:off x="2849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06" name="Freeform 977"/>
              <p:cNvSpPr>
                <a:spLocks noEditPoints="1"/>
              </p:cNvSpPr>
              <p:nvPr userDrawn="1"/>
            </p:nvSpPr>
            <p:spPr bwMode="auto">
              <a:xfrm>
                <a:off x="2945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07" name="Freeform 978"/>
              <p:cNvSpPr>
                <a:spLocks noEditPoints="1"/>
              </p:cNvSpPr>
              <p:nvPr userDrawn="1"/>
            </p:nvSpPr>
            <p:spPr bwMode="auto">
              <a:xfrm>
                <a:off x="2945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08" name="Freeform 979"/>
              <p:cNvSpPr>
                <a:spLocks noEditPoints="1"/>
              </p:cNvSpPr>
              <p:nvPr userDrawn="1"/>
            </p:nvSpPr>
            <p:spPr bwMode="auto">
              <a:xfrm>
                <a:off x="3041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09" name="Freeform 980"/>
              <p:cNvSpPr>
                <a:spLocks noEditPoints="1"/>
              </p:cNvSpPr>
              <p:nvPr userDrawn="1"/>
            </p:nvSpPr>
            <p:spPr bwMode="auto">
              <a:xfrm>
                <a:off x="3041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10" name="Freeform 981"/>
              <p:cNvSpPr>
                <a:spLocks noEditPoints="1"/>
              </p:cNvSpPr>
              <p:nvPr userDrawn="1"/>
            </p:nvSpPr>
            <p:spPr bwMode="auto">
              <a:xfrm>
                <a:off x="3140" y="1030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11" name="Freeform 982"/>
              <p:cNvSpPr>
                <a:spLocks noEditPoints="1"/>
              </p:cNvSpPr>
              <p:nvPr userDrawn="1"/>
            </p:nvSpPr>
            <p:spPr bwMode="auto">
              <a:xfrm>
                <a:off x="3140" y="1030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12" name="Freeform 983"/>
              <p:cNvSpPr>
                <a:spLocks noEditPoints="1"/>
              </p:cNvSpPr>
              <p:nvPr userDrawn="1"/>
            </p:nvSpPr>
            <p:spPr bwMode="auto">
              <a:xfrm>
                <a:off x="3236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13" name="Freeform 984"/>
              <p:cNvSpPr>
                <a:spLocks noEditPoints="1"/>
              </p:cNvSpPr>
              <p:nvPr userDrawn="1"/>
            </p:nvSpPr>
            <p:spPr bwMode="auto">
              <a:xfrm>
                <a:off x="3236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14" name="Freeform 985"/>
              <p:cNvSpPr>
                <a:spLocks noEditPoints="1"/>
              </p:cNvSpPr>
              <p:nvPr userDrawn="1"/>
            </p:nvSpPr>
            <p:spPr bwMode="auto">
              <a:xfrm>
                <a:off x="3332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15" name="Freeform 986"/>
              <p:cNvSpPr>
                <a:spLocks noEditPoints="1"/>
              </p:cNvSpPr>
              <p:nvPr userDrawn="1"/>
            </p:nvSpPr>
            <p:spPr bwMode="auto">
              <a:xfrm>
                <a:off x="3332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16" name="Freeform 987"/>
              <p:cNvSpPr>
                <a:spLocks noEditPoints="1"/>
              </p:cNvSpPr>
              <p:nvPr userDrawn="1"/>
            </p:nvSpPr>
            <p:spPr bwMode="auto">
              <a:xfrm>
                <a:off x="3429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17" name="Freeform 988"/>
              <p:cNvSpPr>
                <a:spLocks noEditPoints="1"/>
              </p:cNvSpPr>
              <p:nvPr userDrawn="1"/>
            </p:nvSpPr>
            <p:spPr bwMode="auto">
              <a:xfrm>
                <a:off x="3429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18" name="Freeform 989"/>
              <p:cNvSpPr>
                <a:spLocks noEditPoints="1"/>
              </p:cNvSpPr>
              <p:nvPr userDrawn="1"/>
            </p:nvSpPr>
            <p:spPr bwMode="auto">
              <a:xfrm>
                <a:off x="3525" y="1030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19" name="Freeform 990"/>
              <p:cNvSpPr>
                <a:spLocks noEditPoints="1"/>
              </p:cNvSpPr>
              <p:nvPr userDrawn="1"/>
            </p:nvSpPr>
            <p:spPr bwMode="auto">
              <a:xfrm>
                <a:off x="3525" y="1030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20" name="Freeform 991"/>
              <p:cNvSpPr>
                <a:spLocks noEditPoints="1"/>
              </p:cNvSpPr>
              <p:nvPr userDrawn="1"/>
            </p:nvSpPr>
            <p:spPr bwMode="auto">
              <a:xfrm>
                <a:off x="3623" y="1030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21" name="Freeform 992"/>
              <p:cNvSpPr>
                <a:spLocks noEditPoints="1"/>
              </p:cNvSpPr>
              <p:nvPr userDrawn="1"/>
            </p:nvSpPr>
            <p:spPr bwMode="auto">
              <a:xfrm>
                <a:off x="3623" y="1030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22" name="Freeform 993"/>
              <p:cNvSpPr>
                <a:spLocks noEditPoints="1"/>
              </p:cNvSpPr>
              <p:nvPr userDrawn="1"/>
            </p:nvSpPr>
            <p:spPr bwMode="auto">
              <a:xfrm>
                <a:off x="3720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23" name="Freeform 994"/>
              <p:cNvSpPr>
                <a:spLocks noEditPoints="1"/>
              </p:cNvSpPr>
              <p:nvPr userDrawn="1"/>
            </p:nvSpPr>
            <p:spPr bwMode="auto">
              <a:xfrm>
                <a:off x="3720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24" name="Freeform 995"/>
              <p:cNvSpPr>
                <a:spLocks noEditPoints="1"/>
              </p:cNvSpPr>
              <p:nvPr userDrawn="1"/>
            </p:nvSpPr>
            <p:spPr bwMode="auto">
              <a:xfrm>
                <a:off x="3816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25" name="Freeform 996"/>
              <p:cNvSpPr>
                <a:spLocks noEditPoints="1"/>
              </p:cNvSpPr>
              <p:nvPr userDrawn="1"/>
            </p:nvSpPr>
            <p:spPr bwMode="auto">
              <a:xfrm>
                <a:off x="3816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26" name="Freeform 997"/>
              <p:cNvSpPr>
                <a:spLocks noEditPoints="1"/>
              </p:cNvSpPr>
              <p:nvPr userDrawn="1"/>
            </p:nvSpPr>
            <p:spPr bwMode="auto">
              <a:xfrm>
                <a:off x="3912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27" name="Freeform 998"/>
              <p:cNvSpPr>
                <a:spLocks noEditPoints="1"/>
              </p:cNvSpPr>
              <p:nvPr userDrawn="1"/>
            </p:nvSpPr>
            <p:spPr bwMode="auto">
              <a:xfrm>
                <a:off x="3912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28" name="Freeform 999"/>
              <p:cNvSpPr>
                <a:spLocks noEditPoints="1"/>
              </p:cNvSpPr>
              <p:nvPr userDrawn="1"/>
            </p:nvSpPr>
            <p:spPr bwMode="auto">
              <a:xfrm>
                <a:off x="4011" y="1030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29" name="Freeform 1000"/>
              <p:cNvSpPr>
                <a:spLocks noEditPoints="1"/>
              </p:cNvSpPr>
              <p:nvPr userDrawn="1"/>
            </p:nvSpPr>
            <p:spPr bwMode="auto">
              <a:xfrm>
                <a:off x="4011" y="1030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30" name="Freeform 1001"/>
              <p:cNvSpPr>
                <a:spLocks noEditPoints="1"/>
              </p:cNvSpPr>
              <p:nvPr userDrawn="1"/>
            </p:nvSpPr>
            <p:spPr bwMode="auto">
              <a:xfrm>
                <a:off x="4107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31" name="Freeform 1002"/>
              <p:cNvSpPr>
                <a:spLocks noEditPoints="1"/>
              </p:cNvSpPr>
              <p:nvPr userDrawn="1"/>
            </p:nvSpPr>
            <p:spPr bwMode="auto">
              <a:xfrm>
                <a:off x="4107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32" name="Freeform 1003"/>
              <p:cNvSpPr>
                <a:spLocks noEditPoints="1"/>
              </p:cNvSpPr>
              <p:nvPr userDrawn="1"/>
            </p:nvSpPr>
            <p:spPr bwMode="auto">
              <a:xfrm>
                <a:off x="4203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33" name="Freeform 1004"/>
              <p:cNvSpPr>
                <a:spLocks noEditPoints="1"/>
              </p:cNvSpPr>
              <p:nvPr userDrawn="1"/>
            </p:nvSpPr>
            <p:spPr bwMode="auto">
              <a:xfrm>
                <a:off x="4203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34" name="Freeform 1005"/>
              <p:cNvSpPr>
                <a:spLocks noEditPoints="1"/>
              </p:cNvSpPr>
              <p:nvPr userDrawn="1"/>
            </p:nvSpPr>
            <p:spPr bwMode="auto">
              <a:xfrm>
                <a:off x="4299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35" name="Freeform 1006"/>
              <p:cNvSpPr>
                <a:spLocks noEditPoints="1"/>
              </p:cNvSpPr>
              <p:nvPr userDrawn="1"/>
            </p:nvSpPr>
            <p:spPr bwMode="auto">
              <a:xfrm>
                <a:off x="4299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36" name="Freeform 1007"/>
              <p:cNvSpPr>
                <a:spLocks noEditPoints="1"/>
              </p:cNvSpPr>
              <p:nvPr userDrawn="1"/>
            </p:nvSpPr>
            <p:spPr bwMode="auto">
              <a:xfrm>
                <a:off x="4395" y="1030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37" name="Freeform 1008"/>
              <p:cNvSpPr>
                <a:spLocks noEditPoints="1"/>
              </p:cNvSpPr>
              <p:nvPr userDrawn="1"/>
            </p:nvSpPr>
            <p:spPr bwMode="auto">
              <a:xfrm>
                <a:off x="4395" y="1030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4" name="Group 1210"/>
            <p:cNvGrpSpPr>
              <a:grpSpLocks/>
            </p:cNvGrpSpPr>
            <p:nvPr userDrawn="1"/>
          </p:nvGrpSpPr>
          <p:grpSpPr bwMode="auto">
            <a:xfrm>
              <a:off x="2170" y="1030"/>
              <a:ext cx="3243" cy="339"/>
              <a:chOff x="2170" y="1030"/>
              <a:chExt cx="3243" cy="339"/>
            </a:xfrm>
          </p:grpSpPr>
          <p:sp>
            <p:nvSpPr>
              <p:cNvPr id="8038" name="Freeform 1010"/>
              <p:cNvSpPr>
                <a:spLocks noEditPoints="1"/>
              </p:cNvSpPr>
              <p:nvPr userDrawn="1"/>
            </p:nvSpPr>
            <p:spPr bwMode="auto">
              <a:xfrm>
                <a:off x="4494" y="1030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39" name="Freeform 1011"/>
              <p:cNvSpPr>
                <a:spLocks noEditPoints="1"/>
              </p:cNvSpPr>
              <p:nvPr userDrawn="1"/>
            </p:nvSpPr>
            <p:spPr bwMode="auto">
              <a:xfrm>
                <a:off x="4494" y="1030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40" name="Freeform 1012"/>
              <p:cNvSpPr>
                <a:spLocks noEditPoints="1"/>
              </p:cNvSpPr>
              <p:nvPr userDrawn="1"/>
            </p:nvSpPr>
            <p:spPr bwMode="auto">
              <a:xfrm>
                <a:off x="4590" y="1030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41" name="Freeform 1013"/>
              <p:cNvSpPr>
                <a:spLocks noEditPoints="1"/>
              </p:cNvSpPr>
              <p:nvPr userDrawn="1"/>
            </p:nvSpPr>
            <p:spPr bwMode="auto">
              <a:xfrm>
                <a:off x="4590" y="1030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42" name="Freeform 1014"/>
              <p:cNvSpPr>
                <a:spLocks noEditPoints="1"/>
              </p:cNvSpPr>
              <p:nvPr userDrawn="1"/>
            </p:nvSpPr>
            <p:spPr bwMode="auto">
              <a:xfrm>
                <a:off x="4687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43" name="Freeform 1015"/>
              <p:cNvSpPr>
                <a:spLocks noEditPoints="1"/>
              </p:cNvSpPr>
              <p:nvPr userDrawn="1"/>
            </p:nvSpPr>
            <p:spPr bwMode="auto">
              <a:xfrm>
                <a:off x="4687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44" name="Freeform 1016"/>
              <p:cNvSpPr>
                <a:spLocks noEditPoints="1"/>
              </p:cNvSpPr>
              <p:nvPr userDrawn="1"/>
            </p:nvSpPr>
            <p:spPr bwMode="auto">
              <a:xfrm>
                <a:off x="4783" y="1030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45" name="Freeform 1017"/>
              <p:cNvSpPr>
                <a:spLocks noEditPoints="1"/>
              </p:cNvSpPr>
              <p:nvPr userDrawn="1"/>
            </p:nvSpPr>
            <p:spPr bwMode="auto">
              <a:xfrm>
                <a:off x="4783" y="1030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46" name="Freeform 1018"/>
              <p:cNvSpPr>
                <a:spLocks noEditPoints="1"/>
              </p:cNvSpPr>
              <p:nvPr userDrawn="1"/>
            </p:nvSpPr>
            <p:spPr bwMode="auto">
              <a:xfrm>
                <a:off x="4882" y="1030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47" name="Freeform 1019"/>
              <p:cNvSpPr>
                <a:spLocks noEditPoints="1"/>
              </p:cNvSpPr>
              <p:nvPr userDrawn="1"/>
            </p:nvSpPr>
            <p:spPr bwMode="auto">
              <a:xfrm>
                <a:off x="4882" y="1030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48" name="Freeform 1020"/>
              <p:cNvSpPr>
                <a:spLocks noEditPoints="1"/>
              </p:cNvSpPr>
              <p:nvPr userDrawn="1"/>
            </p:nvSpPr>
            <p:spPr bwMode="auto">
              <a:xfrm>
                <a:off x="4978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49" name="Freeform 1021"/>
              <p:cNvSpPr>
                <a:spLocks noEditPoints="1"/>
              </p:cNvSpPr>
              <p:nvPr userDrawn="1"/>
            </p:nvSpPr>
            <p:spPr bwMode="auto">
              <a:xfrm>
                <a:off x="4978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50" name="Freeform 1022"/>
              <p:cNvSpPr>
                <a:spLocks noEditPoints="1"/>
              </p:cNvSpPr>
              <p:nvPr userDrawn="1"/>
            </p:nvSpPr>
            <p:spPr bwMode="auto">
              <a:xfrm>
                <a:off x="5074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51" name="Freeform 1023"/>
              <p:cNvSpPr>
                <a:spLocks noEditPoints="1"/>
              </p:cNvSpPr>
              <p:nvPr userDrawn="1"/>
            </p:nvSpPr>
            <p:spPr bwMode="auto">
              <a:xfrm>
                <a:off x="5074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52" name="Freeform 1024"/>
              <p:cNvSpPr>
                <a:spLocks noEditPoints="1"/>
              </p:cNvSpPr>
              <p:nvPr userDrawn="1"/>
            </p:nvSpPr>
            <p:spPr bwMode="auto">
              <a:xfrm>
                <a:off x="5170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53" name="Freeform 1025"/>
              <p:cNvSpPr>
                <a:spLocks noEditPoints="1"/>
              </p:cNvSpPr>
              <p:nvPr userDrawn="1"/>
            </p:nvSpPr>
            <p:spPr bwMode="auto">
              <a:xfrm>
                <a:off x="5170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54" name="Freeform 1026"/>
              <p:cNvSpPr>
                <a:spLocks noEditPoints="1"/>
              </p:cNvSpPr>
              <p:nvPr userDrawn="1"/>
            </p:nvSpPr>
            <p:spPr bwMode="auto">
              <a:xfrm>
                <a:off x="5269" y="1030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55" name="Freeform 1027"/>
              <p:cNvSpPr>
                <a:spLocks noEditPoints="1"/>
              </p:cNvSpPr>
              <p:nvPr userDrawn="1"/>
            </p:nvSpPr>
            <p:spPr bwMode="auto">
              <a:xfrm>
                <a:off x="5269" y="1030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56" name="Freeform 1028"/>
              <p:cNvSpPr>
                <a:spLocks noEditPoints="1"/>
              </p:cNvSpPr>
              <p:nvPr userDrawn="1"/>
            </p:nvSpPr>
            <p:spPr bwMode="auto">
              <a:xfrm>
                <a:off x="5365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57" name="Freeform 1029"/>
              <p:cNvSpPr>
                <a:spLocks noEditPoints="1"/>
              </p:cNvSpPr>
              <p:nvPr userDrawn="1"/>
            </p:nvSpPr>
            <p:spPr bwMode="auto">
              <a:xfrm>
                <a:off x="5365" y="1030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58" name="Freeform 1030"/>
              <p:cNvSpPr>
                <a:spLocks noEditPoints="1"/>
              </p:cNvSpPr>
              <p:nvPr userDrawn="1"/>
            </p:nvSpPr>
            <p:spPr bwMode="auto">
              <a:xfrm>
                <a:off x="2170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59" name="Freeform 1031"/>
              <p:cNvSpPr>
                <a:spLocks noEditPoints="1"/>
              </p:cNvSpPr>
              <p:nvPr userDrawn="1"/>
            </p:nvSpPr>
            <p:spPr bwMode="auto">
              <a:xfrm>
                <a:off x="2170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60" name="Freeform 1032"/>
              <p:cNvSpPr>
                <a:spLocks noEditPoints="1"/>
              </p:cNvSpPr>
              <p:nvPr userDrawn="1"/>
            </p:nvSpPr>
            <p:spPr bwMode="auto">
              <a:xfrm>
                <a:off x="2269" y="1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61" name="Freeform 1033"/>
              <p:cNvSpPr>
                <a:spLocks noEditPoints="1"/>
              </p:cNvSpPr>
              <p:nvPr userDrawn="1"/>
            </p:nvSpPr>
            <p:spPr bwMode="auto">
              <a:xfrm>
                <a:off x="2269" y="1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62" name="Freeform 1034"/>
              <p:cNvSpPr>
                <a:spLocks noEditPoints="1"/>
              </p:cNvSpPr>
              <p:nvPr userDrawn="1"/>
            </p:nvSpPr>
            <p:spPr bwMode="auto">
              <a:xfrm>
                <a:off x="2365" y="1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63" name="Freeform 1035"/>
              <p:cNvSpPr>
                <a:spLocks noEditPoints="1"/>
              </p:cNvSpPr>
              <p:nvPr userDrawn="1"/>
            </p:nvSpPr>
            <p:spPr bwMode="auto">
              <a:xfrm>
                <a:off x="2365" y="1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64" name="Freeform 1036"/>
              <p:cNvSpPr>
                <a:spLocks noEditPoints="1"/>
              </p:cNvSpPr>
              <p:nvPr userDrawn="1"/>
            </p:nvSpPr>
            <p:spPr bwMode="auto">
              <a:xfrm>
                <a:off x="2462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65" name="Freeform 1037"/>
              <p:cNvSpPr>
                <a:spLocks noEditPoints="1"/>
              </p:cNvSpPr>
              <p:nvPr userDrawn="1"/>
            </p:nvSpPr>
            <p:spPr bwMode="auto">
              <a:xfrm>
                <a:off x="2462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66" name="Freeform 1038"/>
              <p:cNvSpPr>
                <a:spLocks noEditPoints="1"/>
              </p:cNvSpPr>
              <p:nvPr userDrawn="1"/>
            </p:nvSpPr>
            <p:spPr bwMode="auto">
              <a:xfrm>
                <a:off x="2558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67" name="Freeform 1039"/>
              <p:cNvSpPr>
                <a:spLocks noEditPoints="1"/>
              </p:cNvSpPr>
              <p:nvPr userDrawn="1"/>
            </p:nvSpPr>
            <p:spPr bwMode="auto">
              <a:xfrm>
                <a:off x="2558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68" name="Freeform 1040"/>
              <p:cNvSpPr>
                <a:spLocks noEditPoints="1"/>
              </p:cNvSpPr>
              <p:nvPr userDrawn="1"/>
            </p:nvSpPr>
            <p:spPr bwMode="auto">
              <a:xfrm>
                <a:off x="2654" y="1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69" name="Freeform 1041"/>
              <p:cNvSpPr>
                <a:spLocks noEditPoints="1"/>
              </p:cNvSpPr>
              <p:nvPr userDrawn="1"/>
            </p:nvSpPr>
            <p:spPr bwMode="auto">
              <a:xfrm>
                <a:off x="2654" y="1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70" name="Freeform 1042"/>
              <p:cNvSpPr>
                <a:spLocks noEditPoints="1"/>
              </p:cNvSpPr>
              <p:nvPr userDrawn="1"/>
            </p:nvSpPr>
            <p:spPr bwMode="auto">
              <a:xfrm>
                <a:off x="2753" y="1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71" name="Freeform 1043"/>
              <p:cNvSpPr>
                <a:spLocks noEditPoints="1"/>
              </p:cNvSpPr>
              <p:nvPr userDrawn="1"/>
            </p:nvSpPr>
            <p:spPr bwMode="auto">
              <a:xfrm>
                <a:off x="2753" y="1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72" name="Freeform 1044"/>
              <p:cNvSpPr>
                <a:spLocks noEditPoints="1"/>
              </p:cNvSpPr>
              <p:nvPr userDrawn="1"/>
            </p:nvSpPr>
            <p:spPr bwMode="auto">
              <a:xfrm>
                <a:off x="2849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73" name="Freeform 1045"/>
              <p:cNvSpPr>
                <a:spLocks noEditPoints="1"/>
              </p:cNvSpPr>
              <p:nvPr userDrawn="1"/>
            </p:nvSpPr>
            <p:spPr bwMode="auto">
              <a:xfrm>
                <a:off x="2849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74" name="Freeform 1046"/>
              <p:cNvSpPr>
                <a:spLocks noEditPoints="1"/>
              </p:cNvSpPr>
              <p:nvPr userDrawn="1"/>
            </p:nvSpPr>
            <p:spPr bwMode="auto">
              <a:xfrm>
                <a:off x="2945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75" name="Freeform 1047"/>
              <p:cNvSpPr>
                <a:spLocks noEditPoints="1"/>
              </p:cNvSpPr>
              <p:nvPr userDrawn="1"/>
            </p:nvSpPr>
            <p:spPr bwMode="auto">
              <a:xfrm>
                <a:off x="2945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76" name="Freeform 1048"/>
              <p:cNvSpPr>
                <a:spLocks noEditPoints="1"/>
              </p:cNvSpPr>
              <p:nvPr userDrawn="1"/>
            </p:nvSpPr>
            <p:spPr bwMode="auto">
              <a:xfrm>
                <a:off x="3041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77" name="Freeform 1049"/>
              <p:cNvSpPr>
                <a:spLocks noEditPoints="1"/>
              </p:cNvSpPr>
              <p:nvPr userDrawn="1"/>
            </p:nvSpPr>
            <p:spPr bwMode="auto">
              <a:xfrm>
                <a:off x="3041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78" name="Freeform 1050"/>
              <p:cNvSpPr>
                <a:spLocks noEditPoints="1"/>
              </p:cNvSpPr>
              <p:nvPr userDrawn="1"/>
            </p:nvSpPr>
            <p:spPr bwMode="auto">
              <a:xfrm>
                <a:off x="3140" y="1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79" name="Freeform 1051"/>
              <p:cNvSpPr>
                <a:spLocks noEditPoints="1"/>
              </p:cNvSpPr>
              <p:nvPr userDrawn="1"/>
            </p:nvSpPr>
            <p:spPr bwMode="auto">
              <a:xfrm>
                <a:off x="3140" y="1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80" name="Freeform 1052"/>
              <p:cNvSpPr>
                <a:spLocks noEditPoints="1"/>
              </p:cNvSpPr>
              <p:nvPr userDrawn="1"/>
            </p:nvSpPr>
            <p:spPr bwMode="auto">
              <a:xfrm>
                <a:off x="3236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81" name="Freeform 1053"/>
              <p:cNvSpPr>
                <a:spLocks noEditPoints="1"/>
              </p:cNvSpPr>
              <p:nvPr userDrawn="1"/>
            </p:nvSpPr>
            <p:spPr bwMode="auto">
              <a:xfrm>
                <a:off x="3236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82" name="Freeform 1054"/>
              <p:cNvSpPr>
                <a:spLocks noEditPoints="1"/>
              </p:cNvSpPr>
              <p:nvPr userDrawn="1"/>
            </p:nvSpPr>
            <p:spPr bwMode="auto">
              <a:xfrm>
                <a:off x="3332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83" name="Freeform 1055"/>
              <p:cNvSpPr>
                <a:spLocks noEditPoints="1"/>
              </p:cNvSpPr>
              <p:nvPr userDrawn="1"/>
            </p:nvSpPr>
            <p:spPr bwMode="auto">
              <a:xfrm>
                <a:off x="3332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84" name="Freeform 1056"/>
              <p:cNvSpPr>
                <a:spLocks noEditPoints="1"/>
              </p:cNvSpPr>
              <p:nvPr userDrawn="1"/>
            </p:nvSpPr>
            <p:spPr bwMode="auto">
              <a:xfrm>
                <a:off x="3429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85" name="Freeform 1057"/>
              <p:cNvSpPr>
                <a:spLocks noEditPoints="1"/>
              </p:cNvSpPr>
              <p:nvPr userDrawn="1"/>
            </p:nvSpPr>
            <p:spPr bwMode="auto">
              <a:xfrm>
                <a:off x="3429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86" name="Freeform 1058"/>
              <p:cNvSpPr>
                <a:spLocks noEditPoints="1"/>
              </p:cNvSpPr>
              <p:nvPr userDrawn="1"/>
            </p:nvSpPr>
            <p:spPr bwMode="auto">
              <a:xfrm>
                <a:off x="3525" y="1129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87" name="Freeform 1059"/>
              <p:cNvSpPr>
                <a:spLocks noEditPoints="1"/>
              </p:cNvSpPr>
              <p:nvPr userDrawn="1"/>
            </p:nvSpPr>
            <p:spPr bwMode="auto">
              <a:xfrm>
                <a:off x="3525" y="1129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88" name="Freeform 1060"/>
              <p:cNvSpPr>
                <a:spLocks noEditPoints="1"/>
              </p:cNvSpPr>
              <p:nvPr userDrawn="1"/>
            </p:nvSpPr>
            <p:spPr bwMode="auto">
              <a:xfrm>
                <a:off x="3623" y="1129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89" name="Freeform 1061"/>
              <p:cNvSpPr>
                <a:spLocks noEditPoints="1"/>
              </p:cNvSpPr>
              <p:nvPr userDrawn="1"/>
            </p:nvSpPr>
            <p:spPr bwMode="auto">
              <a:xfrm>
                <a:off x="3623" y="1129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90" name="Freeform 1062"/>
              <p:cNvSpPr>
                <a:spLocks noEditPoints="1"/>
              </p:cNvSpPr>
              <p:nvPr userDrawn="1"/>
            </p:nvSpPr>
            <p:spPr bwMode="auto">
              <a:xfrm>
                <a:off x="3720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91" name="Freeform 1063"/>
              <p:cNvSpPr>
                <a:spLocks noEditPoints="1"/>
              </p:cNvSpPr>
              <p:nvPr userDrawn="1"/>
            </p:nvSpPr>
            <p:spPr bwMode="auto">
              <a:xfrm>
                <a:off x="3720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92" name="Freeform 1064"/>
              <p:cNvSpPr>
                <a:spLocks noEditPoints="1"/>
              </p:cNvSpPr>
              <p:nvPr userDrawn="1"/>
            </p:nvSpPr>
            <p:spPr bwMode="auto">
              <a:xfrm>
                <a:off x="3816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93" name="Freeform 1065"/>
              <p:cNvSpPr>
                <a:spLocks noEditPoints="1"/>
              </p:cNvSpPr>
              <p:nvPr userDrawn="1"/>
            </p:nvSpPr>
            <p:spPr bwMode="auto">
              <a:xfrm>
                <a:off x="3816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94" name="Freeform 1066"/>
              <p:cNvSpPr>
                <a:spLocks noEditPoints="1"/>
              </p:cNvSpPr>
              <p:nvPr userDrawn="1"/>
            </p:nvSpPr>
            <p:spPr bwMode="auto">
              <a:xfrm>
                <a:off x="3912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95" name="Freeform 1067"/>
              <p:cNvSpPr>
                <a:spLocks noEditPoints="1"/>
              </p:cNvSpPr>
              <p:nvPr userDrawn="1"/>
            </p:nvSpPr>
            <p:spPr bwMode="auto">
              <a:xfrm>
                <a:off x="3912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96" name="Freeform 1068"/>
              <p:cNvSpPr>
                <a:spLocks noEditPoints="1"/>
              </p:cNvSpPr>
              <p:nvPr userDrawn="1"/>
            </p:nvSpPr>
            <p:spPr bwMode="auto">
              <a:xfrm>
                <a:off x="4011" y="1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97" name="Freeform 1069"/>
              <p:cNvSpPr>
                <a:spLocks noEditPoints="1"/>
              </p:cNvSpPr>
              <p:nvPr userDrawn="1"/>
            </p:nvSpPr>
            <p:spPr bwMode="auto">
              <a:xfrm>
                <a:off x="4011" y="1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98" name="Freeform 1070"/>
              <p:cNvSpPr>
                <a:spLocks noEditPoints="1"/>
              </p:cNvSpPr>
              <p:nvPr userDrawn="1"/>
            </p:nvSpPr>
            <p:spPr bwMode="auto">
              <a:xfrm>
                <a:off x="4107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99" name="Freeform 1071"/>
              <p:cNvSpPr>
                <a:spLocks noEditPoints="1"/>
              </p:cNvSpPr>
              <p:nvPr userDrawn="1"/>
            </p:nvSpPr>
            <p:spPr bwMode="auto">
              <a:xfrm>
                <a:off x="4107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00" name="Freeform 1072"/>
              <p:cNvSpPr>
                <a:spLocks noEditPoints="1"/>
              </p:cNvSpPr>
              <p:nvPr userDrawn="1"/>
            </p:nvSpPr>
            <p:spPr bwMode="auto">
              <a:xfrm>
                <a:off x="4203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01" name="Freeform 1073"/>
              <p:cNvSpPr>
                <a:spLocks noEditPoints="1"/>
              </p:cNvSpPr>
              <p:nvPr userDrawn="1"/>
            </p:nvSpPr>
            <p:spPr bwMode="auto">
              <a:xfrm>
                <a:off x="4203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02" name="Freeform 1074"/>
              <p:cNvSpPr>
                <a:spLocks noEditPoints="1"/>
              </p:cNvSpPr>
              <p:nvPr userDrawn="1"/>
            </p:nvSpPr>
            <p:spPr bwMode="auto">
              <a:xfrm>
                <a:off x="4299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03" name="Freeform 1075"/>
              <p:cNvSpPr>
                <a:spLocks noEditPoints="1"/>
              </p:cNvSpPr>
              <p:nvPr userDrawn="1"/>
            </p:nvSpPr>
            <p:spPr bwMode="auto">
              <a:xfrm>
                <a:off x="4299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04" name="Freeform 1076"/>
              <p:cNvSpPr>
                <a:spLocks noEditPoints="1"/>
              </p:cNvSpPr>
              <p:nvPr userDrawn="1"/>
            </p:nvSpPr>
            <p:spPr bwMode="auto">
              <a:xfrm>
                <a:off x="4395" y="1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05" name="Freeform 1077"/>
              <p:cNvSpPr>
                <a:spLocks noEditPoints="1"/>
              </p:cNvSpPr>
              <p:nvPr userDrawn="1"/>
            </p:nvSpPr>
            <p:spPr bwMode="auto">
              <a:xfrm>
                <a:off x="4395" y="1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06" name="Freeform 1078"/>
              <p:cNvSpPr>
                <a:spLocks noEditPoints="1"/>
              </p:cNvSpPr>
              <p:nvPr userDrawn="1"/>
            </p:nvSpPr>
            <p:spPr bwMode="auto">
              <a:xfrm>
                <a:off x="4494" y="1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07" name="Freeform 1079"/>
              <p:cNvSpPr>
                <a:spLocks noEditPoints="1"/>
              </p:cNvSpPr>
              <p:nvPr userDrawn="1"/>
            </p:nvSpPr>
            <p:spPr bwMode="auto">
              <a:xfrm>
                <a:off x="4494" y="112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08" name="Freeform 1080"/>
              <p:cNvSpPr>
                <a:spLocks noEditPoints="1"/>
              </p:cNvSpPr>
              <p:nvPr userDrawn="1"/>
            </p:nvSpPr>
            <p:spPr bwMode="auto">
              <a:xfrm>
                <a:off x="4590" y="1129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09" name="Freeform 1081"/>
              <p:cNvSpPr>
                <a:spLocks noEditPoints="1"/>
              </p:cNvSpPr>
              <p:nvPr userDrawn="1"/>
            </p:nvSpPr>
            <p:spPr bwMode="auto">
              <a:xfrm>
                <a:off x="4590" y="1129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10" name="Freeform 1082"/>
              <p:cNvSpPr>
                <a:spLocks noEditPoints="1"/>
              </p:cNvSpPr>
              <p:nvPr userDrawn="1"/>
            </p:nvSpPr>
            <p:spPr bwMode="auto">
              <a:xfrm>
                <a:off x="4687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11" name="Freeform 1083"/>
              <p:cNvSpPr>
                <a:spLocks noEditPoints="1"/>
              </p:cNvSpPr>
              <p:nvPr userDrawn="1"/>
            </p:nvSpPr>
            <p:spPr bwMode="auto">
              <a:xfrm>
                <a:off x="4687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12" name="Freeform 1084"/>
              <p:cNvSpPr>
                <a:spLocks noEditPoints="1"/>
              </p:cNvSpPr>
              <p:nvPr userDrawn="1"/>
            </p:nvSpPr>
            <p:spPr bwMode="auto">
              <a:xfrm>
                <a:off x="4783" y="1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13" name="Freeform 1085"/>
              <p:cNvSpPr>
                <a:spLocks noEditPoints="1"/>
              </p:cNvSpPr>
              <p:nvPr userDrawn="1"/>
            </p:nvSpPr>
            <p:spPr bwMode="auto">
              <a:xfrm>
                <a:off x="4783" y="112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14" name="Freeform 1086"/>
              <p:cNvSpPr>
                <a:spLocks noEditPoints="1"/>
              </p:cNvSpPr>
              <p:nvPr userDrawn="1"/>
            </p:nvSpPr>
            <p:spPr bwMode="auto">
              <a:xfrm>
                <a:off x="4882" y="1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15" name="Freeform 1087"/>
              <p:cNvSpPr>
                <a:spLocks noEditPoints="1"/>
              </p:cNvSpPr>
              <p:nvPr userDrawn="1"/>
            </p:nvSpPr>
            <p:spPr bwMode="auto">
              <a:xfrm>
                <a:off x="4882" y="1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16" name="Freeform 1088"/>
              <p:cNvSpPr>
                <a:spLocks noEditPoints="1"/>
              </p:cNvSpPr>
              <p:nvPr userDrawn="1"/>
            </p:nvSpPr>
            <p:spPr bwMode="auto">
              <a:xfrm>
                <a:off x="4978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17" name="Freeform 1089"/>
              <p:cNvSpPr>
                <a:spLocks noEditPoints="1"/>
              </p:cNvSpPr>
              <p:nvPr userDrawn="1"/>
            </p:nvSpPr>
            <p:spPr bwMode="auto">
              <a:xfrm>
                <a:off x="4978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18" name="Freeform 1090"/>
              <p:cNvSpPr>
                <a:spLocks noEditPoints="1"/>
              </p:cNvSpPr>
              <p:nvPr userDrawn="1"/>
            </p:nvSpPr>
            <p:spPr bwMode="auto">
              <a:xfrm>
                <a:off x="5074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19" name="Freeform 1091"/>
              <p:cNvSpPr>
                <a:spLocks noEditPoints="1"/>
              </p:cNvSpPr>
              <p:nvPr userDrawn="1"/>
            </p:nvSpPr>
            <p:spPr bwMode="auto">
              <a:xfrm>
                <a:off x="5074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20" name="Freeform 1092"/>
              <p:cNvSpPr>
                <a:spLocks noEditPoints="1"/>
              </p:cNvSpPr>
              <p:nvPr userDrawn="1"/>
            </p:nvSpPr>
            <p:spPr bwMode="auto">
              <a:xfrm>
                <a:off x="5170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21" name="Freeform 1093"/>
              <p:cNvSpPr>
                <a:spLocks noEditPoints="1"/>
              </p:cNvSpPr>
              <p:nvPr userDrawn="1"/>
            </p:nvSpPr>
            <p:spPr bwMode="auto">
              <a:xfrm>
                <a:off x="5170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22" name="Freeform 1094"/>
              <p:cNvSpPr>
                <a:spLocks noEditPoints="1"/>
              </p:cNvSpPr>
              <p:nvPr userDrawn="1"/>
            </p:nvSpPr>
            <p:spPr bwMode="auto">
              <a:xfrm>
                <a:off x="5269" y="1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23" name="Freeform 1095"/>
              <p:cNvSpPr>
                <a:spLocks noEditPoints="1"/>
              </p:cNvSpPr>
              <p:nvPr userDrawn="1"/>
            </p:nvSpPr>
            <p:spPr bwMode="auto">
              <a:xfrm>
                <a:off x="5269" y="112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24" name="Freeform 1096"/>
              <p:cNvSpPr>
                <a:spLocks noEditPoints="1"/>
              </p:cNvSpPr>
              <p:nvPr userDrawn="1"/>
            </p:nvSpPr>
            <p:spPr bwMode="auto">
              <a:xfrm>
                <a:off x="5365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25" name="Freeform 1097"/>
              <p:cNvSpPr>
                <a:spLocks noEditPoints="1"/>
              </p:cNvSpPr>
              <p:nvPr userDrawn="1"/>
            </p:nvSpPr>
            <p:spPr bwMode="auto">
              <a:xfrm>
                <a:off x="5365" y="112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26" name="Freeform 1098"/>
              <p:cNvSpPr>
                <a:spLocks noEditPoints="1"/>
              </p:cNvSpPr>
              <p:nvPr userDrawn="1"/>
            </p:nvSpPr>
            <p:spPr bwMode="auto">
              <a:xfrm>
                <a:off x="2170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27" name="Freeform 1099"/>
              <p:cNvSpPr>
                <a:spLocks noEditPoints="1"/>
              </p:cNvSpPr>
              <p:nvPr userDrawn="1"/>
            </p:nvSpPr>
            <p:spPr bwMode="auto">
              <a:xfrm>
                <a:off x="2170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28" name="Freeform 1100"/>
              <p:cNvSpPr>
                <a:spLocks noEditPoints="1"/>
              </p:cNvSpPr>
              <p:nvPr userDrawn="1"/>
            </p:nvSpPr>
            <p:spPr bwMode="auto">
              <a:xfrm>
                <a:off x="2269" y="122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29" name="Freeform 1101"/>
              <p:cNvSpPr>
                <a:spLocks noEditPoints="1"/>
              </p:cNvSpPr>
              <p:nvPr userDrawn="1"/>
            </p:nvSpPr>
            <p:spPr bwMode="auto">
              <a:xfrm>
                <a:off x="2269" y="122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30" name="Freeform 1102"/>
              <p:cNvSpPr>
                <a:spLocks noEditPoints="1"/>
              </p:cNvSpPr>
              <p:nvPr userDrawn="1"/>
            </p:nvSpPr>
            <p:spPr bwMode="auto">
              <a:xfrm>
                <a:off x="2365" y="122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31" name="Freeform 1103"/>
              <p:cNvSpPr>
                <a:spLocks noEditPoints="1"/>
              </p:cNvSpPr>
              <p:nvPr userDrawn="1"/>
            </p:nvSpPr>
            <p:spPr bwMode="auto">
              <a:xfrm>
                <a:off x="2365" y="122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32" name="Freeform 1104"/>
              <p:cNvSpPr>
                <a:spLocks noEditPoints="1"/>
              </p:cNvSpPr>
              <p:nvPr userDrawn="1"/>
            </p:nvSpPr>
            <p:spPr bwMode="auto">
              <a:xfrm>
                <a:off x="2462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33" name="Freeform 1105"/>
              <p:cNvSpPr>
                <a:spLocks noEditPoints="1"/>
              </p:cNvSpPr>
              <p:nvPr userDrawn="1"/>
            </p:nvSpPr>
            <p:spPr bwMode="auto">
              <a:xfrm>
                <a:off x="2462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34" name="Freeform 1106"/>
              <p:cNvSpPr>
                <a:spLocks noEditPoints="1"/>
              </p:cNvSpPr>
              <p:nvPr userDrawn="1"/>
            </p:nvSpPr>
            <p:spPr bwMode="auto">
              <a:xfrm>
                <a:off x="2558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35" name="Freeform 1107"/>
              <p:cNvSpPr>
                <a:spLocks noEditPoints="1"/>
              </p:cNvSpPr>
              <p:nvPr userDrawn="1"/>
            </p:nvSpPr>
            <p:spPr bwMode="auto">
              <a:xfrm>
                <a:off x="2558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36" name="Freeform 1108"/>
              <p:cNvSpPr>
                <a:spLocks noEditPoints="1"/>
              </p:cNvSpPr>
              <p:nvPr userDrawn="1"/>
            </p:nvSpPr>
            <p:spPr bwMode="auto">
              <a:xfrm>
                <a:off x="2654" y="122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37" name="Freeform 1109"/>
              <p:cNvSpPr>
                <a:spLocks noEditPoints="1"/>
              </p:cNvSpPr>
              <p:nvPr userDrawn="1"/>
            </p:nvSpPr>
            <p:spPr bwMode="auto">
              <a:xfrm>
                <a:off x="2654" y="122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38" name="Freeform 1110"/>
              <p:cNvSpPr>
                <a:spLocks noEditPoints="1"/>
              </p:cNvSpPr>
              <p:nvPr userDrawn="1"/>
            </p:nvSpPr>
            <p:spPr bwMode="auto">
              <a:xfrm>
                <a:off x="2753" y="122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39" name="Freeform 1111"/>
              <p:cNvSpPr>
                <a:spLocks noEditPoints="1"/>
              </p:cNvSpPr>
              <p:nvPr userDrawn="1"/>
            </p:nvSpPr>
            <p:spPr bwMode="auto">
              <a:xfrm>
                <a:off x="2753" y="122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40" name="Freeform 1112"/>
              <p:cNvSpPr>
                <a:spLocks noEditPoints="1"/>
              </p:cNvSpPr>
              <p:nvPr userDrawn="1"/>
            </p:nvSpPr>
            <p:spPr bwMode="auto">
              <a:xfrm>
                <a:off x="2849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41" name="Freeform 1113"/>
              <p:cNvSpPr>
                <a:spLocks noEditPoints="1"/>
              </p:cNvSpPr>
              <p:nvPr userDrawn="1"/>
            </p:nvSpPr>
            <p:spPr bwMode="auto">
              <a:xfrm>
                <a:off x="2849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42" name="Freeform 1114"/>
              <p:cNvSpPr>
                <a:spLocks noEditPoints="1"/>
              </p:cNvSpPr>
              <p:nvPr userDrawn="1"/>
            </p:nvSpPr>
            <p:spPr bwMode="auto">
              <a:xfrm>
                <a:off x="2945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43" name="Freeform 1115"/>
              <p:cNvSpPr>
                <a:spLocks noEditPoints="1"/>
              </p:cNvSpPr>
              <p:nvPr userDrawn="1"/>
            </p:nvSpPr>
            <p:spPr bwMode="auto">
              <a:xfrm>
                <a:off x="2945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44" name="Freeform 1116"/>
              <p:cNvSpPr>
                <a:spLocks noEditPoints="1"/>
              </p:cNvSpPr>
              <p:nvPr userDrawn="1"/>
            </p:nvSpPr>
            <p:spPr bwMode="auto">
              <a:xfrm>
                <a:off x="3041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45" name="Freeform 1117"/>
              <p:cNvSpPr>
                <a:spLocks noEditPoints="1"/>
              </p:cNvSpPr>
              <p:nvPr userDrawn="1"/>
            </p:nvSpPr>
            <p:spPr bwMode="auto">
              <a:xfrm>
                <a:off x="3041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46" name="Freeform 1118"/>
              <p:cNvSpPr>
                <a:spLocks noEditPoints="1"/>
              </p:cNvSpPr>
              <p:nvPr userDrawn="1"/>
            </p:nvSpPr>
            <p:spPr bwMode="auto">
              <a:xfrm>
                <a:off x="3140" y="122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47" name="Freeform 1119"/>
              <p:cNvSpPr>
                <a:spLocks noEditPoints="1"/>
              </p:cNvSpPr>
              <p:nvPr userDrawn="1"/>
            </p:nvSpPr>
            <p:spPr bwMode="auto">
              <a:xfrm>
                <a:off x="3140" y="122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48" name="Freeform 1120"/>
              <p:cNvSpPr>
                <a:spLocks noEditPoints="1"/>
              </p:cNvSpPr>
              <p:nvPr userDrawn="1"/>
            </p:nvSpPr>
            <p:spPr bwMode="auto">
              <a:xfrm>
                <a:off x="3236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49" name="Freeform 1121"/>
              <p:cNvSpPr>
                <a:spLocks noEditPoints="1"/>
              </p:cNvSpPr>
              <p:nvPr userDrawn="1"/>
            </p:nvSpPr>
            <p:spPr bwMode="auto">
              <a:xfrm>
                <a:off x="3236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50" name="Freeform 1122"/>
              <p:cNvSpPr>
                <a:spLocks noEditPoints="1"/>
              </p:cNvSpPr>
              <p:nvPr userDrawn="1"/>
            </p:nvSpPr>
            <p:spPr bwMode="auto">
              <a:xfrm>
                <a:off x="3332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51" name="Freeform 1123"/>
              <p:cNvSpPr>
                <a:spLocks noEditPoints="1"/>
              </p:cNvSpPr>
              <p:nvPr userDrawn="1"/>
            </p:nvSpPr>
            <p:spPr bwMode="auto">
              <a:xfrm>
                <a:off x="3332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52" name="Freeform 1124"/>
              <p:cNvSpPr>
                <a:spLocks noEditPoints="1"/>
              </p:cNvSpPr>
              <p:nvPr userDrawn="1"/>
            </p:nvSpPr>
            <p:spPr bwMode="auto">
              <a:xfrm>
                <a:off x="3429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53" name="Freeform 1125"/>
              <p:cNvSpPr>
                <a:spLocks noEditPoints="1"/>
              </p:cNvSpPr>
              <p:nvPr userDrawn="1"/>
            </p:nvSpPr>
            <p:spPr bwMode="auto">
              <a:xfrm>
                <a:off x="3429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54" name="Freeform 1126"/>
              <p:cNvSpPr>
                <a:spLocks noEditPoints="1"/>
              </p:cNvSpPr>
              <p:nvPr userDrawn="1"/>
            </p:nvSpPr>
            <p:spPr bwMode="auto">
              <a:xfrm>
                <a:off x="3525" y="1225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55" name="Freeform 1127"/>
              <p:cNvSpPr>
                <a:spLocks noEditPoints="1"/>
              </p:cNvSpPr>
              <p:nvPr userDrawn="1"/>
            </p:nvSpPr>
            <p:spPr bwMode="auto">
              <a:xfrm>
                <a:off x="3525" y="1225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56" name="Freeform 1128"/>
              <p:cNvSpPr>
                <a:spLocks noEditPoints="1"/>
              </p:cNvSpPr>
              <p:nvPr userDrawn="1"/>
            </p:nvSpPr>
            <p:spPr bwMode="auto">
              <a:xfrm>
                <a:off x="3623" y="1225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57" name="Freeform 1129"/>
              <p:cNvSpPr>
                <a:spLocks noEditPoints="1"/>
              </p:cNvSpPr>
              <p:nvPr userDrawn="1"/>
            </p:nvSpPr>
            <p:spPr bwMode="auto">
              <a:xfrm>
                <a:off x="3623" y="1225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58" name="Freeform 1130"/>
              <p:cNvSpPr>
                <a:spLocks noEditPoints="1"/>
              </p:cNvSpPr>
              <p:nvPr userDrawn="1"/>
            </p:nvSpPr>
            <p:spPr bwMode="auto">
              <a:xfrm>
                <a:off x="3720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59" name="Freeform 1131"/>
              <p:cNvSpPr>
                <a:spLocks noEditPoints="1"/>
              </p:cNvSpPr>
              <p:nvPr userDrawn="1"/>
            </p:nvSpPr>
            <p:spPr bwMode="auto">
              <a:xfrm>
                <a:off x="3720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60" name="Freeform 1132"/>
              <p:cNvSpPr>
                <a:spLocks noEditPoints="1"/>
              </p:cNvSpPr>
              <p:nvPr userDrawn="1"/>
            </p:nvSpPr>
            <p:spPr bwMode="auto">
              <a:xfrm>
                <a:off x="3816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61" name="Freeform 1133"/>
              <p:cNvSpPr>
                <a:spLocks noEditPoints="1"/>
              </p:cNvSpPr>
              <p:nvPr userDrawn="1"/>
            </p:nvSpPr>
            <p:spPr bwMode="auto">
              <a:xfrm>
                <a:off x="3816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62" name="Freeform 1134"/>
              <p:cNvSpPr>
                <a:spLocks noEditPoints="1"/>
              </p:cNvSpPr>
              <p:nvPr userDrawn="1"/>
            </p:nvSpPr>
            <p:spPr bwMode="auto">
              <a:xfrm>
                <a:off x="3912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63" name="Freeform 1135"/>
              <p:cNvSpPr>
                <a:spLocks noEditPoints="1"/>
              </p:cNvSpPr>
              <p:nvPr userDrawn="1"/>
            </p:nvSpPr>
            <p:spPr bwMode="auto">
              <a:xfrm>
                <a:off x="3912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64" name="Freeform 1136"/>
              <p:cNvSpPr>
                <a:spLocks noEditPoints="1"/>
              </p:cNvSpPr>
              <p:nvPr userDrawn="1"/>
            </p:nvSpPr>
            <p:spPr bwMode="auto">
              <a:xfrm>
                <a:off x="4011" y="122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65" name="Freeform 1137"/>
              <p:cNvSpPr>
                <a:spLocks noEditPoints="1"/>
              </p:cNvSpPr>
              <p:nvPr userDrawn="1"/>
            </p:nvSpPr>
            <p:spPr bwMode="auto">
              <a:xfrm>
                <a:off x="4011" y="122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66" name="Freeform 1138"/>
              <p:cNvSpPr>
                <a:spLocks noEditPoints="1"/>
              </p:cNvSpPr>
              <p:nvPr userDrawn="1"/>
            </p:nvSpPr>
            <p:spPr bwMode="auto">
              <a:xfrm>
                <a:off x="4107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67" name="Freeform 1139"/>
              <p:cNvSpPr>
                <a:spLocks noEditPoints="1"/>
              </p:cNvSpPr>
              <p:nvPr userDrawn="1"/>
            </p:nvSpPr>
            <p:spPr bwMode="auto">
              <a:xfrm>
                <a:off x="4107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68" name="Freeform 1140"/>
              <p:cNvSpPr>
                <a:spLocks noEditPoints="1"/>
              </p:cNvSpPr>
              <p:nvPr userDrawn="1"/>
            </p:nvSpPr>
            <p:spPr bwMode="auto">
              <a:xfrm>
                <a:off x="4203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69" name="Freeform 1141"/>
              <p:cNvSpPr>
                <a:spLocks noEditPoints="1"/>
              </p:cNvSpPr>
              <p:nvPr userDrawn="1"/>
            </p:nvSpPr>
            <p:spPr bwMode="auto">
              <a:xfrm>
                <a:off x="4203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70" name="Freeform 1142"/>
              <p:cNvSpPr>
                <a:spLocks noEditPoints="1"/>
              </p:cNvSpPr>
              <p:nvPr userDrawn="1"/>
            </p:nvSpPr>
            <p:spPr bwMode="auto">
              <a:xfrm>
                <a:off x="4299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71" name="Freeform 1143"/>
              <p:cNvSpPr>
                <a:spLocks noEditPoints="1"/>
              </p:cNvSpPr>
              <p:nvPr userDrawn="1"/>
            </p:nvSpPr>
            <p:spPr bwMode="auto">
              <a:xfrm>
                <a:off x="4299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72" name="Freeform 1144"/>
              <p:cNvSpPr>
                <a:spLocks noEditPoints="1"/>
              </p:cNvSpPr>
              <p:nvPr userDrawn="1"/>
            </p:nvSpPr>
            <p:spPr bwMode="auto">
              <a:xfrm>
                <a:off x="4395" y="122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73" name="Freeform 1145"/>
              <p:cNvSpPr>
                <a:spLocks noEditPoints="1"/>
              </p:cNvSpPr>
              <p:nvPr userDrawn="1"/>
            </p:nvSpPr>
            <p:spPr bwMode="auto">
              <a:xfrm>
                <a:off x="4395" y="122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74" name="Freeform 1146"/>
              <p:cNvSpPr>
                <a:spLocks noEditPoints="1"/>
              </p:cNvSpPr>
              <p:nvPr userDrawn="1"/>
            </p:nvSpPr>
            <p:spPr bwMode="auto">
              <a:xfrm>
                <a:off x="4494" y="122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75" name="Freeform 1147"/>
              <p:cNvSpPr>
                <a:spLocks noEditPoints="1"/>
              </p:cNvSpPr>
              <p:nvPr userDrawn="1"/>
            </p:nvSpPr>
            <p:spPr bwMode="auto">
              <a:xfrm>
                <a:off x="4494" y="122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76" name="Freeform 1148"/>
              <p:cNvSpPr>
                <a:spLocks noEditPoints="1"/>
              </p:cNvSpPr>
              <p:nvPr userDrawn="1"/>
            </p:nvSpPr>
            <p:spPr bwMode="auto">
              <a:xfrm>
                <a:off x="4590" y="1225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77" name="Freeform 1149"/>
              <p:cNvSpPr>
                <a:spLocks noEditPoints="1"/>
              </p:cNvSpPr>
              <p:nvPr userDrawn="1"/>
            </p:nvSpPr>
            <p:spPr bwMode="auto">
              <a:xfrm>
                <a:off x="4590" y="1225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78" name="Freeform 1150"/>
              <p:cNvSpPr>
                <a:spLocks noEditPoints="1"/>
              </p:cNvSpPr>
              <p:nvPr userDrawn="1"/>
            </p:nvSpPr>
            <p:spPr bwMode="auto">
              <a:xfrm>
                <a:off x="4687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79" name="Freeform 1151"/>
              <p:cNvSpPr>
                <a:spLocks noEditPoints="1"/>
              </p:cNvSpPr>
              <p:nvPr userDrawn="1"/>
            </p:nvSpPr>
            <p:spPr bwMode="auto">
              <a:xfrm>
                <a:off x="4687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80" name="Freeform 1152"/>
              <p:cNvSpPr>
                <a:spLocks noEditPoints="1"/>
              </p:cNvSpPr>
              <p:nvPr userDrawn="1"/>
            </p:nvSpPr>
            <p:spPr bwMode="auto">
              <a:xfrm>
                <a:off x="4783" y="122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81" name="Freeform 1153"/>
              <p:cNvSpPr>
                <a:spLocks noEditPoints="1"/>
              </p:cNvSpPr>
              <p:nvPr userDrawn="1"/>
            </p:nvSpPr>
            <p:spPr bwMode="auto">
              <a:xfrm>
                <a:off x="4783" y="122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82" name="Freeform 1154"/>
              <p:cNvSpPr>
                <a:spLocks noEditPoints="1"/>
              </p:cNvSpPr>
              <p:nvPr userDrawn="1"/>
            </p:nvSpPr>
            <p:spPr bwMode="auto">
              <a:xfrm>
                <a:off x="4882" y="122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83" name="Freeform 1155"/>
              <p:cNvSpPr>
                <a:spLocks noEditPoints="1"/>
              </p:cNvSpPr>
              <p:nvPr userDrawn="1"/>
            </p:nvSpPr>
            <p:spPr bwMode="auto">
              <a:xfrm>
                <a:off x="4882" y="122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84" name="Freeform 1156"/>
              <p:cNvSpPr>
                <a:spLocks noEditPoints="1"/>
              </p:cNvSpPr>
              <p:nvPr userDrawn="1"/>
            </p:nvSpPr>
            <p:spPr bwMode="auto">
              <a:xfrm>
                <a:off x="4978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85" name="Freeform 1157"/>
              <p:cNvSpPr>
                <a:spLocks noEditPoints="1"/>
              </p:cNvSpPr>
              <p:nvPr userDrawn="1"/>
            </p:nvSpPr>
            <p:spPr bwMode="auto">
              <a:xfrm>
                <a:off x="4978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86" name="Freeform 1158"/>
              <p:cNvSpPr>
                <a:spLocks noEditPoints="1"/>
              </p:cNvSpPr>
              <p:nvPr userDrawn="1"/>
            </p:nvSpPr>
            <p:spPr bwMode="auto">
              <a:xfrm>
                <a:off x="5074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87" name="Freeform 1159"/>
              <p:cNvSpPr>
                <a:spLocks noEditPoints="1"/>
              </p:cNvSpPr>
              <p:nvPr userDrawn="1"/>
            </p:nvSpPr>
            <p:spPr bwMode="auto">
              <a:xfrm>
                <a:off x="5074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88" name="Freeform 1160"/>
              <p:cNvSpPr>
                <a:spLocks noEditPoints="1"/>
              </p:cNvSpPr>
              <p:nvPr userDrawn="1"/>
            </p:nvSpPr>
            <p:spPr bwMode="auto">
              <a:xfrm>
                <a:off x="5170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89" name="Freeform 1161"/>
              <p:cNvSpPr>
                <a:spLocks noEditPoints="1"/>
              </p:cNvSpPr>
              <p:nvPr userDrawn="1"/>
            </p:nvSpPr>
            <p:spPr bwMode="auto">
              <a:xfrm>
                <a:off x="5170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0" name="Freeform 1162"/>
              <p:cNvSpPr>
                <a:spLocks noEditPoints="1"/>
              </p:cNvSpPr>
              <p:nvPr userDrawn="1"/>
            </p:nvSpPr>
            <p:spPr bwMode="auto">
              <a:xfrm>
                <a:off x="5269" y="122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1" name="Freeform 1163"/>
              <p:cNvSpPr>
                <a:spLocks noEditPoints="1"/>
              </p:cNvSpPr>
              <p:nvPr userDrawn="1"/>
            </p:nvSpPr>
            <p:spPr bwMode="auto">
              <a:xfrm>
                <a:off x="5269" y="122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2" name="Freeform 1164"/>
              <p:cNvSpPr>
                <a:spLocks noEditPoints="1"/>
              </p:cNvSpPr>
              <p:nvPr userDrawn="1"/>
            </p:nvSpPr>
            <p:spPr bwMode="auto">
              <a:xfrm>
                <a:off x="5365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3" name="Freeform 1165"/>
              <p:cNvSpPr>
                <a:spLocks noEditPoints="1"/>
              </p:cNvSpPr>
              <p:nvPr userDrawn="1"/>
            </p:nvSpPr>
            <p:spPr bwMode="auto">
              <a:xfrm>
                <a:off x="5365" y="122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4" name="Freeform 1166"/>
              <p:cNvSpPr>
                <a:spLocks noEditPoints="1"/>
              </p:cNvSpPr>
              <p:nvPr userDrawn="1"/>
            </p:nvSpPr>
            <p:spPr bwMode="auto">
              <a:xfrm>
                <a:off x="2170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5" name="Freeform 1167"/>
              <p:cNvSpPr>
                <a:spLocks noEditPoints="1"/>
              </p:cNvSpPr>
              <p:nvPr userDrawn="1"/>
            </p:nvSpPr>
            <p:spPr bwMode="auto">
              <a:xfrm>
                <a:off x="2170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6" name="Freeform 1168"/>
              <p:cNvSpPr>
                <a:spLocks noEditPoints="1"/>
              </p:cNvSpPr>
              <p:nvPr userDrawn="1"/>
            </p:nvSpPr>
            <p:spPr bwMode="auto">
              <a:xfrm>
                <a:off x="2269" y="132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7" name="Freeform 1169"/>
              <p:cNvSpPr>
                <a:spLocks noEditPoints="1"/>
              </p:cNvSpPr>
              <p:nvPr userDrawn="1"/>
            </p:nvSpPr>
            <p:spPr bwMode="auto">
              <a:xfrm>
                <a:off x="2269" y="132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8" name="Freeform 1170"/>
              <p:cNvSpPr>
                <a:spLocks noEditPoints="1"/>
              </p:cNvSpPr>
              <p:nvPr userDrawn="1"/>
            </p:nvSpPr>
            <p:spPr bwMode="auto">
              <a:xfrm>
                <a:off x="2365" y="132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9" name="Freeform 1171"/>
              <p:cNvSpPr>
                <a:spLocks noEditPoints="1"/>
              </p:cNvSpPr>
              <p:nvPr userDrawn="1"/>
            </p:nvSpPr>
            <p:spPr bwMode="auto">
              <a:xfrm>
                <a:off x="2365" y="132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00" name="Freeform 1172"/>
              <p:cNvSpPr>
                <a:spLocks noEditPoints="1"/>
              </p:cNvSpPr>
              <p:nvPr userDrawn="1"/>
            </p:nvSpPr>
            <p:spPr bwMode="auto">
              <a:xfrm>
                <a:off x="2462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01" name="Freeform 1173"/>
              <p:cNvSpPr>
                <a:spLocks noEditPoints="1"/>
              </p:cNvSpPr>
              <p:nvPr userDrawn="1"/>
            </p:nvSpPr>
            <p:spPr bwMode="auto">
              <a:xfrm>
                <a:off x="2462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02" name="Freeform 1174"/>
              <p:cNvSpPr>
                <a:spLocks noEditPoints="1"/>
              </p:cNvSpPr>
              <p:nvPr userDrawn="1"/>
            </p:nvSpPr>
            <p:spPr bwMode="auto">
              <a:xfrm>
                <a:off x="2558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03" name="Freeform 1175"/>
              <p:cNvSpPr>
                <a:spLocks noEditPoints="1"/>
              </p:cNvSpPr>
              <p:nvPr userDrawn="1"/>
            </p:nvSpPr>
            <p:spPr bwMode="auto">
              <a:xfrm>
                <a:off x="2558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04" name="Freeform 1176"/>
              <p:cNvSpPr>
                <a:spLocks noEditPoints="1"/>
              </p:cNvSpPr>
              <p:nvPr userDrawn="1"/>
            </p:nvSpPr>
            <p:spPr bwMode="auto">
              <a:xfrm>
                <a:off x="2654" y="132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05" name="Freeform 1177"/>
              <p:cNvSpPr>
                <a:spLocks noEditPoints="1"/>
              </p:cNvSpPr>
              <p:nvPr userDrawn="1"/>
            </p:nvSpPr>
            <p:spPr bwMode="auto">
              <a:xfrm>
                <a:off x="2654" y="132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06" name="Freeform 1178"/>
              <p:cNvSpPr>
                <a:spLocks noEditPoints="1"/>
              </p:cNvSpPr>
              <p:nvPr userDrawn="1"/>
            </p:nvSpPr>
            <p:spPr bwMode="auto">
              <a:xfrm>
                <a:off x="2753" y="132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07" name="Freeform 1179"/>
              <p:cNvSpPr>
                <a:spLocks noEditPoints="1"/>
              </p:cNvSpPr>
              <p:nvPr userDrawn="1"/>
            </p:nvSpPr>
            <p:spPr bwMode="auto">
              <a:xfrm>
                <a:off x="2753" y="132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08" name="Freeform 1180"/>
              <p:cNvSpPr>
                <a:spLocks noEditPoints="1"/>
              </p:cNvSpPr>
              <p:nvPr userDrawn="1"/>
            </p:nvSpPr>
            <p:spPr bwMode="auto">
              <a:xfrm>
                <a:off x="2849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09" name="Freeform 1181"/>
              <p:cNvSpPr>
                <a:spLocks noEditPoints="1"/>
              </p:cNvSpPr>
              <p:nvPr userDrawn="1"/>
            </p:nvSpPr>
            <p:spPr bwMode="auto">
              <a:xfrm>
                <a:off x="2849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10" name="Freeform 1182"/>
              <p:cNvSpPr>
                <a:spLocks noEditPoints="1"/>
              </p:cNvSpPr>
              <p:nvPr userDrawn="1"/>
            </p:nvSpPr>
            <p:spPr bwMode="auto">
              <a:xfrm>
                <a:off x="2945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11" name="Freeform 1183"/>
              <p:cNvSpPr>
                <a:spLocks noEditPoints="1"/>
              </p:cNvSpPr>
              <p:nvPr userDrawn="1"/>
            </p:nvSpPr>
            <p:spPr bwMode="auto">
              <a:xfrm>
                <a:off x="2945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12" name="Freeform 1184"/>
              <p:cNvSpPr>
                <a:spLocks noEditPoints="1"/>
              </p:cNvSpPr>
              <p:nvPr userDrawn="1"/>
            </p:nvSpPr>
            <p:spPr bwMode="auto">
              <a:xfrm>
                <a:off x="3041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13" name="Freeform 1185"/>
              <p:cNvSpPr>
                <a:spLocks noEditPoints="1"/>
              </p:cNvSpPr>
              <p:nvPr userDrawn="1"/>
            </p:nvSpPr>
            <p:spPr bwMode="auto">
              <a:xfrm>
                <a:off x="3041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14" name="Freeform 1186"/>
              <p:cNvSpPr>
                <a:spLocks noEditPoints="1"/>
              </p:cNvSpPr>
              <p:nvPr userDrawn="1"/>
            </p:nvSpPr>
            <p:spPr bwMode="auto">
              <a:xfrm>
                <a:off x="3140" y="132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15" name="Freeform 1187"/>
              <p:cNvSpPr>
                <a:spLocks noEditPoints="1"/>
              </p:cNvSpPr>
              <p:nvPr userDrawn="1"/>
            </p:nvSpPr>
            <p:spPr bwMode="auto">
              <a:xfrm>
                <a:off x="3140" y="132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16" name="Freeform 1188"/>
              <p:cNvSpPr>
                <a:spLocks noEditPoints="1"/>
              </p:cNvSpPr>
              <p:nvPr userDrawn="1"/>
            </p:nvSpPr>
            <p:spPr bwMode="auto">
              <a:xfrm>
                <a:off x="3236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17" name="Freeform 1189"/>
              <p:cNvSpPr>
                <a:spLocks noEditPoints="1"/>
              </p:cNvSpPr>
              <p:nvPr userDrawn="1"/>
            </p:nvSpPr>
            <p:spPr bwMode="auto">
              <a:xfrm>
                <a:off x="3236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18" name="Freeform 1190"/>
              <p:cNvSpPr>
                <a:spLocks noEditPoints="1"/>
              </p:cNvSpPr>
              <p:nvPr userDrawn="1"/>
            </p:nvSpPr>
            <p:spPr bwMode="auto">
              <a:xfrm>
                <a:off x="3332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19" name="Freeform 1191"/>
              <p:cNvSpPr>
                <a:spLocks noEditPoints="1"/>
              </p:cNvSpPr>
              <p:nvPr userDrawn="1"/>
            </p:nvSpPr>
            <p:spPr bwMode="auto">
              <a:xfrm>
                <a:off x="3332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20" name="Freeform 1192"/>
              <p:cNvSpPr>
                <a:spLocks noEditPoints="1"/>
              </p:cNvSpPr>
              <p:nvPr userDrawn="1"/>
            </p:nvSpPr>
            <p:spPr bwMode="auto">
              <a:xfrm>
                <a:off x="3429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21" name="Freeform 1193"/>
              <p:cNvSpPr>
                <a:spLocks noEditPoints="1"/>
              </p:cNvSpPr>
              <p:nvPr userDrawn="1"/>
            </p:nvSpPr>
            <p:spPr bwMode="auto">
              <a:xfrm>
                <a:off x="3429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22" name="Freeform 1194"/>
              <p:cNvSpPr>
                <a:spLocks noEditPoints="1"/>
              </p:cNvSpPr>
              <p:nvPr userDrawn="1"/>
            </p:nvSpPr>
            <p:spPr bwMode="auto">
              <a:xfrm>
                <a:off x="3525" y="1321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23" name="Freeform 1195"/>
              <p:cNvSpPr>
                <a:spLocks noEditPoints="1"/>
              </p:cNvSpPr>
              <p:nvPr userDrawn="1"/>
            </p:nvSpPr>
            <p:spPr bwMode="auto">
              <a:xfrm>
                <a:off x="3525" y="1321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24" name="Freeform 1196"/>
              <p:cNvSpPr>
                <a:spLocks noEditPoints="1"/>
              </p:cNvSpPr>
              <p:nvPr userDrawn="1"/>
            </p:nvSpPr>
            <p:spPr bwMode="auto">
              <a:xfrm>
                <a:off x="3623" y="1321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25" name="Freeform 1197"/>
              <p:cNvSpPr>
                <a:spLocks noEditPoints="1"/>
              </p:cNvSpPr>
              <p:nvPr userDrawn="1"/>
            </p:nvSpPr>
            <p:spPr bwMode="auto">
              <a:xfrm>
                <a:off x="3623" y="1321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26" name="Freeform 1198"/>
              <p:cNvSpPr>
                <a:spLocks noEditPoints="1"/>
              </p:cNvSpPr>
              <p:nvPr userDrawn="1"/>
            </p:nvSpPr>
            <p:spPr bwMode="auto">
              <a:xfrm>
                <a:off x="3720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27" name="Freeform 1199"/>
              <p:cNvSpPr>
                <a:spLocks noEditPoints="1"/>
              </p:cNvSpPr>
              <p:nvPr userDrawn="1"/>
            </p:nvSpPr>
            <p:spPr bwMode="auto">
              <a:xfrm>
                <a:off x="3720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28" name="Freeform 1200"/>
              <p:cNvSpPr>
                <a:spLocks noEditPoints="1"/>
              </p:cNvSpPr>
              <p:nvPr userDrawn="1"/>
            </p:nvSpPr>
            <p:spPr bwMode="auto">
              <a:xfrm>
                <a:off x="3816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29" name="Freeform 1201"/>
              <p:cNvSpPr>
                <a:spLocks noEditPoints="1"/>
              </p:cNvSpPr>
              <p:nvPr userDrawn="1"/>
            </p:nvSpPr>
            <p:spPr bwMode="auto">
              <a:xfrm>
                <a:off x="3816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30" name="Freeform 1202"/>
              <p:cNvSpPr>
                <a:spLocks noEditPoints="1"/>
              </p:cNvSpPr>
              <p:nvPr userDrawn="1"/>
            </p:nvSpPr>
            <p:spPr bwMode="auto">
              <a:xfrm>
                <a:off x="3912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31" name="Freeform 1203"/>
              <p:cNvSpPr>
                <a:spLocks noEditPoints="1"/>
              </p:cNvSpPr>
              <p:nvPr userDrawn="1"/>
            </p:nvSpPr>
            <p:spPr bwMode="auto">
              <a:xfrm>
                <a:off x="3912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32" name="Freeform 1204"/>
              <p:cNvSpPr>
                <a:spLocks noEditPoints="1"/>
              </p:cNvSpPr>
              <p:nvPr userDrawn="1"/>
            </p:nvSpPr>
            <p:spPr bwMode="auto">
              <a:xfrm>
                <a:off x="4011" y="132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33" name="Freeform 1205"/>
              <p:cNvSpPr>
                <a:spLocks noEditPoints="1"/>
              </p:cNvSpPr>
              <p:nvPr userDrawn="1"/>
            </p:nvSpPr>
            <p:spPr bwMode="auto">
              <a:xfrm>
                <a:off x="4011" y="132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34" name="Freeform 1206"/>
              <p:cNvSpPr>
                <a:spLocks noEditPoints="1"/>
              </p:cNvSpPr>
              <p:nvPr userDrawn="1"/>
            </p:nvSpPr>
            <p:spPr bwMode="auto">
              <a:xfrm>
                <a:off x="4107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35" name="Freeform 1207"/>
              <p:cNvSpPr>
                <a:spLocks noEditPoints="1"/>
              </p:cNvSpPr>
              <p:nvPr userDrawn="1"/>
            </p:nvSpPr>
            <p:spPr bwMode="auto">
              <a:xfrm>
                <a:off x="4107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36" name="Freeform 1208"/>
              <p:cNvSpPr>
                <a:spLocks noEditPoints="1"/>
              </p:cNvSpPr>
              <p:nvPr userDrawn="1"/>
            </p:nvSpPr>
            <p:spPr bwMode="auto">
              <a:xfrm>
                <a:off x="4203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37" name="Freeform 1209"/>
              <p:cNvSpPr>
                <a:spLocks noEditPoints="1"/>
              </p:cNvSpPr>
              <p:nvPr userDrawn="1"/>
            </p:nvSpPr>
            <p:spPr bwMode="auto">
              <a:xfrm>
                <a:off x="4203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5" name="Group 1411"/>
            <p:cNvGrpSpPr>
              <a:grpSpLocks/>
            </p:cNvGrpSpPr>
            <p:nvPr userDrawn="1"/>
          </p:nvGrpSpPr>
          <p:grpSpPr bwMode="auto">
            <a:xfrm>
              <a:off x="2170" y="1321"/>
              <a:ext cx="3243" cy="339"/>
              <a:chOff x="2170" y="1321"/>
              <a:chExt cx="3243" cy="339"/>
            </a:xfrm>
          </p:grpSpPr>
          <p:sp>
            <p:nvSpPr>
              <p:cNvPr id="7838" name="Freeform 1211"/>
              <p:cNvSpPr>
                <a:spLocks noEditPoints="1"/>
              </p:cNvSpPr>
              <p:nvPr userDrawn="1"/>
            </p:nvSpPr>
            <p:spPr bwMode="auto">
              <a:xfrm>
                <a:off x="4299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9" name="Freeform 1212"/>
              <p:cNvSpPr>
                <a:spLocks noEditPoints="1"/>
              </p:cNvSpPr>
              <p:nvPr userDrawn="1"/>
            </p:nvSpPr>
            <p:spPr bwMode="auto">
              <a:xfrm>
                <a:off x="4299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0" name="Freeform 1213"/>
              <p:cNvSpPr>
                <a:spLocks noEditPoints="1"/>
              </p:cNvSpPr>
              <p:nvPr userDrawn="1"/>
            </p:nvSpPr>
            <p:spPr bwMode="auto">
              <a:xfrm>
                <a:off x="4395" y="132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1" name="Freeform 1214"/>
              <p:cNvSpPr>
                <a:spLocks noEditPoints="1"/>
              </p:cNvSpPr>
              <p:nvPr userDrawn="1"/>
            </p:nvSpPr>
            <p:spPr bwMode="auto">
              <a:xfrm>
                <a:off x="4395" y="132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2" name="Freeform 1215"/>
              <p:cNvSpPr>
                <a:spLocks noEditPoints="1"/>
              </p:cNvSpPr>
              <p:nvPr userDrawn="1"/>
            </p:nvSpPr>
            <p:spPr bwMode="auto">
              <a:xfrm>
                <a:off x="4494" y="132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3" name="Freeform 1216"/>
              <p:cNvSpPr>
                <a:spLocks noEditPoints="1"/>
              </p:cNvSpPr>
              <p:nvPr userDrawn="1"/>
            </p:nvSpPr>
            <p:spPr bwMode="auto">
              <a:xfrm>
                <a:off x="4494" y="1321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4" name="Freeform 1217"/>
              <p:cNvSpPr>
                <a:spLocks noEditPoints="1"/>
              </p:cNvSpPr>
              <p:nvPr userDrawn="1"/>
            </p:nvSpPr>
            <p:spPr bwMode="auto">
              <a:xfrm>
                <a:off x="4590" y="1321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5" name="Freeform 1218"/>
              <p:cNvSpPr>
                <a:spLocks noEditPoints="1"/>
              </p:cNvSpPr>
              <p:nvPr userDrawn="1"/>
            </p:nvSpPr>
            <p:spPr bwMode="auto">
              <a:xfrm>
                <a:off x="4590" y="1321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6" name="Freeform 1219"/>
              <p:cNvSpPr>
                <a:spLocks noEditPoints="1"/>
              </p:cNvSpPr>
              <p:nvPr userDrawn="1"/>
            </p:nvSpPr>
            <p:spPr bwMode="auto">
              <a:xfrm>
                <a:off x="4687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7" name="Freeform 1220"/>
              <p:cNvSpPr>
                <a:spLocks noEditPoints="1"/>
              </p:cNvSpPr>
              <p:nvPr userDrawn="1"/>
            </p:nvSpPr>
            <p:spPr bwMode="auto">
              <a:xfrm>
                <a:off x="4687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8" name="Freeform 1221"/>
              <p:cNvSpPr>
                <a:spLocks noEditPoints="1"/>
              </p:cNvSpPr>
              <p:nvPr userDrawn="1"/>
            </p:nvSpPr>
            <p:spPr bwMode="auto">
              <a:xfrm>
                <a:off x="4783" y="132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9" name="Freeform 1222"/>
              <p:cNvSpPr>
                <a:spLocks noEditPoints="1"/>
              </p:cNvSpPr>
              <p:nvPr userDrawn="1"/>
            </p:nvSpPr>
            <p:spPr bwMode="auto">
              <a:xfrm>
                <a:off x="4783" y="1321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0" name="Freeform 1223"/>
              <p:cNvSpPr>
                <a:spLocks noEditPoints="1"/>
              </p:cNvSpPr>
              <p:nvPr userDrawn="1"/>
            </p:nvSpPr>
            <p:spPr bwMode="auto">
              <a:xfrm>
                <a:off x="4882" y="132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1" name="Freeform 1224"/>
              <p:cNvSpPr>
                <a:spLocks noEditPoints="1"/>
              </p:cNvSpPr>
              <p:nvPr userDrawn="1"/>
            </p:nvSpPr>
            <p:spPr bwMode="auto">
              <a:xfrm>
                <a:off x="4882" y="132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2" name="Freeform 1225"/>
              <p:cNvSpPr>
                <a:spLocks noEditPoints="1"/>
              </p:cNvSpPr>
              <p:nvPr userDrawn="1"/>
            </p:nvSpPr>
            <p:spPr bwMode="auto">
              <a:xfrm>
                <a:off x="4978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3" name="Freeform 1226"/>
              <p:cNvSpPr>
                <a:spLocks noEditPoints="1"/>
              </p:cNvSpPr>
              <p:nvPr userDrawn="1"/>
            </p:nvSpPr>
            <p:spPr bwMode="auto">
              <a:xfrm>
                <a:off x="4978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4" name="Freeform 1227"/>
              <p:cNvSpPr>
                <a:spLocks noEditPoints="1"/>
              </p:cNvSpPr>
              <p:nvPr userDrawn="1"/>
            </p:nvSpPr>
            <p:spPr bwMode="auto">
              <a:xfrm>
                <a:off x="5074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5" name="Freeform 1228"/>
              <p:cNvSpPr>
                <a:spLocks noEditPoints="1"/>
              </p:cNvSpPr>
              <p:nvPr userDrawn="1"/>
            </p:nvSpPr>
            <p:spPr bwMode="auto">
              <a:xfrm>
                <a:off x="5074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6" name="Freeform 1229"/>
              <p:cNvSpPr>
                <a:spLocks noEditPoints="1"/>
              </p:cNvSpPr>
              <p:nvPr userDrawn="1"/>
            </p:nvSpPr>
            <p:spPr bwMode="auto">
              <a:xfrm>
                <a:off x="5170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7" name="Freeform 1230"/>
              <p:cNvSpPr>
                <a:spLocks noEditPoints="1"/>
              </p:cNvSpPr>
              <p:nvPr userDrawn="1"/>
            </p:nvSpPr>
            <p:spPr bwMode="auto">
              <a:xfrm>
                <a:off x="5170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8" name="Freeform 1231"/>
              <p:cNvSpPr>
                <a:spLocks noEditPoints="1"/>
              </p:cNvSpPr>
              <p:nvPr userDrawn="1"/>
            </p:nvSpPr>
            <p:spPr bwMode="auto">
              <a:xfrm>
                <a:off x="5269" y="132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9" name="Freeform 1232"/>
              <p:cNvSpPr>
                <a:spLocks noEditPoints="1"/>
              </p:cNvSpPr>
              <p:nvPr userDrawn="1"/>
            </p:nvSpPr>
            <p:spPr bwMode="auto">
              <a:xfrm>
                <a:off x="5269" y="1321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0" name="Freeform 1233"/>
              <p:cNvSpPr>
                <a:spLocks noEditPoints="1"/>
              </p:cNvSpPr>
              <p:nvPr userDrawn="1"/>
            </p:nvSpPr>
            <p:spPr bwMode="auto">
              <a:xfrm>
                <a:off x="5365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1" name="Freeform 1234"/>
              <p:cNvSpPr>
                <a:spLocks noEditPoints="1"/>
              </p:cNvSpPr>
              <p:nvPr userDrawn="1"/>
            </p:nvSpPr>
            <p:spPr bwMode="auto">
              <a:xfrm>
                <a:off x="5365" y="1321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2" name="Freeform 1235"/>
              <p:cNvSpPr>
                <a:spLocks noEditPoints="1"/>
              </p:cNvSpPr>
              <p:nvPr userDrawn="1"/>
            </p:nvSpPr>
            <p:spPr bwMode="auto">
              <a:xfrm>
                <a:off x="2170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3" name="Freeform 1236"/>
              <p:cNvSpPr>
                <a:spLocks noEditPoints="1"/>
              </p:cNvSpPr>
              <p:nvPr userDrawn="1"/>
            </p:nvSpPr>
            <p:spPr bwMode="auto">
              <a:xfrm>
                <a:off x="2170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4" name="Freeform 1237"/>
              <p:cNvSpPr>
                <a:spLocks noEditPoints="1"/>
              </p:cNvSpPr>
              <p:nvPr userDrawn="1"/>
            </p:nvSpPr>
            <p:spPr bwMode="auto">
              <a:xfrm>
                <a:off x="2269" y="1417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5" name="Freeform 1238"/>
              <p:cNvSpPr>
                <a:spLocks noEditPoints="1"/>
              </p:cNvSpPr>
              <p:nvPr userDrawn="1"/>
            </p:nvSpPr>
            <p:spPr bwMode="auto">
              <a:xfrm>
                <a:off x="2269" y="1417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6" name="Freeform 1239"/>
              <p:cNvSpPr>
                <a:spLocks noEditPoints="1"/>
              </p:cNvSpPr>
              <p:nvPr userDrawn="1"/>
            </p:nvSpPr>
            <p:spPr bwMode="auto">
              <a:xfrm>
                <a:off x="2365" y="1417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7" name="Freeform 1240"/>
              <p:cNvSpPr>
                <a:spLocks noEditPoints="1"/>
              </p:cNvSpPr>
              <p:nvPr userDrawn="1"/>
            </p:nvSpPr>
            <p:spPr bwMode="auto">
              <a:xfrm>
                <a:off x="2365" y="1417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8" name="Freeform 1241"/>
              <p:cNvSpPr>
                <a:spLocks noEditPoints="1"/>
              </p:cNvSpPr>
              <p:nvPr userDrawn="1"/>
            </p:nvSpPr>
            <p:spPr bwMode="auto">
              <a:xfrm>
                <a:off x="2462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9" name="Freeform 1242"/>
              <p:cNvSpPr>
                <a:spLocks noEditPoints="1"/>
              </p:cNvSpPr>
              <p:nvPr userDrawn="1"/>
            </p:nvSpPr>
            <p:spPr bwMode="auto">
              <a:xfrm>
                <a:off x="2462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0" name="Freeform 1243"/>
              <p:cNvSpPr>
                <a:spLocks noEditPoints="1"/>
              </p:cNvSpPr>
              <p:nvPr userDrawn="1"/>
            </p:nvSpPr>
            <p:spPr bwMode="auto">
              <a:xfrm>
                <a:off x="2558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1" name="Freeform 1244"/>
              <p:cNvSpPr>
                <a:spLocks noEditPoints="1"/>
              </p:cNvSpPr>
              <p:nvPr userDrawn="1"/>
            </p:nvSpPr>
            <p:spPr bwMode="auto">
              <a:xfrm>
                <a:off x="2558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2" name="Freeform 1245"/>
              <p:cNvSpPr>
                <a:spLocks noEditPoints="1"/>
              </p:cNvSpPr>
              <p:nvPr userDrawn="1"/>
            </p:nvSpPr>
            <p:spPr bwMode="auto">
              <a:xfrm>
                <a:off x="2654" y="1417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3" name="Freeform 1246"/>
              <p:cNvSpPr>
                <a:spLocks noEditPoints="1"/>
              </p:cNvSpPr>
              <p:nvPr userDrawn="1"/>
            </p:nvSpPr>
            <p:spPr bwMode="auto">
              <a:xfrm>
                <a:off x="2654" y="1417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4" name="Freeform 1247"/>
              <p:cNvSpPr>
                <a:spLocks noEditPoints="1"/>
              </p:cNvSpPr>
              <p:nvPr userDrawn="1"/>
            </p:nvSpPr>
            <p:spPr bwMode="auto">
              <a:xfrm>
                <a:off x="2753" y="1417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5" name="Freeform 1248"/>
              <p:cNvSpPr>
                <a:spLocks noEditPoints="1"/>
              </p:cNvSpPr>
              <p:nvPr userDrawn="1"/>
            </p:nvSpPr>
            <p:spPr bwMode="auto">
              <a:xfrm>
                <a:off x="2753" y="1417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6" name="Freeform 1249"/>
              <p:cNvSpPr>
                <a:spLocks noEditPoints="1"/>
              </p:cNvSpPr>
              <p:nvPr userDrawn="1"/>
            </p:nvSpPr>
            <p:spPr bwMode="auto">
              <a:xfrm>
                <a:off x="2849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7" name="Freeform 1250"/>
              <p:cNvSpPr>
                <a:spLocks noEditPoints="1"/>
              </p:cNvSpPr>
              <p:nvPr userDrawn="1"/>
            </p:nvSpPr>
            <p:spPr bwMode="auto">
              <a:xfrm>
                <a:off x="2849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8" name="Freeform 1251"/>
              <p:cNvSpPr>
                <a:spLocks noEditPoints="1"/>
              </p:cNvSpPr>
              <p:nvPr userDrawn="1"/>
            </p:nvSpPr>
            <p:spPr bwMode="auto">
              <a:xfrm>
                <a:off x="2945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9" name="Freeform 1252"/>
              <p:cNvSpPr>
                <a:spLocks noEditPoints="1"/>
              </p:cNvSpPr>
              <p:nvPr userDrawn="1"/>
            </p:nvSpPr>
            <p:spPr bwMode="auto">
              <a:xfrm>
                <a:off x="2945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0" name="Freeform 1253"/>
              <p:cNvSpPr>
                <a:spLocks noEditPoints="1"/>
              </p:cNvSpPr>
              <p:nvPr userDrawn="1"/>
            </p:nvSpPr>
            <p:spPr bwMode="auto">
              <a:xfrm>
                <a:off x="3041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1" name="Freeform 1254"/>
              <p:cNvSpPr>
                <a:spLocks noEditPoints="1"/>
              </p:cNvSpPr>
              <p:nvPr userDrawn="1"/>
            </p:nvSpPr>
            <p:spPr bwMode="auto">
              <a:xfrm>
                <a:off x="3041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2" name="Freeform 1255"/>
              <p:cNvSpPr>
                <a:spLocks noEditPoints="1"/>
              </p:cNvSpPr>
              <p:nvPr userDrawn="1"/>
            </p:nvSpPr>
            <p:spPr bwMode="auto">
              <a:xfrm>
                <a:off x="3140" y="1417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3" name="Freeform 1256"/>
              <p:cNvSpPr>
                <a:spLocks noEditPoints="1"/>
              </p:cNvSpPr>
              <p:nvPr userDrawn="1"/>
            </p:nvSpPr>
            <p:spPr bwMode="auto">
              <a:xfrm>
                <a:off x="3140" y="1417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4" name="Freeform 1257"/>
              <p:cNvSpPr>
                <a:spLocks noEditPoints="1"/>
              </p:cNvSpPr>
              <p:nvPr userDrawn="1"/>
            </p:nvSpPr>
            <p:spPr bwMode="auto">
              <a:xfrm>
                <a:off x="3236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5" name="Freeform 1258"/>
              <p:cNvSpPr>
                <a:spLocks noEditPoints="1"/>
              </p:cNvSpPr>
              <p:nvPr userDrawn="1"/>
            </p:nvSpPr>
            <p:spPr bwMode="auto">
              <a:xfrm>
                <a:off x="3236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6" name="Freeform 1259"/>
              <p:cNvSpPr>
                <a:spLocks noEditPoints="1"/>
              </p:cNvSpPr>
              <p:nvPr userDrawn="1"/>
            </p:nvSpPr>
            <p:spPr bwMode="auto">
              <a:xfrm>
                <a:off x="3332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7" name="Freeform 1260"/>
              <p:cNvSpPr>
                <a:spLocks noEditPoints="1"/>
              </p:cNvSpPr>
              <p:nvPr userDrawn="1"/>
            </p:nvSpPr>
            <p:spPr bwMode="auto">
              <a:xfrm>
                <a:off x="3332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8" name="Freeform 1261"/>
              <p:cNvSpPr>
                <a:spLocks noEditPoints="1"/>
              </p:cNvSpPr>
              <p:nvPr userDrawn="1"/>
            </p:nvSpPr>
            <p:spPr bwMode="auto">
              <a:xfrm>
                <a:off x="3429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9" name="Freeform 1262"/>
              <p:cNvSpPr>
                <a:spLocks noEditPoints="1"/>
              </p:cNvSpPr>
              <p:nvPr userDrawn="1"/>
            </p:nvSpPr>
            <p:spPr bwMode="auto">
              <a:xfrm>
                <a:off x="3429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0" name="Freeform 1263"/>
              <p:cNvSpPr>
                <a:spLocks noEditPoints="1"/>
              </p:cNvSpPr>
              <p:nvPr userDrawn="1"/>
            </p:nvSpPr>
            <p:spPr bwMode="auto">
              <a:xfrm>
                <a:off x="3525" y="1417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1" name="Freeform 1264"/>
              <p:cNvSpPr>
                <a:spLocks noEditPoints="1"/>
              </p:cNvSpPr>
              <p:nvPr userDrawn="1"/>
            </p:nvSpPr>
            <p:spPr bwMode="auto">
              <a:xfrm>
                <a:off x="3525" y="1417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2" name="Freeform 1265"/>
              <p:cNvSpPr>
                <a:spLocks noEditPoints="1"/>
              </p:cNvSpPr>
              <p:nvPr userDrawn="1"/>
            </p:nvSpPr>
            <p:spPr bwMode="auto">
              <a:xfrm>
                <a:off x="3623" y="1417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3" name="Freeform 1266"/>
              <p:cNvSpPr>
                <a:spLocks noEditPoints="1"/>
              </p:cNvSpPr>
              <p:nvPr userDrawn="1"/>
            </p:nvSpPr>
            <p:spPr bwMode="auto">
              <a:xfrm>
                <a:off x="3623" y="1417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4" name="Freeform 1267"/>
              <p:cNvSpPr>
                <a:spLocks noEditPoints="1"/>
              </p:cNvSpPr>
              <p:nvPr userDrawn="1"/>
            </p:nvSpPr>
            <p:spPr bwMode="auto">
              <a:xfrm>
                <a:off x="3720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5" name="Freeform 1268"/>
              <p:cNvSpPr>
                <a:spLocks noEditPoints="1"/>
              </p:cNvSpPr>
              <p:nvPr userDrawn="1"/>
            </p:nvSpPr>
            <p:spPr bwMode="auto">
              <a:xfrm>
                <a:off x="3720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6" name="Freeform 1269"/>
              <p:cNvSpPr>
                <a:spLocks noEditPoints="1"/>
              </p:cNvSpPr>
              <p:nvPr userDrawn="1"/>
            </p:nvSpPr>
            <p:spPr bwMode="auto">
              <a:xfrm>
                <a:off x="3816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7" name="Freeform 1270"/>
              <p:cNvSpPr>
                <a:spLocks noEditPoints="1"/>
              </p:cNvSpPr>
              <p:nvPr userDrawn="1"/>
            </p:nvSpPr>
            <p:spPr bwMode="auto">
              <a:xfrm>
                <a:off x="3816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8" name="Freeform 1271"/>
              <p:cNvSpPr>
                <a:spLocks noEditPoints="1"/>
              </p:cNvSpPr>
              <p:nvPr userDrawn="1"/>
            </p:nvSpPr>
            <p:spPr bwMode="auto">
              <a:xfrm>
                <a:off x="3912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9" name="Freeform 1272"/>
              <p:cNvSpPr>
                <a:spLocks noEditPoints="1"/>
              </p:cNvSpPr>
              <p:nvPr userDrawn="1"/>
            </p:nvSpPr>
            <p:spPr bwMode="auto">
              <a:xfrm>
                <a:off x="3912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0" name="Freeform 1273"/>
              <p:cNvSpPr>
                <a:spLocks noEditPoints="1"/>
              </p:cNvSpPr>
              <p:nvPr userDrawn="1"/>
            </p:nvSpPr>
            <p:spPr bwMode="auto">
              <a:xfrm>
                <a:off x="4011" y="1417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1" name="Freeform 1274"/>
              <p:cNvSpPr>
                <a:spLocks noEditPoints="1"/>
              </p:cNvSpPr>
              <p:nvPr userDrawn="1"/>
            </p:nvSpPr>
            <p:spPr bwMode="auto">
              <a:xfrm>
                <a:off x="4011" y="1417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2" name="Freeform 1275"/>
              <p:cNvSpPr>
                <a:spLocks noEditPoints="1"/>
              </p:cNvSpPr>
              <p:nvPr userDrawn="1"/>
            </p:nvSpPr>
            <p:spPr bwMode="auto">
              <a:xfrm>
                <a:off x="4107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3" name="Freeform 1276"/>
              <p:cNvSpPr>
                <a:spLocks noEditPoints="1"/>
              </p:cNvSpPr>
              <p:nvPr userDrawn="1"/>
            </p:nvSpPr>
            <p:spPr bwMode="auto">
              <a:xfrm>
                <a:off x="4107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4" name="Freeform 1277"/>
              <p:cNvSpPr>
                <a:spLocks noEditPoints="1"/>
              </p:cNvSpPr>
              <p:nvPr userDrawn="1"/>
            </p:nvSpPr>
            <p:spPr bwMode="auto">
              <a:xfrm>
                <a:off x="4203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5" name="Freeform 1278"/>
              <p:cNvSpPr>
                <a:spLocks noEditPoints="1"/>
              </p:cNvSpPr>
              <p:nvPr userDrawn="1"/>
            </p:nvSpPr>
            <p:spPr bwMode="auto">
              <a:xfrm>
                <a:off x="4203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6" name="Freeform 1279"/>
              <p:cNvSpPr>
                <a:spLocks noEditPoints="1"/>
              </p:cNvSpPr>
              <p:nvPr userDrawn="1"/>
            </p:nvSpPr>
            <p:spPr bwMode="auto">
              <a:xfrm>
                <a:off x="4299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7" name="Freeform 1280"/>
              <p:cNvSpPr>
                <a:spLocks noEditPoints="1"/>
              </p:cNvSpPr>
              <p:nvPr userDrawn="1"/>
            </p:nvSpPr>
            <p:spPr bwMode="auto">
              <a:xfrm>
                <a:off x="4299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8" name="Freeform 1281"/>
              <p:cNvSpPr>
                <a:spLocks noEditPoints="1"/>
              </p:cNvSpPr>
              <p:nvPr userDrawn="1"/>
            </p:nvSpPr>
            <p:spPr bwMode="auto">
              <a:xfrm>
                <a:off x="4395" y="1417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9" name="Freeform 1282"/>
              <p:cNvSpPr>
                <a:spLocks noEditPoints="1"/>
              </p:cNvSpPr>
              <p:nvPr userDrawn="1"/>
            </p:nvSpPr>
            <p:spPr bwMode="auto">
              <a:xfrm>
                <a:off x="4395" y="1417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0" name="Freeform 1283"/>
              <p:cNvSpPr>
                <a:spLocks noEditPoints="1"/>
              </p:cNvSpPr>
              <p:nvPr userDrawn="1"/>
            </p:nvSpPr>
            <p:spPr bwMode="auto">
              <a:xfrm>
                <a:off x="4494" y="1417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1" name="Freeform 1284"/>
              <p:cNvSpPr>
                <a:spLocks noEditPoints="1"/>
              </p:cNvSpPr>
              <p:nvPr userDrawn="1"/>
            </p:nvSpPr>
            <p:spPr bwMode="auto">
              <a:xfrm>
                <a:off x="4494" y="1417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2" name="Freeform 1285"/>
              <p:cNvSpPr>
                <a:spLocks noEditPoints="1"/>
              </p:cNvSpPr>
              <p:nvPr userDrawn="1"/>
            </p:nvSpPr>
            <p:spPr bwMode="auto">
              <a:xfrm>
                <a:off x="4590" y="1417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3" name="Freeform 1286"/>
              <p:cNvSpPr>
                <a:spLocks noEditPoints="1"/>
              </p:cNvSpPr>
              <p:nvPr userDrawn="1"/>
            </p:nvSpPr>
            <p:spPr bwMode="auto">
              <a:xfrm>
                <a:off x="4590" y="1417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4" name="Freeform 1287"/>
              <p:cNvSpPr>
                <a:spLocks noEditPoints="1"/>
              </p:cNvSpPr>
              <p:nvPr userDrawn="1"/>
            </p:nvSpPr>
            <p:spPr bwMode="auto">
              <a:xfrm>
                <a:off x="4687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5" name="Freeform 1288"/>
              <p:cNvSpPr>
                <a:spLocks noEditPoints="1"/>
              </p:cNvSpPr>
              <p:nvPr userDrawn="1"/>
            </p:nvSpPr>
            <p:spPr bwMode="auto">
              <a:xfrm>
                <a:off x="4687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6" name="Freeform 1289"/>
              <p:cNvSpPr>
                <a:spLocks noEditPoints="1"/>
              </p:cNvSpPr>
              <p:nvPr userDrawn="1"/>
            </p:nvSpPr>
            <p:spPr bwMode="auto">
              <a:xfrm>
                <a:off x="4783" y="1417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7" name="Freeform 1290"/>
              <p:cNvSpPr>
                <a:spLocks noEditPoints="1"/>
              </p:cNvSpPr>
              <p:nvPr userDrawn="1"/>
            </p:nvSpPr>
            <p:spPr bwMode="auto">
              <a:xfrm>
                <a:off x="4783" y="1417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8" name="Freeform 1291"/>
              <p:cNvSpPr>
                <a:spLocks noEditPoints="1"/>
              </p:cNvSpPr>
              <p:nvPr userDrawn="1"/>
            </p:nvSpPr>
            <p:spPr bwMode="auto">
              <a:xfrm>
                <a:off x="4882" y="1417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9" name="Freeform 1292"/>
              <p:cNvSpPr>
                <a:spLocks noEditPoints="1"/>
              </p:cNvSpPr>
              <p:nvPr userDrawn="1"/>
            </p:nvSpPr>
            <p:spPr bwMode="auto">
              <a:xfrm>
                <a:off x="4882" y="1417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0" name="Freeform 1293"/>
              <p:cNvSpPr>
                <a:spLocks noEditPoints="1"/>
              </p:cNvSpPr>
              <p:nvPr userDrawn="1"/>
            </p:nvSpPr>
            <p:spPr bwMode="auto">
              <a:xfrm>
                <a:off x="4978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1" name="Freeform 1294"/>
              <p:cNvSpPr>
                <a:spLocks noEditPoints="1"/>
              </p:cNvSpPr>
              <p:nvPr userDrawn="1"/>
            </p:nvSpPr>
            <p:spPr bwMode="auto">
              <a:xfrm>
                <a:off x="4978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2" name="Freeform 1295"/>
              <p:cNvSpPr>
                <a:spLocks noEditPoints="1"/>
              </p:cNvSpPr>
              <p:nvPr userDrawn="1"/>
            </p:nvSpPr>
            <p:spPr bwMode="auto">
              <a:xfrm>
                <a:off x="5074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3" name="Freeform 1296"/>
              <p:cNvSpPr>
                <a:spLocks noEditPoints="1"/>
              </p:cNvSpPr>
              <p:nvPr userDrawn="1"/>
            </p:nvSpPr>
            <p:spPr bwMode="auto">
              <a:xfrm>
                <a:off x="5074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4" name="Freeform 1297"/>
              <p:cNvSpPr>
                <a:spLocks noEditPoints="1"/>
              </p:cNvSpPr>
              <p:nvPr userDrawn="1"/>
            </p:nvSpPr>
            <p:spPr bwMode="auto">
              <a:xfrm>
                <a:off x="5170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5" name="Freeform 1298"/>
              <p:cNvSpPr>
                <a:spLocks noEditPoints="1"/>
              </p:cNvSpPr>
              <p:nvPr userDrawn="1"/>
            </p:nvSpPr>
            <p:spPr bwMode="auto">
              <a:xfrm>
                <a:off x="5170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6" name="Freeform 1299"/>
              <p:cNvSpPr>
                <a:spLocks noEditPoints="1"/>
              </p:cNvSpPr>
              <p:nvPr userDrawn="1"/>
            </p:nvSpPr>
            <p:spPr bwMode="auto">
              <a:xfrm>
                <a:off x="5269" y="1417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7" name="Freeform 1300"/>
              <p:cNvSpPr>
                <a:spLocks noEditPoints="1"/>
              </p:cNvSpPr>
              <p:nvPr userDrawn="1"/>
            </p:nvSpPr>
            <p:spPr bwMode="auto">
              <a:xfrm>
                <a:off x="5269" y="1417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8" name="Freeform 1301"/>
              <p:cNvSpPr>
                <a:spLocks noEditPoints="1"/>
              </p:cNvSpPr>
              <p:nvPr userDrawn="1"/>
            </p:nvSpPr>
            <p:spPr bwMode="auto">
              <a:xfrm>
                <a:off x="5365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9" name="Freeform 1302"/>
              <p:cNvSpPr>
                <a:spLocks noEditPoints="1"/>
              </p:cNvSpPr>
              <p:nvPr userDrawn="1"/>
            </p:nvSpPr>
            <p:spPr bwMode="auto">
              <a:xfrm>
                <a:off x="5365" y="1417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0" name="Freeform 1303"/>
              <p:cNvSpPr>
                <a:spLocks noEditPoints="1"/>
              </p:cNvSpPr>
              <p:nvPr userDrawn="1"/>
            </p:nvSpPr>
            <p:spPr bwMode="auto">
              <a:xfrm>
                <a:off x="2170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1" name="Freeform 1304"/>
              <p:cNvSpPr>
                <a:spLocks noEditPoints="1"/>
              </p:cNvSpPr>
              <p:nvPr userDrawn="1"/>
            </p:nvSpPr>
            <p:spPr bwMode="auto">
              <a:xfrm>
                <a:off x="2170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2" name="Freeform 1305"/>
              <p:cNvSpPr>
                <a:spLocks noEditPoints="1"/>
              </p:cNvSpPr>
              <p:nvPr userDrawn="1"/>
            </p:nvSpPr>
            <p:spPr bwMode="auto">
              <a:xfrm>
                <a:off x="2269" y="1514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3" name="Freeform 1306"/>
              <p:cNvSpPr>
                <a:spLocks noEditPoints="1"/>
              </p:cNvSpPr>
              <p:nvPr userDrawn="1"/>
            </p:nvSpPr>
            <p:spPr bwMode="auto">
              <a:xfrm>
                <a:off x="2269" y="1514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4" name="Freeform 1307"/>
              <p:cNvSpPr>
                <a:spLocks noEditPoints="1"/>
              </p:cNvSpPr>
              <p:nvPr userDrawn="1"/>
            </p:nvSpPr>
            <p:spPr bwMode="auto">
              <a:xfrm>
                <a:off x="2365" y="1514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5" name="Freeform 1308"/>
              <p:cNvSpPr>
                <a:spLocks noEditPoints="1"/>
              </p:cNvSpPr>
              <p:nvPr userDrawn="1"/>
            </p:nvSpPr>
            <p:spPr bwMode="auto">
              <a:xfrm>
                <a:off x="2365" y="1514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6" name="Freeform 1309"/>
              <p:cNvSpPr>
                <a:spLocks noEditPoints="1"/>
              </p:cNvSpPr>
              <p:nvPr userDrawn="1"/>
            </p:nvSpPr>
            <p:spPr bwMode="auto">
              <a:xfrm>
                <a:off x="2462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7" name="Freeform 1310"/>
              <p:cNvSpPr>
                <a:spLocks noEditPoints="1"/>
              </p:cNvSpPr>
              <p:nvPr userDrawn="1"/>
            </p:nvSpPr>
            <p:spPr bwMode="auto">
              <a:xfrm>
                <a:off x="2462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8" name="Freeform 1311"/>
              <p:cNvSpPr>
                <a:spLocks noEditPoints="1"/>
              </p:cNvSpPr>
              <p:nvPr userDrawn="1"/>
            </p:nvSpPr>
            <p:spPr bwMode="auto">
              <a:xfrm>
                <a:off x="2558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9" name="Freeform 1312"/>
              <p:cNvSpPr>
                <a:spLocks noEditPoints="1"/>
              </p:cNvSpPr>
              <p:nvPr userDrawn="1"/>
            </p:nvSpPr>
            <p:spPr bwMode="auto">
              <a:xfrm>
                <a:off x="2558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0" name="Freeform 1313"/>
              <p:cNvSpPr>
                <a:spLocks noEditPoints="1"/>
              </p:cNvSpPr>
              <p:nvPr userDrawn="1"/>
            </p:nvSpPr>
            <p:spPr bwMode="auto">
              <a:xfrm>
                <a:off x="2654" y="1514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1" name="Freeform 1314"/>
              <p:cNvSpPr>
                <a:spLocks noEditPoints="1"/>
              </p:cNvSpPr>
              <p:nvPr userDrawn="1"/>
            </p:nvSpPr>
            <p:spPr bwMode="auto">
              <a:xfrm>
                <a:off x="2654" y="1514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2" name="Freeform 1315"/>
              <p:cNvSpPr>
                <a:spLocks noEditPoints="1"/>
              </p:cNvSpPr>
              <p:nvPr userDrawn="1"/>
            </p:nvSpPr>
            <p:spPr bwMode="auto">
              <a:xfrm>
                <a:off x="2753" y="1514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3" name="Freeform 1316"/>
              <p:cNvSpPr>
                <a:spLocks noEditPoints="1"/>
              </p:cNvSpPr>
              <p:nvPr userDrawn="1"/>
            </p:nvSpPr>
            <p:spPr bwMode="auto">
              <a:xfrm>
                <a:off x="2753" y="1514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4" name="Freeform 1317"/>
              <p:cNvSpPr>
                <a:spLocks noEditPoints="1"/>
              </p:cNvSpPr>
              <p:nvPr userDrawn="1"/>
            </p:nvSpPr>
            <p:spPr bwMode="auto">
              <a:xfrm>
                <a:off x="2849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5" name="Freeform 1318"/>
              <p:cNvSpPr>
                <a:spLocks noEditPoints="1"/>
              </p:cNvSpPr>
              <p:nvPr userDrawn="1"/>
            </p:nvSpPr>
            <p:spPr bwMode="auto">
              <a:xfrm>
                <a:off x="2849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6" name="Freeform 1319"/>
              <p:cNvSpPr>
                <a:spLocks noEditPoints="1"/>
              </p:cNvSpPr>
              <p:nvPr userDrawn="1"/>
            </p:nvSpPr>
            <p:spPr bwMode="auto">
              <a:xfrm>
                <a:off x="2945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7" name="Freeform 1320"/>
              <p:cNvSpPr>
                <a:spLocks noEditPoints="1"/>
              </p:cNvSpPr>
              <p:nvPr userDrawn="1"/>
            </p:nvSpPr>
            <p:spPr bwMode="auto">
              <a:xfrm>
                <a:off x="2945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8" name="Freeform 1321"/>
              <p:cNvSpPr>
                <a:spLocks noEditPoints="1"/>
              </p:cNvSpPr>
              <p:nvPr userDrawn="1"/>
            </p:nvSpPr>
            <p:spPr bwMode="auto">
              <a:xfrm>
                <a:off x="3041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9" name="Freeform 1322"/>
              <p:cNvSpPr>
                <a:spLocks noEditPoints="1"/>
              </p:cNvSpPr>
              <p:nvPr userDrawn="1"/>
            </p:nvSpPr>
            <p:spPr bwMode="auto">
              <a:xfrm>
                <a:off x="3041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0" name="Freeform 1323"/>
              <p:cNvSpPr>
                <a:spLocks noEditPoints="1"/>
              </p:cNvSpPr>
              <p:nvPr userDrawn="1"/>
            </p:nvSpPr>
            <p:spPr bwMode="auto">
              <a:xfrm>
                <a:off x="3140" y="1514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1" name="Freeform 1324"/>
              <p:cNvSpPr>
                <a:spLocks noEditPoints="1"/>
              </p:cNvSpPr>
              <p:nvPr userDrawn="1"/>
            </p:nvSpPr>
            <p:spPr bwMode="auto">
              <a:xfrm>
                <a:off x="3140" y="1514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2" name="Freeform 1325"/>
              <p:cNvSpPr>
                <a:spLocks noEditPoints="1"/>
              </p:cNvSpPr>
              <p:nvPr userDrawn="1"/>
            </p:nvSpPr>
            <p:spPr bwMode="auto">
              <a:xfrm>
                <a:off x="3236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3" name="Freeform 1326"/>
              <p:cNvSpPr>
                <a:spLocks noEditPoints="1"/>
              </p:cNvSpPr>
              <p:nvPr userDrawn="1"/>
            </p:nvSpPr>
            <p:spPr bwMode="auto">
              <a:xfrm>
                <a:off x="3236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4" name="Freeform 1327"/>
              <p:cNvSpPr>
                <a:spLocks noEditPoints="1"/>
              </p:cNvSpPr>
              <p:nvPr userDrawn="1"/>
            </p:nvSpPr>
            <p:spPr bwMode="auto">
              <a:xfrm>
                <a:off x="3332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5" name="Freeform 1328"/>
              <p:cNvSpPr>
                <a:spLocks noEditPoints="1"/>
              </p:cNvSpPr>
              <p:nvPr userDrawn="1"/>
            </p:nvSpPr>
            <p:spPr bwMode="auto">
              <a:xfrm>
                <a:off x="3332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6" name="Freeform 1329"/>
              <p:cNvSpPr>
                <a:spLocks noEditPoints="1"/>
              </p:cNvSpPr>
              <p:nvPr userDrawn="1"/>
            </p:nvSpPr>
            <p:spPr bwMode="auto">
              <a:xfrm>
                <a:off x="3429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7" name="Freeform 1330"/>
              <p:cNvSpPr>
                <a:spLocks noEditPoints="1"/>
              </p:cNvSpPr>
              <p:nvPr userDrawn="1"/>
            </p:nvSpPr>
            <p:spPr bwMode="auto">
              <a:xfrm>
                <a:off x="3429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8" name="Freeform 1331"/>
              <p:cNvSpPr>
                <a:spLocks noEditPoints="1"/>
              </p:cNvSpPr>
              <p:nvPr userDrawn="1"/>
            </p:nvSpPr>
            <p:spPr bwMode="auto">
              <a:xfrm>
                <a:off x="3525" y="1514"/>
                <a:ext cx="50" cy="50"/>
              </a:xfrm>
              <a:custGeom>
                <a:avLst/>
                <a:gdLst>
                  <a:gd name="T0" fmla="*/ 8 w 50"/>
                  <a:gd name="T1" fmla="*/ 42 h 50"/>
                  <a:gd name="T2" fmla="*/ 8 w 50"/>
                  <a:gd name="T3" fmla="*/ 8 h 50"/>
                  <a:gd name="T4" fmla="*/ 42 w 50"/>
                  <a:gd name="T5" fmla="*/ 8 h 50"/>
                  <a:gd name="T6" fmla="*/ 42 w 50"/>
                  <a:gd name="T7" fmla="*/ 42 h 50"/>
                  <a:gd name="T8" fmla="*/ 8 w 50"/>
                  <a:gd name="T9" fmla="*/ 42 h 50"/>
                  <a:gd name="T10" fmla="*/ 50 w 50"/>
                  <a:gd name="T11" fmla="*/ 0 h 50"/>
                  <a:gd name="T12" fmla="*/ 0 w 50"/>
                  <a:gd name="T13" fmla="*/ 0 h 50"/>
                  <a:gd name="T14" fmla="*/ 0 w 50"/>
                  <a:gd name="T15" fmla="*/ 50 h 50"/>
                  <a:gd name="T16" fmla="*/ 50 w 50"/>
                  <a:gd name="T17" fmla="*/ 50 h 50"/>
                  <a:gd name="T18" fmla="*/ 50 w 50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0" y="5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9" name="Freeform 1332"/>
              <p:cNvSpPr>
                <a:spLocks noEditPoints="1"/>
              </p:cNvSpPr>
              <p:nvPr userDrawn="1"/>
            </p:nvSpPr>
            <p:spPr bwMode="auto">
              <a:xfrm>
                <a:off x="3525" y="1514"/>
                <a:ext cx="50" cy="50"/>
              </a:xfrm>
              <a:custGeom>
                <a:avLst/>
                <a:gdLst>
                  <a:gd name="T0" fmla="*/ 8 w 50"/>
                  <a:gd name="T1" fmla="*/ 42 h 50"/>
                  <a:gd name="T2" fmla="*/ 8 w 50"/>
                  <a:gd name="T3" fmla="*/ 8 h 50"/>
                  <a:gd name="T4" fmla="*/ 42 w 50"/>
                  <a:gd name="T5" fmla="*/ 8 h 50"/>
                  <a:gd name="T6" fmla="*/ 42 w 50"/>
                  <a:gd name="T7" fmla="*/ 42 h 50"/>
                  <a:gd name="T8" fmla="*/ 8 w 50"/>
                  <a:gd name="T9" fmla="*/ 42 h 50"/>
                  <a:gd name="T10" fmla="*/ 50 w 50"/>
                  <a:gd name="T11" fmla="*/ 0 h 50"/>
                  <a:gd name="T12" fmla="*/ 0 w 50"/>
                  <a:gd name="T13" fmla="*/ 0 h 50"/>
                  <a:gd name="T14" fmla="*/ 0 w 50"/>
                  <a:gd name="T15" fmla="*/ 50 h 50"/>
                  <a:gd name="T16" fmla="*/ 50 w 50"/>
                  <a:gd name="T17" fmla="*/ 50 h 50"/>
                  <a:gd name="T18" fmla="*/ 50 w 50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0" y="50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0" name="Freeform 1333"/>
              <p:cNvSpPr>
                <a:spLocks noEditPoints="1"/>
              </p:cNvSpPr>
              <p:nvPr userDrawn="1"/>
            </p:nvSpPr>
            <p:spPr bwMode="auto">
              <a:xfrm>
                <a:off x="3623" y="1514"/>
                <a:ext cx="49" cy="50"/>
              </a:xfrm>
              <a:custGeom>
                <a:avLst/>
                <a:gdLst>
                  <a:gd name="T0" fmla="*/ 6 w 49"/>
                  <a:gd name="T1" fmla="*/ 42 h 50"/>
                  <a:gd name="T2" fmla="*/ 6 w 49"/>
                  <a:gd name="T3" fmla="*/ 8 h 50"/>
                  <a:gd name="T4" fmla="*/ 41 w 49"/>
                  <a:gd name="T5" fmla="*/ 8 h 50"/>
                  <a:gd name="T6" fmla="*/ 41 w 49"/>
                  <a:gd name="T7" fmla="*/ 42 h 50"/>
                  <a:gd name="T8" fmla="*/ 6 w 49"/>
                  <a:gd name="T9" fmla="*/ 42 h 50"/>
                  <a:gd name="T10" fmla="*/ 49 w 49"/>
                  <a:gd name="T11" fmla="*/ 0 h 50"/>
                  <a:gd name="T12" fmla="*/ 0 w 49"/>
                  <a:gd name="T13" fmla="*/ 0 h 50"/>
                  <a:gd name="T14" fmla="*/ 0 w 49"/>
                  <a:gd name="T15" fmla="*/ 50 h 50"/>
                  <a:gd name="T16" fmla="*/ 49 w 49"/>
                  <a:gd name="T17" fmla="*/ 50 h 50"/>
                  <a:gd name="T18" fmla="*/ 49 w 4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6" y="42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6" y="42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5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1" name="Freeform 1334"/>
              <p:cNvSpPr>
                <a:spLocks noEditPoints="1"/>
              </p:cNvSpPr>
              <p:nvPr userDrawn="1"/>
            </p:nvSpPr>
            <p:spPr bwMode="auto">
              <a:xfrm>
                <a:off x="3623" y="1514"/>
                <a:ext cx="49" cy="50"/>
              </a:xfrm>
              <a:custGeom>
                <a:avLst/>
                <a:gdLst>
                  <a:gd name="T0" fmla="*/ 6 w 49"/>
                  <a:gd name="T1" fmla="*/ 42 h 50"/>
                  <a:gd name="T2" fmla="*/ 6 w 49"/>
                  <a:gd name="T3" fmla="*/ 8 h 50"/>
                  <a:gd name="T4" fmla="*/ 41 w 49"/>
                  <a:gd name="T5" fmla="*/ 8 h 50"/>
                  <a:gd name="T6" fmla="*/ 41 w 49"/>
                  <a:gd name="T7" fmla="*/ 42 h 50"/>
                  <a:gd name="T8" fmla="*/ 6 w 49"/>
                  <a:gd name="T9" fmla="*/ 42 h 50"/>
                  <a:gd name="T10" fmla="*/ 49 w 49"/>
                  <a:gd name="T11" fmla="*/ 0 h 50"/>
                  <a:gd name="T12" fmla="*/ 0 w 49"/>
                  <a:gd name="T13" fmla="*/ 0 h 50"/>
                  <a:gd name="T14" fmla="*/ 0 w 49"/>
                  <a:gd name="T15" fmla="*/ 50 h 50"/>
                  <a:gd name="T16" fmla="*/ 49 w 49"/>
                  <a:gd name="T17" fmla="*/ 50 h 50"/>
                  <a:gd name="T18" fmla="*/ 49 w 4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6" y="42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6" y="42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50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2" name="Freeform 1335"/>
              <p:cNvSpPr>
                <a:spLocks noEditPoints="1"/>
              </p:cNvSpPr>
              <p:nvPr userDrawn="1"/>
            </p:nvSpPr>
            <p:spPr bwMode="auto">
              <a:xfrm>
                <a:off x="3720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3" name="Freeform 1336"/>
              <p:cNvSpPr>
                <a:spLocks noEditPoints="1"/>
              </p:cNvSpPr>
              <p:nvPr userDrawn="1"/>
            </p:nvSpPr>
            <p:spPr bwMode="auto">
              <a:xfrm>
                <a:off x="3720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4" name="Freeform 1337"/>
              <p:cNvSpPr>
                <a:spLocks noEditPoints="1"/>
              </p:cNvSpPr>
              <p:nvPr userDrawn="1"/>
            </p:nvSpPr>
            <p:spPr bwMode="auto">
              <a:xfrm>
                <a:off x="3816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5" name="Freeform 1338"/>
              <p:cNvSpPr>
                <a:spLocks noEditPoints="1"/>
              </p:cNvSpPr>
              <p:nvPr userDrawn="1"/>
            </p:nvSpPr>
            <p:spPr bwMode="auto">
              <a:xfrm>
                <a:off x="3816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6" name="Freeform 1339"/>
              <p:cNvSpPr>
                <a:spLocks noEditPoints="1"/>
              </p:cNvSpPr>
              <p:nvPr userDrawn="1"/>
            </p:nvSpPr>
            <p:spPr bwMode="auto">
              <a:xfrm>
                <a:off x="3912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7" name="Freeform 1340"/>
              <p:cNvSpPr>
                <a:spLocks noEditPoints="1"/>
              </p:cNvSpPr>
              <p:nvPr userDrawn="1"/>
            </p:nvSpPr>
            <p:spPr bwMode="auto">
              <a:xfrm>
                <a:off x="3912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8" name="Freeform 1341"/>
              <p:cNvSpPr>
                <a:spLocks noEditPoints="1"/>
              </p:cNvSpPr>
              <p:nvPr userDrawn="1"/>
            </p:nvSpPr>
            <p:spPr bwMode="auto">
              <a:xfrm>
                <a:off x="4011" y="1514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9" name="Freeform 1342"/>
              <p:cNvSpPr>
                <a:spLocks noEditPoints="1"/>
              </p:cNvSpPr>
              <p:nvPr userDrawn="1"/>
            </p:nvSpPr>
            <p:spPr bwMode="auto">
              <a:xfrm>
                <a:off x="4011" y="1514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0" name="Freeform 1343"/>
              <p:cNvSpPr>
                <a:spLocks noEditPoints="1"/>
              </p:cNvSpPr>
              <p:nvPr userDrawn="1"/>
            </p:nvSpPr>
            <p:spPr bwMode="auto">
              <a:xfrm>
                <a:off x="4107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1" name="Freeform 1344"/>
              <p:cNvSpPr>
                <a:spLocks noEditPoints="1"/>
              </p:cNvSpPr>
              <p:nvPr userDrawn="1"/>
            </p:nvSpPr>
            <p:spPr bwMode="auto">
              <a:xfrm>
                <a:off x="4107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2" name="Freeform 1345"/>
              <p:cNvSpPr>
                <a:spLocks noEditPoints="1"/>
              </p:cNvSpPr>
              <p:nvPr userDrawn="1"/>
            </p:nvSpPr>
            <p:spPr bwMode="auto">
              <a:xfrm>
                <a:off x="4203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3" name="Freeform 1346"/>
              <p:cNvSpPr>
                <a:spLocks noEditPoints="1"/>
              </p:cNvSpPr>
              <p:nvPr userDrawn="1"/>
            </p:nvSpPr>
            <p:spPr bwMode="auto">
              <a:xfrm>
                <a:off x="4203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4" name="Freeform 1347"/>
              <p:cNvSpPr>
                <a:spLocks noEditPoints="1"/>
              </p:cNvSpPr>
              <p:nvPr userDrawn="1"/>
            </p:nvSpPr>
            <p:spPr bwMode="auto">
              <a:xfrm>
                <a:off x="4299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5" name="Freeform 1348"/>
              <p:cNvSpPr>
                <a:spLocks noEditPoints="1"/>
              </p:cNvSpPr>
              <p:nvPr userDrawn="1"/>
            </p:nvSpPr>
            <p:spPr bwMode="auto">
              <a:xfrm>
                <a:off x="4299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6" name="Freeform 1349"/>
              <p:cNvSpPr>
                <a:spLocks noEditPoints="1"/>
              </p:cNvSpPr>
              <p:nvPr userDrawn="1"/>
            </p:nvSpPr>
            <p:spPr bwMode="auto">
              <a:xfrm>
                <a:off x="4395" y="1514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7" name="Freeform 1350"/>
              <p:cNvSpPr>
                <a:spLocks noEditPoints="1"/>
              </p:cNvSpPr>
              <p:nvPr userDrawn="1"/>
            </p:nvSpPr>
            <p:spPr bwMode="auto">
              <a:xfrm>
                <a:off x="4395" y="1514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8" name="Freeform 1351"/>
              <p:cNvSpPr>
                <a:spLocks noEditPoints="1"/>
              </p:cNvSpPr>
              <p:nvPr userDrawn="1"/>
            </p:nvSpPr>
            <p:spPr bwMode="auto">
              <a:xfrm>
                <a:off x="4494" y="1514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9" name="Freeform 1352"/>
              <p:cNvSpPr>
                <a:spLocks noEditPoints="1"/>
              </p:cNvSpPr>
              <p:nvPr userDrawn="1"/>
            </p:nvSpPr>
            <p:spPr bwMode="auto">
              <a:xfrm>
                <a:off x="4494" y="1514"/>
                <a:ext cx="48" cy="50"/>
              </a:xfrm>
              <a:custGeom>
                <a:avLst/>
                <a:gdLst>
                  <a:gd name="T0" fmla="*/ 6 w 48"/>
                  <a:gd name="T1" fmla="*/ 42 h 50"/>
                  <a:gd name="T2" fmla="*/ 6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6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0" name="Freeform 1353"/>
              <p:cNvSpPr>
                <a:spLocks noEditPoints="1"/>
              </p:cNvSpPr>
              <p:nvPr userDrawn="1"/>
            </p:nvSpPr>
            <p:spPr bwMode="auto">
              <a:xfrm>
                <a:off x="4590" y="1514"/>
                <a:ext cx="49" cy="50"/>
              </a:xfrm>
              <a:custGeom>
                <a:avLst/>
                <a:gdLst>
                  <a:gd name="T0" fmla="*/ 8 w 49"/>
                  <a:gd name="T1" fmla="*/ 42 h 50"/>
                  <a:gd name="T2" fmla="*/ 8 w 49"/>
                  <a:gd name="T3" fmla="*/ 8 h 50"/>
                  <a:gd name="T4" fmla="*/ 41 w 49"/>
                  <a:gd name="T5" fmla="*/ 8 h 50"/>
                  <a:gd name="T6" fmla="*/ 41 w 49"/>
                  <a:gd name="T7" fmla="*/ 42 h 50"/>
                  <a:gd name="T8" fmla="*/ 8 w 49"/>
                  <a:gd name="T9" fmla="*/ 42 h 50"/>
                  <a:gd name="T10" fmla="*/ 49 w 49"/>
                  <a:gd name="T11" fmla="*/ 0 h 50"/>
                  <a:gd name="T12" fmla="*/ 0 w 49"/>
                  <a:gd name="T13" fmla="*/ 0 h 50"/>
                  <a:gd name="T14" fmla="*/ 0 w 49"/>
                  <a:gd name="T15" fmla="*/ 50 h 50"/>
                  <a:gd name="T16" fmla="*/ 49 w 49"/>
                  <a:gd name="T17" fmla="*/ 50 h 50"/>
                  <a:gd name="T18" fmla="*/ 49 w 4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8" y="42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8" y="42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5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1" name="Freeform 1354"/>
              <p:cNvSpPr>
                <a:spLocks noEditPoints="1"/>
              </p:cNvSpPr>
              <p:nvPr userDrawn="1"/>
            </p:nvSpPr>
            <p:spPr bwMode="auto">
              <a:xfrm>
                <a:off x="4590" y="1514"/>
                <a:ext cx="49" cy="50"/>
              </a:xfrm>
              <a:custGeom>
                <a:avLst/>
                <a:gdLst>
                  <a:gd name="T0" fmla="*/ 8 w 49"/>
                  <a:gd name="T1" fmla="*/ 42 h 50"/>
                  <a:gd name="T2" fmla="*/ 8 w 49"/>
                  <a:gd name="T3" fmla="*/ 8 h 50"/>
                  <a:gd name="T4" fmla="*/ 41 w 49"/>
                  <a:gd name="T5" fmla="*/ 8 h 50"/>
                  <a:gd name="T6" fmla="*/ 41 w 49"/>
                  <a:gd name="T7" fmla="*/ 42 h 50"/>
                  <a:gd name="T8" fmla="*/ 8 w 49"/>
                  <a:gd name="T9" fmla="*/ 42 h 50"/>
                  <a:gd name="T10" fmla="*/ 49 w 49"/>
                  <a:gd name="T11" fmla="*/ 0 h 50"/>
                  <a:gd name="T12" fmla="*/ 0 w 49"/>
                  <a:gd name="T13" fmla="*/ 0 h 50"/>
                  <a:gd name="T14" fmla="*/ 0 w 49"/>
                  <a:gd name="T15" fmla="*/ 50 h 50"/>
                  <a:gd name="T16" fmla="*/ 49 w 49"/>
                  <a:gd name="T17" fmla="*/ 50 h 50"/>
                  <a:gd name="T18" fmla="*/ 49 w 4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8" y="42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2"/>
                    </a:lnTo>
                    <a:lnTo>
                      <a:pt x="8" y="42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50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2" name="Freeform 1355"/>
              <p:cNvSpPr>
                <a:spLocks noEditPoints="1"/>
              </p:cNvSpPr>
              <p:nvPr userDrawn="1"/>
            </p:nvSpPr>
            <p:spPr bwMode="auto">
              <a:xfrm>
                <a:off x="4687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3" name="Freeform 1356"/>
              <p:cNvSpPr>
                <a:spLocks noEditPoints="1"/>
              </p:cNvSpPr>
              <p:nvPr userDrawn="1"/>
            </p:nvSpPr>
            <p:spPr bwMode="auto">
              <a:xfrm>
                <a:off x="4687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2 w 48"/>
                  <a:gd name="T5" fmla="*/ 8 h 50"/>
                  <a:gd name="T6" fmla="*/ 42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4" name="Freeform 1357"/>
              <p:cNvSpPr>
                <a:spLocks noEditPoints="1"/>
              </p:cNvSpPr>
              <p:nvPr userDrawn="1"/>
            </p:nvSpPr>
            <p:spPr bwMode="auto">
              <a:xfrm>
                <a:off x="4783" y="1514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5" name="Freeform 1358"/>
              <p:cNvSpPr>
                <a:spLocks noEditPoints="1"/>
              </p:cNvSpPr>
              <p:nvPr userDrawn="1"/>
            </p:nvSpPr>
            <p:spPr bwMode="auto">
              <a:xfrm>
                <a:off x="4783" y="1514"/>
                <a:ext cx="51" cy="50"/>
              </a:xfrm>
              <a:custGeom>
                <a:avLst/>
                <a:gdLst>
                  <a:gd name="T0" fmla="*/ 8 w 51"/>
                  <a:gd name="T1" fmla="*/ 42 h 50"/>
                  <a:gd name="T2" fmla="*/ 8 w 51"/>
                  <a:gd name="T3" fmla="*/ 8 h 50"/>
                  <a:gd name="T4" fmla="*/ 43 w 51"/>
                  <a:gd name="T5" fmla="*/ 8 h 50"/>
                  <a:gd name="T6" fmla="*/ 43 w 51"/>
                  <a:gd name="T7" fmla="*/ 42 h 50"/>
                  <a:gd name="T8" fmla="*/ 8 w 51"/>
                  <a:gd name="T9" fmla="*/ 42 h 50"/>
                  <a:gd name="T10" fmla="*/ 51 w 51"/>
                  <a:gd name="T11" fmla="*/ 0 h 50"/>
                  <a:gd name="T12" fmla="*/ 0 w 51"/>
                  <a:gd name="T13" fmla="*/ 0 h 50"/>
                  <a:gd name="T14" fmla="*/ 0 w 51"/>
                  <a:gd name="T15" fmla="*/ 50 h 50"/>
                  <a:gd name="T16" fmla="*/ 51 w 51"/>
                  <a:gd name="T17" fmla="*/ 50 h 50"/>
                  <a:gd name="T18" fmla="*/ 51 w 5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6" name="Freeform 1359"/>
              <p:cNvSpPr>
                <a:spLocks noEditPoints="1"/>
              </p:cNvSpPr>
              <p:nvPr userDrawn="1"/>
            </p:nvSpPr>
            <p:spPr bwMode="auto">
              <a:xfrm>
                <a:off x="4882" y="1514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7" name="Freeform 1360"/>
              <p:cNvSpPr>
                <a:spLocks noEditPoints="1"/>
              </p:cNvSpPr>
              <p:nvPr userDrawn="1"/>
            </p:nvSpPr>
            <p:spPr bwMode="auto">
              <a:xfrm>
                <a:off x="4882" y="1514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8" name="Freeform 1361"/>
              <p:cNvSpPr>
                <a:spLocks noEditPoints="1"/>
              </p:cNvSpPr>
              <p:nvPr userDrawn="1"/>
            </p:nvSpPr>
            <p:spPr bwMode="auto">
              <a:xfrm>
                <a:off x="4978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9" name="Freeform 1362"/>
              <p:cNvSpPr>
                <a:spLocks noEditPoints="1"/>
              </p:cNvSpPr>
              <p:nvPr userDrawn="1"/>
            </p:nvSpPr>
            <p:spPr bwMode="auto">
              <a:xfrm>
                <a:off x="4978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0" name="Freeform 1363"/>
              <p:cNvSpPr>
                <a:spLocks noEditPoints="1"/>
              </p:cNvSpPr>
              <p:nvPr userDrawn="1"/>
            </p:nvSpPr>
            <p:spPr bwMode="auto">
              <a:xfrm>
                <a:off x="5074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1" name="Freeform 1364"/>
              <p:cNvSpPr>
                <a:spLocks noEditPoints="1"/>
              </p:cNvSpPr>
              <p:nvPr userDrawn="1"/>
            </p:nvSpPr>
            <p:spPr bwMode="auto">
              <a:xfrm>
                <a:off x="5074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2" name="Freeform 1365"/>
              <p:cNvSpPr>
                <a:spLocks noEditPoints="1"/>
              </p:cNvSpPr>
              <p:nvPr userDrawn="1"/>
            </p:nvSpPr>
            <p:spPr bwMode="auto">
              <a:xfrm>
                <a:off x="5170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3" name="Freeform 1366"/>
              <p:cNvSpPr>
                <a:spLocks noEditPoints="1"/>
              </p:cNvSpPr>
              <p:nvPr userDrawn="1"/>
            </p:nvSpPr>
            <p:spPr bwMode="auto">
              <a:xfrm>
                <a:off x="5170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3 w 48"/>
                  <a:gd name="T5" fmla="*/ 8 h 50"/>
                  <a:gd name="T6" fmla="*/ 43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4" name="Freeform 1367"/>
              <p:cNvSpPr>
                <a:spLocks noEditPoints="1"/>
              </p:cNvSpPr>
              <p:nvPr userDrawn="1"/>
            </p:nvSpPr>
            <p:spPr bwMode="auto">
              <a:xfrm>
                <a:off x="5269" y="1514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5" name="Freeform 1368"/>
              <p:cNvSpPr>
                <a:spLocks noEditPoints="1"/>
              </p:cNvSpPr>
              <p:nvPr userDrawn="1"/>
            </p:nvSpPr>
            <p:spPr bwMode="auto">
              <a:xfrm>
                <a:off x="5269" y="1514"/>
                <a:ext cx="48" cy="50"/>
              </a:xfrm>
              <a:custGeom>
                <a:avLst/>
                <a:gdLst>
                  <a:gd name="T0" fmla="*/ 5 w 48"/>
                  <a:gd name="T1" fmla="*/ 42 h 50"/>
                  <a:gd name="T2" fmla="*/ 5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5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6" name="Freeform 1369"/>
              <p:cNvSpPr>
                <a:spLocks noEditPoints="1"/>
              </p:cNvSpPr>
              <p:nvPr userDrawn="1"/>
            </p:nvSpPr>
            <p:spPr bwMode="auto">
              <a:xfrm>
                <a:off x="5365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7" name="Freeform 1370"/>
              <p:cNvSpPr>
                <a:spLocks noEditPoints="1"/>
              </p:cNvSpPr>
              <p:nvPr userDrawn="1"/>
            </p:nvSpPr>
            <p:spPr bwMode="auto">
              <a:xfrm>
                <a:off x="5365" y="1514"/>
                <a:ext cx="48" cy="50"/>
              </a:xfrm>
              <a:custGeom>
                <a:avLst/>
                <a:gdLst>
                  <a:gd name="T0" fmla="*/ 8 w 48"/>
                  <a:gd name="T1" fmla="*/ 42 h 50"/>
                  <a:gd name="T2" fmla="*/ 8 w 48"/>
                  <a:gd name="T3" fmla="*/ 8 h 50"/>
                  <a:gd name="T4" fmla="*/ 40 w 48"/>
                  <a:gd name="T5" fmla="*/ 8 h 50"/>
                  <a:gd name="T6" fmla="*/ 40 w 48"/>
                  <a:gd name="T7" fmla="*/ 42 h 50"/>
                  <a:gd name="T8" fmla="*/ 8 w 48"/>
                  <a:gd name="T9" fmla="*/ 42 h 50"/>
                  <a:gd name="T10" fmla="*/ 48 w 48"/>
                  <a:gd name="T11" fmla="*/ 0 h 50"/>
                  <a:gd name="T12" fmla="*/ 0 w 48"/>
                  <a:gd name="T13" fmla="*/ 0 h 50"/>
                  <a:gd name="T14" fmla="*/ 0 w 48"/>
                  <a:gd name="T15" fmla="*/ 50 h 50"/>
                  <a:gd name="T16" fmla="*/ 48 w 48"/>
                  <a:gd name="T17" fmla="*/ 50 h 50"/>
                  <a:gd name="T18" fmla="*/ 48 w 48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8" y="5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8" name="Freeform 1371"/>
              <p:cNvSpPr>
                <a:spLocks noEditPoints="1"/>
              </p:cNvSpPr>
              <p:nvPr userDrawn="1"/>
            </p:nvSpPr>
            <p:spPr bwMode="auto">
              <a:xfrm>
                <a:off x="2170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9" name="Freeform 1372"/>
              <p:cNvSpPr>
                <a:spLocks noEditPoints="1"/>
              </p:cNvSpPr>
              <p:nvPr userDrawn="1"/>
            </p:nvSpPr>
            <p:spPr bwMode="auto">
              <a:xfrm>
                <a:off x="2170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00" name="Freeform 1373"/>
              <p:cNvSpPr>
                <a:spLocks noEditPoints="1"/>
              </p:cNvSpPr>
              <p:nvPr userDrawn="1"/>
            </p:nvSpPr>
            <p:spPr bwMode="auto">
              <a:xfrm>
                <a:off x="2269" y="161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01" name="Freeform 1374"/>
              <p:cNvSpPr>
                <a:spLocks noEditPoints="1"/>
              </p:cNvSpPr>
              <p:nvPr userDrawn="1"/>
            </p:nvSpPr>
            <p:spPr bwMode="auto">
              <a:xfrm>
                <a:off x="2269" y="161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02" name="Freeform 1375"/>
              <p:cNvSpPr>
                <a:spLocks noEditPoints="1"/>
              </p:cNvSpPr>
              <p:nvPr userDrawn="1"/>
            </p:nvSpPr>
            <p:spPr bwMode="auto">
              <a:xfrm>
                <a:off x="2365" y="161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03" name="Freeform 1376"/>
              <p:cNvSpPr>
                <a:spLocks noEditPoints="1"/>
              </p:cNvSpPr>
              <p:nvPr userDrawn="1"/>
            </p:nvSpPr>
            <p:spPr bwMode="auto">
              <a:xfrm>
                <a:off x="2365" y="161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04" name="Freeform 1377"/>
              <p:cNvSpPr>
                <a:spLocks noEditPoints="1"/>
              </p:cNvSpPr>
              <p:nvPr userDrawn="1"/>
            </p:nvSpPr>
            <p:spPr bwMode="auto">
              <a:xfrm>
                <a:off x="2462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05" name="Freeform 1378"/>
              <p:cNvSpPr>
                <a:spLocks noEditPoints="1"/>
              </p:cNvSpPr>
              <p:nvPr userDrawn="1"/>
            </p:nvSpPr>
            <p:spPr bwMode="auto">
              <a:xfrm>
                <a:off x="2462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06" name="Freeform 1379"/>
              <p:cNvSpPr>
                <a:spLocks noEditPoints="1"/>
              </p:cNvSpPr>
              <p:nvPr userDrawn="1"/>
            </p:nvSpPr>
            <p:spPr bwMode="auto">
              <a:xfrm>
                <a:off x="2558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07" name="Freeform 1380"/>
              <p:cNvSpPr>
                <a:spLocks noEditPoints="1"/>
              </p:cNvSpPr>
              <p:nvPr userDrawn="1"/>
            </p:nvSpPr>
            <p:spPr bwMode="auto">
              <a:xfrm>
                <a:off x="2558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08" name="Freeform 1381"/>
              <p:cNvSpPr>
                <a:spLocks noEditPoints="1"/>
              </p:cNvSpPr>
              <p:nvPr userDrawn="1"/>
            </p:nvSpPr>
            <p:spPr bwMode="auto">
              <a:xfrm>
                <a:off x="2654" y="161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09" name="Freeform 1382"/>
              <p:cNvSpPr>
                <a:spLocks noEditPoints="1"/>
              </p:cNvSpPr>
              <p:nvPr userDrawn="1"/>
            </p:nvSpPr>
            <p:spPr bwMode="auto">
              <a:xfrm>
                <a:off x="2654" y="161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0" name="Freeform 1383"/>
              <p:cNvSpPr>
                <a:spLocks noEditPoints="1"/>
              </p:cNvSpPr>
              <p:nvPr userDrawn="1"/>
            </p:nvSpPr>
            <p:spPr bwMode="auto">
              <a:xfrm>
                <a:off x="2753" y="161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1" name="Freeform 1384"/>
              <p:cNvSpPr>
                <a:spLocks noEditPoints="1"/>
              </p:cNvSpPr>
              <p:nvPr userDrawn="1"/>
            </p:nvSpPr>
            <p:spPr bwMode="auto">
              <a:xfrm>
                <a:off x="2753" y="161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2" name="Freeform 1385"/>
              <p:cNvSpPr>
                <a:spLocks noEditPoints="1"/>
              </p:cNvSpPr>
              <p:nvPr userDrawn="1"/>
            </p:nvSpPr>
            <p:spPr bwMode="auto">
              <a:xfrm>
                <a:off x="2849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3" name="Freeform 1386"/>
              <p:cNvSpPr>
                <a:spLocks noEditPoints="1"/>
              </p:cNvSpPr>
              <p:nvPr userDrawn="1"/>
            </p:nvSpPr>
            <p:spPr bwMode="auto">
              <a:xfrm>
                <a:off x="2849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4" name="Freeform 1387"/>
              <p:cNvSpPr>
                <a:spLocks noEditPoints="1"/>
              </p:cNvSpPr>
              <p:nvPr userDrawn="1"/>
            </p:nvSpPr>
            <p:spPr bwMode="auto">
              <a:xfrm>
                <a:off x="2945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5" name="Freeform 1388"/>
              <p:cNvSpPr>
                <a:spLocks noEditPoints="1"/>
              </p:cNvSpPr>
              <p:nvPr userDrawn="1"/>
            </p:nvSpPr>
            <p:spPr bwMode="auto">
              <a:xfrm>
                <a:off x="2945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6" name="Freeform 1389"/>
              <p:cNvSpPr>
                <a:spLocks noEditPoints="1"/>
              </p:cNvSpPr>
              <p:nvPr userDrawn="1"/>
            </p:nvSpPr>
            <p:spPr bwMode="auto">
              <a:xfrm>
                <a:off x="3041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7" name="Freeform 1390"/>
              <p:cNvSpPr>
                <a:spLocks noEditPoints="1"/>
              </p:cNvSpPr>
              <p:nvPr userDrawn="1"/>
            </p:nvSpPr>
            <p:spPr bwMode="auto">
              <a:xfrm>
                <a:off x="3041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" name="Freeform 1391"/>
              <p:cNvSpPr>
                <a:spLocks noEditPoints="1"/>
              </p:cNvSpPr>
              <p:nvPr userDrawn="1"/>
            </p:nvSpPr>
            <p:spPr bwMode="auto">
              <a:xfrm>
                <a:off x="3140" y="161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9" name="Freeform 1392"/>
              <p:cNvSpPr>
                <a:spLocks noEditPoints="1"/>
              </p:cNvSpPr>
              <p:nvPr userDrawn="1"/>
            </p:nvSpPr>
            <p:spPr bwMode="auto">
              <a:xfrm>
                <a:off x="3140" y="161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20" name="Freeform 1393"/>
              <p:cNvSpPr>
                <a:spLocks noEditPoints="1"/>
              </p:cNvSpPr>
              <p:nvPr userDrawn="1"/>
            </p:nvSpPr>
            <p:spPr bwMode="auto">
              <a:xfrm>
                <a:off x="3236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21" name="Freeform 1394"/>
              <p:cNvSpPr>
                <a:spLocks noEditPoints="1"/>
              </p:cNvSpPr>
              <p:nvPr userDrawn="1"/>
            </p:nvSpPr>
            <p:spPr bwMode="auto">
              <a:xfrm>
                <a:off x="3236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22" name="Freeform 1395"/>
              <p:cNvSpPr>
                <a:spLocks noEditPoints="1"/>
              </p:cNvSpPr>
              <p:nvPr userDrawn="1"/>
            </p:nvSpPr>
            <p:spPr bwMode="auto">
              <a:xfrm>
                <a:off x="3332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23" name="Freeform 1396"/>
              <p:cNvSpPr>
                <a:spLocks noEditPoints="1"/>
              </p:cNvSpPr>
              <p:nvPr userDrawn="1"/>
            </p:nvSpPr>
            <p:spPr bwMode="auto">
              <a:xfrm>
                <a:off x="3332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24" name="Freeform 1397"/>
              <p:cNvSpPr>
                <a:spLocks noEditPoints="1"/>
              </p:cNvSpPr>
              <p:nvPr userDrawn="1"/>
            </p:nvSpPr>
            <p:spPr bwMode="auto">
              <a:xfrm>
                <a:off x="3429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25" name="Freeform 1398"/>
              <p:cNvSpPr>
                <a:spLocks noEditPoints="1"/>
              </p:cNvSpPr>
              <p:nvPr userDrawn="1"/>
            </p:nvSpPr>
            <p:spPr bwMode="auto">
              <a:xfrm>
                <a:off x="3429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26" name="Freeform 1399"/>
              <p:cNvSpPr>
                <a:spLocks noEditPoints="1"/>
              </p:cNvSpPr>
              <p:nvPr userDrawn="1"/>
            </p:nvSpPr>
            <p:spPr bwMode="auto">
              <a:xfrm>
                <a:off x="3525" y="1612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6 h 48"/>
                  <a:gd name="T4" fmla="*/ 42 w 50"/>
                  <a:gd name="T5" fmla="*/ 6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27" name="Freeform 1400"/>
              <p:cNvSpPr>
                <a:spLocks noEditPoints="1"/>
              </p:cNvSpPr>
              <p:nvPr userDrawn="1"/>
            </p:nvSpPr>
            <p:spPr bwMode="auto">
              <a:xfrm>
                <a:off x="3525" y="1612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6 h 48"/>
                  <a:gd name="T4" fmla="*/ 42 w 50"/>
                  <a:gd name="T5" fmla="*/ 6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28" name="Freeform 1401"/>
              <p:cNvSpPr>
                <a:spLocks noEditPoints="1"/>
              </p:cNvSpPr>
              <p:nvPr userDrawn="1"/>
            </p:nvSpPr>
            <p:spPr bwMode="auto">
              <a:xfrm>
                <a:off x="3623" y="1612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6 h 48"/>
                  <a:gd name="T4" fmla="*/ 41 w 49"/>
                  <a:gd name="T5" fmla="*/ 6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6"/>
                    </a:lnTo>
                    <a:lnTo>
                      <a:pt x="41" y="6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29" name="Freeform 1402"/>
              <p:cNvSpPr>
                <a:spLocks noEditPoints="1"/>
              </p:cNvSpPr>
              <p:nvPr userDrawn="1"/>
            </p:nvSpPr>
            <p:spPr bwMode="auto">
              <a:xfrm>
                <a:off x="3623" y="1612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6 h 48"/>
                  <a:gd name="T4" fmla="*/ 41 w 49"/>
                  <a:gd name="T5" fmla="*/ 6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6"/>
                    </a:lnTo>
                    <a:lnTo>
                      <a:pt x="41" y="6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30" name="Freeform 1403"/>
              <p:cNvSpPr>
                <a:spLocks noEditPoints="1"/>
              </p:cNvSpPr>
              <p:nvPr userDrawn="1"/>
            </p:nvSpPr>
            <p:spPr bwMode="auto">
              <a:xfrm>
                <a:off x="3720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31" name="Freeform 1404"/>
              <p:cNvSpPr>
                <a:spLocks noEditPoints="1"/>
              </p:cNvSpPr>
              <p:nvPr userDrawn="1"/>
            </p:nvSpPr>
            <p:spPr bwMode="auto">
              <a:xfrm>
                <a:off x="3720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32" name="Freeform 1405"/>
              <p:cNvSpPr>
                <a:spLocks noEditPoints="1"/>
              </p:cNvSpPr>
              <p:nvPr userDrawn="1"/>
            </p:nvSpPr>
            <p:spPr bwMode="auto">
              <a:xfrm>
                <a:off x="3816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33" name="Freeform 1406"/>
              <p:cNvSpPr>
                <a:spLocks noEditPoints="1"/>
              </p:cNvSpPr>
              <p:nvPr userDrawn="1"/>
            </p:nvSpPr>
            <p:spPr bwMode="auto">
              <a:xfrm>
                <a:off x="3816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34" name="Freeform 1407"/>
              <p:cNvSpPr>
                <a:spLocks noEditPoints="1"/>
              </p:cNvSpPr>
              <p:nvPr userDrawn="1"/>
            </p:nvSpPr>
            <p:spPr bwMode="auto">
              <a:xfrm>
                <a:off x="3912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35" name="Freeform 1408"/>
              <p:cNvSpPr>
                <a:spLocks noEditPoints="1"/>
              </p:cNvSpPr>
              <p:nvPr userDrawn="1"/>
            </p:nvSpPr>
            <p:spPr bwMode="auto">
              <a:xfrm>
                <a:off x="3912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36" name="Freeform 1409"/>
              <p:cNvSpPr>
                <a:spLocks noEditPoints="1"/>
              </p:cNvSpPr>
              <p:nvPr userDrawn="1"/>
            </p:nvSpPr>
            <p:spPr bwMode="auto">
              <a:xfrm>
                <a:off x="4011" y="161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37" name="Freeform 1410"/>
              <p:cNvSpPr>
                <a:spLocks noEditPoints="1"/>
              </p:cNvSpPr>
              <p:nvPr userDrawn="1"/>
            </p:nvSpPr>
            <p:spPr bwMode="auto">
              <a:xfrm>
                <a:off x="4011" y="161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 1612"/>
            <p:cNvGrpSpPr>
              <a:grpSpLocks/>
            </p:cNvGrpSpPr>
            <p:nvPr userDrawn="1"/>
          </p:nvGrpSpPr>
          <p:grpSpPr bwMode="auto">
            <a:xfrm>
              <a:off x="2170" y="1612"/>
              <a:ext cx="3243" cy="337"/>
              <a:chOff x="2170" y="1612"/>
              <a:chExt cx="3243" cy="337"/>
            </a:xfrm>
          </p:grpSpPr>
          <p:sp>
            <p:nvSpPr>
              <p:cNvPr id="7638" name="Freeform 1412"/>
              <p:cNvSpPr>
                <a:spLocks noEditPoints="1"/>
              </p:cNvSpPr>
              <p:nvPr userDrawn="1"/>
            </p:nvSpPr>
            <p:spPr bwMode="auto">
              <a:xfrm>
                <a:off x="4107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9" name="Freeform 1413"/>
              <p:cNvSpPr>
                <a:spLocks noEditPoints="1"/>
              </p:cNvSpPr>
              <p:nvPr userDrawn="1"/>
            </p:nvSpPr>
            <p:spPr bwMode="auto">
              <a:xfrm>
                <a:off x="4107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0" name="Freeform 1414"/>
              <p:cNvSpPr>
                <a:spLocks noEditPoints="1"/>
              </p:cNvSpPr>
              <p:nvPr userDrawn="1"/>
            </p:nvSpPr>
            <p:spPr bwMode="auto">
              <a:xfrm>
                <a:off x="4203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1" name="Freeform 1415"/>
              <p:cNvSpPr>
                <a:spLocks noEditPoints="1"/>
              </p:cNvSpPr>
              <p:nvPr userDrawn="1"/>
            </p:nvSpPr>
            <p:spPr bwMode="auto">
              <a:xfrm>
                <a:off x="4203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2" name="Freeform 1416"/>
              <p:cNvSpPr>
                <a:spLocks noEditPoints="1"/>
              </p:cNvSpPr>
              <p:nvPr userDrawn="1"/>
            </p:nvSpPr>
            <p:spPr bwMode="auto">
              <a:xfrm>
                <a:off x="4299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3" name="Freeform 1417"/>
              <p:cNvSpPr>
                <a:spLocks noEditPoints="1"/>
              </p:cNvSpPr>
              <p:nvPr userDrawn="1"/>
            </p:nvSpPr>
            <p:spPr bwMode="auto">
              <a:xfrm>
                <a:off x="4299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4" name="Freeform 1418"/>
              <p:cNvSpPr>
                <a:spLocks noEditPoints="1"/>
              </p:cNvSpPr>
              <p:nvPr userDrawn="1"/>
            </p:nvSpPr>
            <p:spPr bwMode="auto">
              <a:xfrm>
                <a:off x="4395" y="161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5" name="Freeform 1419"/>
              <p:cNvSpPr>
                <a:spLocks noEditPoints="1"/>
              </p:cNvSpPr>
              <p:nvPr userDrawn="1"/>
            </p:nvSpPr>
            <p:spPr bwMode="auto">
              <a:xfrm>
                <a:off x="4395" y="161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6" name="Freeform 1420"/>
              <p:cNvSpPr>
                <a:spLocks noEditPoints="1"/>
              </p:cNvSpPr>
              <p:nvPr userDrawn="1"/>
            </p:nvSpPr>
            <p:spPr bwMode="auto">
              <a:xfrm>
                <a:off x="4494" y="161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7" name="Freeform 1421"/>
              <p:cNvSpPr>
                <a:spLocks noEditPoints="1"/>
              </p:cNvSpPr>
              <p:nvPr userDrawn="1"/>
            </p:nvSpPr>
            <p:spPr bwMode="auto">
              <a:xfrm>
                <a:off x="4494" y="161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8" name="Freeform 1422"/>
              <p:cNvSpPr>
                <a:spLocks noEditPoints="1"/>
              </p:cNvSpPr>
              <p:nvPr userDrawn="1"/>
            </p:nvSpPr>
            <p:spPr bwMode="auto">
              <a:xfrm>
                <a:off x="4590" y="1612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6 h 48"/>
                  <a:gd name="T4" fmla="*/ 41 w 49"/>
                  <a:gd name="T5" fmla="*/ 6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6"/>
                    </a:lnTo>
                    <a:lnTo>
                      <a:pt x="41" y="6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9" name="Freeform 1423"/>
              <p:cNvSpPr>
                <a:spLocks noEditPoints="1"/>
              </p:cNvSpPr>
              <p:nvPr userDrawn="1"/>
            </p:nvSpPr>
            <p:spPr bwMode="auto">
              <a:xfrm>
                <a:off x="4590" y="1612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6 h 48"/>
                  <a:gd name="T4" fmla="*/ 41 w 49"/>
                  <a:gd name="T5" fmla="*/ 6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6"/>
                    </a:lnTo>
                    <a:lnTo>
                      <a:pt x="41" y="6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0" name="Freeform 1424"/>
              <p:cNvSpPr>
                <a:spLocks noEditPoints="1"/>
              </p:cNvSpPr>
              <p:nvPr userDrawn="1"/>
            </p:nvSpPr>
            <p:spPr bwMode="auto">
              <a:xfrm>
                <a:off x="4687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1" name="Freeform 1425"/>
              <p:cNvSpPr>
                <a:spLocks noEditPoints="1"/>
              </p:cNvSpPr>
              <p:nvPr userDrawn="1"/>
            </p:nvSpPr>
            <p:spPr bwMode="auto">
              <a:xfrm>
                <a:off x="4687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2 w 48"/>
                  <a:gd name="T5" fmla="*/ 6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2" y="6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2" name="Freeform 1426"/>
              <p:cNvSpPr>
                <a:spLocks noEditPoints="1"/>
              </p:cNvSpPr>
              <p:nvPr userDrawn="1"/>
            </p:nvSpPr>
            <p:spPr bwMode="auto">
              <a:xfrm>
                <a:off x="4783" y="161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3" name="Freeform 1427"/>
              <p:cNvSpPr>
                <a:spLocks noEditPoints="1"/>
              </p:cNvSpPr>
              <p:nvPr userDrawn="1"/>
            </p:nvSpPr>
            <p:spPr bwMode="auto">
              <a:xfrm>
                <a:off x="4783" y="161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6 h 48"/>
                  <a:gd name="T4" fmla="*/ 43 w 51"/>
                  <a:gd name="T5" fmla="*/ 6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4" name="Freeform 1428"/>
              <p:cNvSpPr>
                <a:spLocks noEditPoints="1"/>
              </p:cNvSpPr>
              <p:nvPr userDrawn="1"/>
            </p:nvSpPr>
            <p:spPr bwMode="auto">
              <a:xfrm>
                <a:off x="4882" y="161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5" name="Freeform 1429"/>
              <p:cNvSpPr>
                <a:spLocks noEditPoints="1"/>
              </p:cNvSpPr>
              <p:nvPr userDrawn="1"/>
            </p:nvSpPr>
            <p:spPr bwMode="auto">
              <a:xfrm>
                <a:off x="4882" y="161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6" name="Freeform 1430"/>
              <p:cNvSpPr>
                <a:spLocks noEditPoints="1"/>
              </p:cNvSpPr>
              <p:nvPr userDrawn="1"/>
            </p:nvSpPr>
            <p:spPr bwMode="auto">
              <a:xfrm>
                <a:off x="4978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7" name="Freeform 1431"/>
              <p:cNvSpPr>
                <a:spLocks noEditPoints="1"/>
              </p:cNvSpPr>
              <p:nvPr userDrawn="1"/>
            </p:nvSpPr>
            <p:spPr bwMode="auto">
              <a:xfrm>
                <a:off x="4978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8" name="Freeform 1432"/>
              <p:cNvSpPr>
                <a:spLocks noEditPoints="1"/>
              </p:cNvSpPr>
              <p:nvPr userDrawn="1"/>
            </p:nvSpPr>
            <p:spPr bwMode="auto">
              <a:xfrm>
                <a:off x="5074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9" name="Freeform 1433"/>
              <p:cNvSpPr>
                <a:spLocks noEditPoints="1"/>
              </p:cNvSpPr>
              <p:nvPr userDrawn="1"/>
            </p:nvSpPr>
            <p:spPr bwMode="auto">
              <a:xfrm>
                <a:off x="5074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0" name="Freeform 1434"/>
              <p:cNvSpPr>
                <a:spLocks noEditPoints="1"/>
              </p:cNvSpPr>
              <p:nvPr userDrawn="1"/>
            </p:nvSpPr>
            <p:spPr bwMode="auto">
              <a:xfrm>
                <a:off x="5170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1" name="Freeform 1435"/>
              <p:cNvSpPr>
                <a:spLocks noEditPoints="1"/>
              </p:cNvSpPr>
              <p:nvPr userDrawn="1"/>
            </p:nvSpPr>
            <p:spPr bwMode="auto">
              <a:xfrm>
                <a:off x="5170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3 w 48"/>
                  <a:gd name="T5" fmla="*/ 6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3" y="6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2" name="Freeform 1436"/>
              <p:cNvSpPr>
                <a:spLocks noEditPoints="1"/>
              </p:cNvSpPr>
              <p:nvPr userDrawn="1"/>
            </p:nvSpPr>
            <p:spPr bwMode="auto">
              <a:xfrm>
                <a:off x="5269" y="161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3" name="Freeform 1437"/>
              <p:cNvSpPr>
                <a:spLocks noEditPoints="1"/>
              </p:cNvSpPr>
              <p:nvPr userDrawn="1"/>
            </p:nvSpPr>
            <p:spPr bwMode="auto">
              <a:xfrm>
                <a:off x="5269" y="161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4" name="Freeform 1438"/>
              <p:cNvSpPr>
                <a:spLocks noEditPoints="1"/>
              </p:cNvSpPr>
              <p:nvPr userDrawn="1"/>
            </p:nvSpPr>
            <p:spPr bwMode="auto">
              <a:xfrm>
                <a:off x="5365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5" name="Freeform 1439"/>
              <p:cNvSpPr>
                <a:spLocks noEditPoints="1"/>
              </p:cNvSpPr>
              <p:nvPr userDrawn="1"/>
            </p:nvSpPr>
            <p:spPr bwMode="auto">
              <a:xfrm>
                <a:off x="5365" y="161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6 h 48"/>
                  <a:gd name="T4" fmla="*/ 40 w 48"/>
                  <a:gd name="T5" fmla="*/ 6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6"/>
                    </a:lnTo>
                    <a:lnTo>
                      <a:pt x="40" y="6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6" name="Freeform 1440"/>
              <p:cNvSpPr>
                <a:spLocks noEditPoints="1"/>
              </p:cNvSpPr>
              <p:nvPr userDrawn="1"/>
            </p:nvSpPr>
            <p:spPr bwMode="auto">
              <a:xfrm>
                <a:off x="2170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7" name="Freeform 1441"/>
              <p:cNvSpPr>
                <a:spLocks noEditPoints="1"/>
              </p:cNvSpPr>
              <p:nvPr userDrawn="1"/>
            </p:nvSpPr>
            <p:spPr bwMode="auto">
              <a:xfrm>
                <a:off x="2170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8" name="Freeform 1442"/>
              <p:cNvSpPr>
                <a:spLocks noEditPoints="1"/>
              </p:cNvSpPr>
              <p:nvPr userDrawn="1"/>
            </p:nvSpPr>
            <p:spPr bwMode="auto">
              <a:xfrm>
                <a:off x="2269" y="170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9" name="Freeform 1443"/>
              <p:cNvSpPr>
                <a:spLocks noEditPoints="1"/>
              </p:cNvSpPr>
              <p:nvPr userDrawn="1"/>
            </p:nvSpPr>
            <p:spPr bwMode="auto">
              <a:xfrm>
                <a:off x="2269" y="170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0" name="Freeform 1444"/>
              <p:cNvSpPr>
                <a:spLocks noEditPoints="1"/>
              </p:cNvSpPr>
              <p:nvPr userDrawn="1"/>
            </p:nvSpPr>
            <p:spPr bwMode="auto">
              <a:xfrm>
                <a:off x="2365" y="170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1" name="Freeform 1445"/>
              <p:cNvSpPr>
                <a:spLocks noEditPoints="1"/>
              </p:cNvSpPr>
              <p:nvPr userDrawn="1"/>
            </p:nvSpPr>
            <p:spPr bwMode="auto">
              <a:xfrm>
                <a:off x="2365" y="170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2" name="Freeform 1446"/>
              <p:cNvSpPr>
                <a:spLocks noEditPoints="1"/>
              </p:cNvSpPr>
              <p:nvPr userDrawn="1"/>
            </p:nvSpPr>
            <p:spPr bwMode="auto">
              <a:xfrm>
                <a:off x="2462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3" name="Freeform 1447"/>
              <p:cNvSpPr>
                <a:spLocks noEditPoints="1"/>
              </p:cNvSpPr>
              <p:nvPr userDrawn="1"/>
            </p:nvSpPr>
            <p:spPr bwMode="auto">
              <a:xfrm>
                <a:off x="2462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4" name="Freeform 1448"/>
              <p:cNvSpPr>
                <a:spLocks noEditPoints="1"/>
              </p:cNvSpPr>
              <p:nvPr userDrawn="1"/>
            </p:nvSpPr>
            <p:spPr bwMode="auto">
              <a:xfrm>
                <a:off x="2558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5" name="Freeform 1449"/>
              <p:cNvSpPr>
                <a:spLocks noEditPoints="1"/>
              </p:cNvSpPr>
              <p:nvPr userDrawn="1"/>
            </p:nvSpPr>
            <p:spPr bwMode="auto">
              <a:xfrm>
                <a:off x="2558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6" name="Freeform 1450"/>
              <p:cNvSpPr>
                <a:spLocks noEditPoints="1"/>
              </p:cNvSpPr>
              <p:nvPr userDrawn="1"/>
            </p:nvSpPr>
            <p:spPr bwMode="auto">
              <a:xfrm>
                <a:off x="2654" y="170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7" name="Freeform 1451"/>
              <p:cNvSpPr>
                <a:spLocks noEditPoints="1"/>
              </p:cNvSpPr>
              <p:nvPr userDrawn="1"/>
            </p:nvSpPr>
            <p:spPr bwMode="auto">
              <a:xfrm>
                <a:off x="2654" y="170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8" name="Freeform 1452"/>
              <p:cNvSpPr>
                <a:spLocks noEditPoints="1"/>
              </p:cNvSpPr>
              <p:nvPr userDrawn="1"/>
            </p:nvSpPr>
            <p:spPr bwMode="auto">
              <a:xfrm>
                <a:off x="2753" y="170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9" name="Freeform 1453"/>
              <p:cNvSpPr>
                <a:spLocks noEditPoints="1"/>
              </p:cNvSpPr>
              <p:nvPr userDrawn="1"/>
            </p:nvSpPr>
            <p:spPr bwMode="auto">
              <a:xfrm>
                <a:off x="2753" y="170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0" name="Freeform 1454"/>
              <p:cNvSpPr>
                <a:spLocks noEditPoints="1"/>
              </p:cNvSpPr>
              <p:nvPr userDrawn="1"/>
            </p:nvSpPr>
            <p:spPr bwMode="auto">
              <a:xfrm>
                <a:off x="2849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1" name="Freeform 1455"/>
              <p:cNvSpPr>
                <a:spLocks noEditPoints="1"/>
              </p:cNvSpPr>
              <p:nvPr userDrawn="1"/>
            </p:nvSpPr>
            <p:spPr bwMode="auto">
              <a:xfrm>
                <a:off x="2849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2" name="Freeform 1456"/>
              <p:cNvSpPr>
                <a:spLocks noEditPoints="1"/>
              </p:cNvSpPr>
              <p:nvPr userDrawn="1"/>
            </p:nvSpPr>
            <p:spPr bwMode="auto">
              <a:xfrm>
                <a:off x="2945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3" name="Freeform 1457"/>
              <p:cNvSpPr>
                <a:spLocks noEditPoints="1"/>
              </p:cNvSpPr>
              <p:nvPr userDrawn="1"/>
            </p:nvSpPr>
            <p:spPr bwMode="auto">
              <a:xfrm>
                <a:off x="2945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4" name="Freeform 1458"/>
              <p:cNvSpPr>
                <a:spLocks noEditPoints="1"/>
              </p:cNvSpPr>
              <p:nvPr userDrawn="1"/>
            </p:nvSpPr>
            <p:spPr bwMode="auto">
              <a:xfrm>
                <a:off x="3041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5" name="Freeform 1459"/>
              <p:cNvSpPr>
                <a:spLocks noEditPoints="1"/>
              </p:cNvSpPr>
              <p:nvPr userDrawn="1"/>
            </p:nvSpPr>
            <p:spPr bwMode="auto">
              <a:xfrm>
                <a:off x="3041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6" name="Freeform 1460"/>
              <p:cNvSpPr>
                <a:spLocks noEditPoints="1"/>
              </p:cNvSpPr>
              <p:nvPr userDrawn="1"/>
            </p:nvSpPr>
            <p:spPr bwMode="auto">
              <a:xfrm>
                <a:off x="3140" y="170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7" name="Freeform 1461"/>
              <p:cNvSpPr>
                <a:spLocks noEditPoints="1"/>
              </p:cNvSpPr>
              <p:nvPr userDrawn="1"/>
            </p:nvSpPr>
            <p:spPr bwMode="auto">
              <a:xfrm>
                <a:off x="3140" y="170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8" name="Freeform 1462"/>
              <p:cNvSpPr>
                <a:spLocks noEditPoints="1"/>
              </p:cNvSpPr>
              <p:nvPr userDrawn="1"/>
            </p:nvSpPr>
            <p:spPr bwMode="auto">
              <a:xfrm>
                <a:off x="3236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9" name="Freeform 1463"/>
              <p:cNvSpPr>
                <a:spLocks noEditPoints="1"/>
              </p:cNvSpPr>
              <p:nvPr userDrawn="1"/>
            </p:nvSpPr>
            <p:spPr bwMode="auto">
              <a:xfrm>
                <a:off x="3236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0" name="Freeform 1464"/>
              <p:cNvSpPr>
                <a:spLocks noEditPoints="1"/>
              </p:cNvSpPr>
              <p:nvPr userDrawn="1"/>
            </p:nvSpPr>
            <p:spPr bwMode="auto">
              <a:xfrm>
                <a:off x="3332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1" name="Freeform 1465"/>
              <p:cNvSpPr>
                <a:spLocks noEditPoints="1"/>
              </p:cNvSpPr>
              <p:nvPr userDrawn="1"/>
            </p:nvSpPr>
            <p:spPr bwMode="auto">
              <a:xfrm>
                <a:off x="3332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2" name="Freeform 1466"/>
              <p:cNvSpPr>
                <a:spLocks noEditPoints="1"/>
              </p:cNvSpPr>
              <p:nvPr userDrawn="1"/>
            </p:nvSpPr>
            <p:spPr bwMode="auto">
              <a:xfrm>
                <a:off x="3429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3" name="Freeform 1467"/>
              <p:cNvSpPr>
                <a:spLocks noEditPoints="1"/>
              </p:cNvSpPr>
              <p:nvPr userDrawn="1"/>
            </p:nvSpPr>
            <p:spPr bwMode="auto">
              <a:xfrm>
                <a:off x="3429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4" name="Freeform 1468"/>
              <p:cNvSpPr>
                <a:spLocks noEditPoints="1"/>
              </p:cNvSpPr>
              <p:nvPr userDrawn="1"/>
            </p:nvSpPr>
            <p:spPr bwMode="auto">
              <a:xfrm>
                <a:off x="3525" y="1709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5" name="Freeform 1469"/>
              <p:cNvSpPr>
                <a:spLocks noEditPoints="1"/>
              </p:cNvSpPr>
              <p:nvPr userDrawn="1"/>
            </p:nvSpPr>
            <p:spPr bwMode="auto">
              <a:xfrm>
                <a:off x="3525" y="1709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6" name="Freeform 1470"/>
              <p:cNvSpPr>
                <a:spLocks noEditPoints="1"/>
              </p:cNvSpPr>
              <p:nvPr userDrawn="1"/>
            </p:nvSpPr>
            <p:spPr bwMode="auto">
              <a:xfrm>
                <a:off x="3623" y="1709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7" name="Freeform 1471"/>
              <p:cNvSpPr>
                <a:spLocks noEditPoints="1"/>
              </p:cNvSpPr>
              <p:nvPr userDrawn="1"/>
            </p:nvSpPr>
            <p:spPr bwMode="auto">
              <a:xfrm>
                <a:off x="3623" y="1709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8" name="Freeform 1472"/>
              <p:cNvSpPr>
                <a:spLocks noEditPoints="1"/>
              </p:cNvSpPr>
              <p:nvPr userDrawn="1"/>
            </p:nvSpPr>
            <p:spPr bwMode="auto">
              <a:xfrm>
                <a:off x="3720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9" name="Freeform 1473"/>
              <p:cNvSpPr>
                <a:spLocks noEditPoints="1"/>
              </p:cNvSpPr>
              <p:nvPr userDrawn="1"/>
            </p:nvSpPr>
            <p:spPr bwMode="auto">
              <a:xfrm>
                <a:off x="3720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0" name="Freeform 1474"/>
              <p:cNvSpPr>
                <a:spLocks noEditPoints="1"/>
              </p:cNvSpPr>
              <p:nvPr userDrawn="1"/>
            </p:nvSpPr>
            <p:spPr bwMode="auto">
              <a:xfrm>
                <a:off x="3816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1" name="Freeform 1475"/>
              <p:cNvSpPr>
                <a:spLocks noEditPoints="1"/>
              </p:cNvSpPr>
              <p:nvPr userDrawn="1"/>
            </p:nvSpPr>
            <p:spPr bwMode="auto">
              <a:xfrm>
                <a:off x="3816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2" name="Freeform 1476"/>
              <p:cNvSpPr>
                <a:spLocks noEditPoints="1"/>
              </p:cNvSpPr>
              <p:nvPr userDrawn="1"/>
            </p:nvSpPr>
            <p:spPr bwMode="auto">
              <a:xfrm>
                <a:off x="3912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3" name="Freeform 1477"/>
              <p:cNvSpPr>
                <a:spLocks noEditPoints="1"/>
              </p:cNvSpPr>
              <p:nvPr userDrawn="1"/>
            </p:nvSpPr>
            <p:spPr bwMode="auto">
              <a:xfrm>
                <a:off x="3912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4" name="Freeform 1478"/>
              <p:cNvSpPr>
                <a:spLocks noEditPoints="1"/>
              </p:cNvSpPr>
              <p:nvPr userDrawn="1"/>
            </p:nvSpPr>
            <p:spPr bwMode="auto">
              <a:xfrm>
                <a:off x="4011" y="170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5" name="Freeform 1479"/>
              <p:cNvSpPr>
                <a:spLocks noEditPoints="1"/>
              </p:cNvSpPr>
              <p:nvPr userDrawn="1"/>
            </p:nvSpPr>
            <p:spPr bwMode="auto">
              <a:xfrm>
                <a:off x="4011" y="170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6" name="Freeform 1480"/>
              <p:cNvSpPr>
                <a:spLocks noEditPoints="1"/>
              </p:cNvSpPr>
              <p:nvPr userDrawn="1"/>
            </p:nvSpPr>
            <p:spPr bwMode="auto">
              <a:xfrm>
                <a:off x="4107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7" name="Freeform 1481"/>
              <p:cNvSpPr>
                <a:spLocks noEditPoints="1"/>
              </p:cNvSpPr>
              <p:nvPr userDrawn="1"/>
            </p:nvSpPr>
            <p:spPr bwMode="auto">
              <a:xfrm>
                <a:off x="4107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8" name="Freeform 1482"/>
              <p:cNvSpPr>
                <a:spLocks noEditPoints="1"/>
              </p:cNvSpPr>
              <p:nvPr userDrawn="1"/>
            </p:nvSpPr>
            <p:spPr bwMode="auto">
              <a:xfrm>
                <a:off x="4203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9" name="Freeform 1483"/>
              <p:cNvSpPr>
                <a:spLocks noEditPoints="1"/>
              </p:cNvSpPr>
              <p:nvPr userDrawn="1"/>
            </p:nvSpPr>
            <p:spPr bwMode="auto">
              <a:xfrm>
                <a:off x="4203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0" name="Freeform 1484"/>
              <p:cNvSpPr>
                <a:spLocks noEditPoints="1"/>
              </p:cNvSpPr>
              <p:nvPr userDrawn="1"/>
            </p:nvSpPr>
            <p:spPr bwMode="auto">
              <a:xfrm>
                <a:off x="4299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1" name="Freeform 1485"/>
              <p:cNvSpPr>
                <a:spLocks noEditPoints="1"/>
              </p:cNvSpPr>
              <p:nvPr userDrawn="1"/>
            </p:nvSpPr>
            <p:spPr bwMode="auto">
              <a:xfrm>
                <a:off x="4299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2" name="Freeform 1486"/>
              <p:cNvSpPr>
                <a:spLocks noEditPoints="1"/>
              </p:cNvSpPr>
              <p:nvPr userDrawn="1"/>
            </p:nvSpPr>
            <p:spPr bwMode="auto">
              <a:xfrm>
                <a:off x="4395" y="170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3" name="Freeform 1487"/>
              <p:cNvSpPr>
                <a:spLocks noEditPoints="1"/>
              </p:cNvSpPr>
              <p:nvPr userDrawn="1"/>
            </p:nvSpPr>
            <p:spPr bwMode="auto">
              <a:xfrm>
                <a:off x="4395" y="170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4" name="Freeform 1488"/>
              <p:cNvSpPr>
                <a:spLocks noEditPoints="1"/>
              </p:cNvSpPr>
              <p:nvPr userDrawn="1"/>
            </p:nvSpPr>
            <p:spPr bwMode="auto">
              <a:xfrm>
                <a:off x="4494" y="170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5" name="Freeform 1489"/>
              <p:cNvSpPr>
                <a:spLocks noEditPoints="1"/>
              </p:cNvSpPr>
              <p:nvPr userDrawn="1"/>
            </p:nvSpPr>
            <p:spPr bwMode="auto">
              <a:xfrm>
                <a:off x="4494" y="170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6" name="Freeform 1490"/>
              <p:cNvSpPr>
                <a:spLocks noEditPoints="1"/>
              </p:cNvSpPr>
              <p:nvPr userDrawn="1"/>
            </p:nvSpPr>
            <p:spPr bwMode="auto">
              <a:xfrm>
                <a:off x="4590" y="1709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7" name="Freeform 1491"/>
              <p:cNvSpPr>
                <a:spLocks noEditPoints="1"/>
              </p:cNvSpPr>
              <p:nvPr userDrawn="1"/>
            </p:nvSpPr>
            <p:spPr bwMode="auto">
              <a:xfrm>
                <a:off x="4590" y="1709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8" name="Freeform 1492"/>
              <p:cNvSpPr>
                <a:spLocks noEditPoints="1"/>
              </p:cNvSpPr>
              <p:nvPr userDrawn="1"/>
            </p:nvSpPr>
            <p:spPr bwMode="auto">
              <a:xfrm>
                <a:off x="4687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9" name="Freeform 1493"/>
              <p:cNvSpPr>
                <a:spLocks noEditPoints="1"/>
              </p:cNvSpPr>
              <p:nvPr userDrawn="1"/>
            </p:nvSpPr>
            <p:spPr bwMode="auto">
              <a:xfrm>
                <a:off x="4687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0" name="Freeform 1494"/>
              <p:cNvSpPr>
                <a:spLocks noEditPoints="1"/>
              </p:cNvSpPr>
              <p:nvPr userDrawn="1"/>
            </p:nvSpPr>
            <p:spPr bwMode="auto">
              <a:xfrm>
                <a:off x="4783" y="170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1" name="Freeform 1495"/>
              <p:cNvSpPr>
                <a:spLocks noEditPoints="1"/>
              </p:cNvSpPr>
              <p:nvPr userDrawn="1"/>
            </p:nvSpPr>
            <p:spPr bwMode="auto">
              <a:xfrm>
                <a:off x="4783" y="170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2" name="Freeform 1496"/>
              <p:cNvSpPr>
                <a:spLocks noEditPoints="1"/>
              </p:cNvSpPr>
              <p:nvPr userDrawn="1"/>
            </p:nvSpPr>
            <p:spPr bwMode="auto">
              <a:xfrm>
                <a:off x="4882" y="170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3" name="Freeform 1497"/>
              <p:cNvSpPr>
                <a:spLocks noEditPoints="1"/>
              </p:cNvSpPr>
              <p:nvPr userDrawn="1"/>
            </p:nvSpPr>
            <p:spPr bwMode="auto">
              <a:xfrm>
                <a:off x="4882" y="170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4" name="Freeform 1498"/>
              <p:cNvSpPr>
                <a:spLocks noEditPoints="1"/>
              </p:cNvSpPr>
              <p:nvPr userDrawn="1"/>
            </p:nvSpPr>
            <p:spPr bwMode="auto">
              <a:xfrm>
                <a:off x="4978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5" name="Freeform 1499"/>
              <p:cNvSpPr>
                <a:spLocks noEditPoints="1"/>
              </p:cNvSpPr>
              <p:nvPr userDrawn="1"/>
            </p:nvSpPr>
            <p:spPr bwMode="auto">
              <a:xfrm>
                <a:off x="4978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6" name="Freeform 1500"/>
              <p:cNvSpPr>
                <a:spLocks noEditPoints="1"/>
              </p:cNvSpPr>
              <p:nvPr userDrawn="1"/>
            </p:nvSpPr>
            <p:spPr bwMode="auto">
              <a:xfrm>
                <a:off x="5074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7" name="Freeform 1501"/>
              <p:cNvSpPr>
                <a:spLocks noEditPoints="1"/>
              </p:cNvSpPr>
              <p:nvPr userDrawn="1"/>
            </p:nvSpPr>
            <p:spPr bwMode="auto">
              <a:xfrm>
                <a:off x="5074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8" name="Freeform 1502"/>
              <p:cNvSpPr>
                <a:spLocks noEditPoints="1"/>
              </p:cNvSpPr>
              <p:nvPr userDrawn="1"/>
            </p:nvSpPr>
            <p:spPr bwMode="auto">
              <a:xfrm>
                <a:off x="5170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9" name="Freeform 1503"/>
              <p:cNvSpPr>
                <a:spLocks noEditPoints="1"/>
              </p:cNvSpPr>
              <p:nvPr userDrawn="1"/>
            </p:nvSpPr>
            <p:spPr bwMode="auto">
              <a:xfrm>
                <a:off x="5170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0" name="Freeform 1504"/>
              <p:cNvSpPr>
                <a:spLocks noEditPoints="1"/>
              </p:cNvSpPr>
              <p:nvPr userDrawn="1"/>
            </p:nvSpPr>
            <p:spPr bwMode="auto">
              <a:xfrm>
                <a:off x="5269" y="170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1" name="Freeform 1505"/>
              <p:cNvSpPr>
                <a:spLocks noEditPoints="1"/>
              </p:cNvSpPr>
              <p:nvPr userDrawn="1"/>
            </p:nvSpPr>
            <p:spPr bwMode="auto">
              <a:xfrm>
                <a:off x="5269" y="170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2" name="Freeform 1506"/>
              <p:cNvSpPr>
                <a:spLocks noEditPoints="1"/>
              </p:cNvSpPr>
              <p:nvPr userDrawn="1"/>
            </p:nvSpPr>
            <p:spPr bwMode="auto">
              <a:xfrm>
                <a:off x="5365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3" name="Freeform 1507"/>
              <p:cNvSpPr>
                <a:spLocks noEditPoints="1"/>
              </p:cNvSpPr>
              <p:nvPr userDrawn="1"/>
            </p:nvSpPr>
            <p:spPr bwMode="auto">
              <a:xfrm>
                <a:off x="5365" y="170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4" name="Freeform 1508"/>
              <p:cNvSpPr>
                <a:spLocks noEditPoints="1"/>
              </p:cNvSpPr>
              <p:nvPr userDrawn="1"/>
            </p:nvSpPr>
            <p:spPr bwMode="auto">
              <a:xfrm>
                <a:off x="2170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5" name="Freeform 1509"/>
              <p:cNvSpPr>
                <a:spLocks noEditPoints="1"/>
              </p:cNvSpPr>
              <p:nvPr userDrawn="1"/>
            </p:nvSpPr>
            <p:spPr bwMode="auto">
              <a:xfrm>
                <a:off x="2170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6" name="Freeform 1510"/>
              <p:cNvSpPr>
                <a:spLocks noEditPoints="1"/>
              </p:cNvSpPr>
              <p:nvPr userDrawn="1"/>
            </p:nvSpPr>
            <p:spPr bwMode="auto">
              <a:xfrm>
                <a:off x="2269" y="180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7" name="Freeform 1511"/>
              <p:cNvSpPr>
                <a:spLocks noEditPoints="1"/>
              </p:cNvSpPr>
              <p:nvPr userDrawn="1"/>
            </p:nvSpPr>
            <p:spPr bwMode="auto">
              <a:xfrm>
                <a:off x="2269" y="180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8" name="Freeform 1512"/>
              <p:cNvSpPr>
                <a:spLocks noEditPoints="1"/>
              </p:cNvSpPr>
              <p:nvPr userDrawn="1"/>
            </p:nvSpPr>
            <p:spPr bwMode="auto">
              <a:xfrm>
                <a:off x="2365" y="180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9" name="Freeform 1513"/>
              <p:cNvSpPr>
                <a:spLocks noEditPoints="1"/>
              </p:cNvSpPr>
              <p:nvPr userDrawn="1"/>
            </p:nvSpPr>
            <p:spPr bwMode="auto">
              <a:xfrm>
                <a:off x="2365" y="180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0" name="Freeform 1514"/>
              <p:cNvSpPr>
                <a:spLocks noEditPoints="1"/>
              </p:cNvSpPr>
              <p:nvPr userDrawn="1"/>
            </p:nvSpPr>
            <p:spPr bwMode="auto">
              <a:xfrm>
                <a:off x="2462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1" name="Freeform 1515"/>
              <p:cNvSpPr>
                <a:spLocks noEditPoints="1"/>
              </p:cNvSpPr>
              <p:nvPr userDrawn="1"/>
            </p:nvSpPr>
            <p:spPr bwMode="auto">
              <a:xfrm>
                <a:off x="2462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2" name="Freeform 1516"/>
              <p:cNvSpPr>
                <a:spLocks noEditPoints="1"/>
              </p:cNvSpPr>
              <p:nvPr userDrawn="1"/>
            </p:nvSpPr>
            <p:spPr bwMode="auto">
              <a:xfrm>
                <a:off x="2558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3" name="Freeform 1517"/>
              <p:cNvSpPr>
                <a:spLocks noEditPoints="1"/>
              </p:cNvSpPr>
              <p:nvPr userDrawn="1"/>
            </p:nvSpPr>
            <p:spPr bwMode="auto">
              <a:xfrm>
                <a:off x="2558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4" name="Freeform 1518"/>
              <p:cNvSpPr>
                <a:spLocks noEditPoints="1"/>
              </p:cNvSpPr>
              <p:nvPr userDrawn="1"/>
            </p:nvSpPr>
            <p:spPr bwMode="auto">
              <a:xfrm>
                <a:off x="2654" y="180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5" name="Freeform 1519"/>
              <p:cNvSpPr>
                <a:spLocks noEditPoints="1"/>
              </p:cNvSpPr>
              <p:nvPr userDrawn="1"/>
            </p:nvSpPr>
            <p:spPr bwMode="auto">
              <a:xfrm>
                <a:off x="2654" y="180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6" name="Freeform 1520"/>
              <p:cNvSpPr>
                <a:spLocks noEditPoints="1"/>
              </p:cNvSpPr>
              <p:nvPr userDrawn="1"/>
            </p:nvSpPr>
            <p:spPr bwMode="auto">
              <a:xfrm>
                <a:off x="2753" y="180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7" name="Freeform 1521"/>
              <p:cNvSpPr>
                <a:spLocks noEditPoints="1"/>
              </p:cNvSpPr>
              <p:nvPr userDrawn="1"/>
            </p:nvSpPr>
            <p:spPr bwMode="auto">
              <a:xfrm>
                <a:off x="2753" y="180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8" name="Freeform 1522"/>
              <p:cNvSpPr>
                <a:spLocks noEditPoints="1"/>
              </p:cNvSpPr>
              <p:nvPr userDrawn="1"/>
            </p:nvSpPr>
            <p:spPr bwMode="auto">
              <a:xfrm>
                <a:off x="2849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9" name="Freeform 1523"/>
              <p:cNvSpPr>
                <a:spLocks noEditPoints="1"/>
              </p:cNvSpPr>
              <p:nvPr userDrawn="1"/>
            </p:nvSpPr>
            <p:spPr bwMode="auto">
              <a:xfrm>
                <a:off x="2849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0" name="Freeform 1524"/>
              <p:cNvSpPr>
                <a:spLocks noEditPoints="1"/>
              </p:cNvSpPr>
              <p:nvPr userDrawn="1"/>
            </p:nvSpPr>
            <p:spPr bwMode="auto">
              <a:xfrm>
                <a:off x="2945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1" name="Freeform 1525"/>
              <p:cNvSpPr>
                <a:spLocks noEditPoints="1"/>
              </p:cNvSpPr>
              <p:nvPr userDrawn="1"/>
            </p:nvSpPr>
            <p:spPr bwMode="auto">
              <a:xfrm>
                <a:off x="2945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2" name="Freeform 1526"/>
              <p:cNvSpPr>
                <a:spLocks noEditPoints="1"/>
              </p:cNvSpPr>
              <p:nvPr userDrawn="1"/>
            </p:nvSpPr>
            <p:spPr bwMode="auto">
              <a:xfrm>
                <a:off x="3041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3" name="Freeform 1527"/>
              <p:cNvSpPr>
                <a:spLocks noEditPoints="1"/>
              </p:cNvSpPr>
              <p:nvPr userDrawn="1"/>
            </p:nvSpPr>
            <p:spPr bwMode="auto">
              <a:xfrm>
                <a:off x="3041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4" name="Freeform 1528"/>
              <p:cNvSpPr>
                <a:spLocks noEditPoints="1"/>
              </p:cNvSpPr>
              <p:nvPr userDrawn="1"/>
            </p:nvSpPr>
            <p:spPr bwMode="auto">
              <a:xfrm>
                <a:off x="3140" y="180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5" name="Freeform 1529"/>
              <p:cNvSpPr>
                <a:spLocks noEditPoints="1"/>
              </p:cNvSpPr>
              <p:nvPr userDrawn="1"/>
            </p:nvSpPr>
            <p:spPr bwMode="auto">
              <a:xfrm>
                <a:off x="3140" y="180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6" name="Freeform 1530"/>
              <p:cNvSpPr>
                <a:spLocks noEditPoints="1"/>
              </p:cNvSpPr>
              <p:nvPr userDrawn="1"/>
            </p:nvSpPr>
            <p:spPr bwMode="auto">
              <a:xfrm>
                <a:off x="3236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7" name="Freeform 1531"/>
              <p:cNvSpPr>
                <a:spLocks noEditPoints="1"/>
              </p:cNvSpPr>
              <p:nvPr userDrawn="1"/>
            </p:nvSpPr>
            <p:spPr bwMode="auto">
              <a:xfrm>
                <a:off x="3236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8" name="Freeform 1532"/>
              <p:cNvSpPr>
                <a:spLocks noEditPoints="1"/>
              </p:cNvSpPr>
              <p:nvPr userDrawn="1"/>
            </p:nvSpPr>
            <p:spPr bwMode="auto">
              <a:xfrm>
                <a:off x="3332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9" name="Freeform 1533"/>
              <p:cNvSpPr>
                <a:spLocks noEditPoints="1"/>
              </p:cNvSpPr>
              <p:nvPr userDrawn="1"/>
            </p:nvSpPr>
            <p:spPr bwMode="auto">
              <a:xfrm>
                <a:off x="3332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0" name="Freeform 1534"/>
              <p:cNvSpPr>
                <a:spLocks noEditPoints="1"/>
              </p:cNvSpPr>
              <p:nvPr userDrawn="1"/>
            </p:nvSpPr>
            <p:spPr bwMode="auto">
              <a:xfrm>
                <a:off x="3429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1" name="Freeform 1535"/>
              <p:cNvSpPr>
                <a:spLocks noEditPoints="1"/>
              </p:cNvSpPr>
              <p:nvPr userDrawn="1"/>
            </p:nvSpPr>
            <p:spPr bwMode="auto">
              <a:xfrm>
                <a:off x="3429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2" name="Freeform 1536"/>
              <p:cNvSpPr>
                <a:spLocks noEditPoints="1"/>
              </p:cNvSpPr>
              <p:nvPr userDrawn="1"/>
            </p:nvSpPr>
            <p:spPr bwMode="auto">
              <a:xfrm>
                <a:off x="3525" y="1805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3" name="Freeform 1537"/>
              <p:cNvSpPr>
                <a:spLocks noEditPoints="1"/>
              </p:cNvSpPr>
              <p:nvPr userDrawn="1"/>
            </p:nvSpPr>
            <p:spPr bwMode="auto">
              <a:xfrm>
                <a:off x="3525" y="1805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4" name="Freeform 1538"/>
              <p:cNvSpPr>
                <a:spLocks noEditPoints="1"/>
              </p:cNvSpPr>
              <p:nvPr userDrawn="1"/>
            </p:nvSpPr>
            <p:spPr bwMode="auto">
              <a:xfrm>
                <a:off x="3623" y="1805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5" name="Freeform 1539"/>
              <p:cNvSpPr>
                <a:spLocks noEditPoints="1"/>
              </p:cNvSpPr>
              <p:nvPr userDrawn="1"/>
            </p:nvSpPr>
            <p:spPr bwMode="auto">
              <a:xfrm>
                <a:off x="3623" y="1805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6" name="Freeform 1540"/>
              <p:cNvSpPr>
                <a:spLocks noEditPoints="1"/>
              </p:cNvSpPr>
              <p:nvPr userDrawn="1"/>
            </p:nvSpPr>
            <p:spPr bwMode="auto">
              <a:xfrm>
                <a:off x="3720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7" name="Freeform 1541"/>
              <p:cNvSpPr>
                <a:spLocks noEditPoints="1"/>
              </p:cNvSpPr>
              <p:nvPr userDrawn="1"/>
            </p:nvSpPr>
            <p:spPr bwMode="auto">
              <a:xfrm>
                <a:off x="3720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8" name="Freeform 1542"/>
              <p:cNvSpPr>
                <a:spLocks noEditPoints="1"/>
              </p:cNvSpPr>
              <p:nvPr userDrawn="1"/>
            </p:nvSpPr>
            <p:spPr bwMode="auto">
              <a:xfrm>
                <a:off x="3816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9" name="Freeform 1543"/>
              <p:cNvSpPr>
                <a:spLocks noEditPoints="1"/>
              </p:cNvSpPr>
              <p:nvPr userDrawn="1"/>
            </p:nvSpPr>
            <p:spPr bwMode="auto">
              <a:xfrm>
                <a:off x="3816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0" name="Freeform 1544"/>
              <p:cNvSpPr>
                <a:spLocks noEditPoints="1"/>
              </p:cNvSpPr>
              <p:nvPr userDrawn="1"/>
            </p:nvSpPr>
            <p:spPr bwMode="auto">
              <a:xfrm>
                <a:off x="3912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1" name="Freeform 1545"/>
              <p:cNvSpPr>
                <a:spLocks noEditPoints="1"/>
              </p:cNvSpPr>
              <p:nvPr userDrawn="1"/>
            </p:nvSpPr>
            <p:spPr bwMode="auto">
              <a:xfrm>
                <a:off x="3912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2" name="Freeform 1546"/>
              <p:cNvSpPr>
                <a:spLocks noEditPoints="1"/>
              </p:cNvSpPr>
              <p:nvPr userDrawn="1"/>
            </p:nvSpPr>
            <p:spPr bwMode="auto">
              <a:xfrm>
                <a:off x="4011" y="180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3" name="Freeform 1547"/>
              <p:cNvSpPr>
                <a:spLocks noEditPoints="1"/>
              </p:cNvSpPr>
              <p:nvPr userDrawn="1"/>
            </p:nvSpPr>
            <p:spPr bwMode="auto">
              <a:xfrm>
                <a:off x="4011" y="180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4" name="Freeform 1548"/>
              <p:cNvSpPr>
                <a:spLocks noEditPoints="1"/>
              </p:cNvSpPr>
              <p:nvPr userDrawn="1"/>
            </p:nvSpPr>
            <p:spPr bwMode="auto">
              <a:xfrm>
                <a:off x="4107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5" name="Freeform 1549"/>
              <p:cNvSpPr>
                <a:spLocks noEditPoints="1"/>
              </p:cNvSpPr>
              <p:nvPr userDrawn="1"/>
            </p:nvSpPr>
            <p:spPr bwMode="auto">
              <a:xfrm>
                <a:off x="4107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6" name="Freeform 1550"/>
              <p:cNvSpPr>
                <a:spLocks noEditPoints="1"/>
              </p:cNvSpPr>
              <p:nvPr userDrawn="1"/>
            </p:nvSpPr>
            <p:spPr bwMode="auto">
              <a:xfrm>
                <a:off x="4203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7" name="Freeform 1551"/>
              <p:cNvSpPr>
                <a:spLocks noEditPoints="1"/>
              </p:cNvSpPr>
              <p:nvPr userDrawn="1"/>
            </p:nvSpPr>
            <p:spPr bwMode="auto">
              <a:xfrm>
                <a:off x="4203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8" name="Freeform 1552"/>
              <p:cNvSpPr>
                <a:spLocks noEditPoints="1"/>
              </p:cNvSpPr>
              <p:nvPr userDrawn="1"/>
            </p:nvSpPr>
            <p:spPr bwMode="auto">
              <a:xfrm>
                <a:off x="4299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9" name="Freeform 1553"/>
              <p:cNvSpPr>
                <a:spLocks noEditPoints="1"/>
              </p:cNvSpPr>
              <p:nvPr userDrawn="1"/>
            </p:nvSpPr>
            <p:spPr bwMode="auto">
              <a:xfrm>
                <a:off x="4299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0" name="Freeform 1554"/>
              <p:cNvSpPr>
                <a:spLocks noEditPoints="1"/>
              </p:cNvSpPr>
              <p:nvPr userDrawn="1"/>
            </p:nvSpPr>
            <p:spPr bwMode="auto">
              <a:xfrm>
                <a:off x="4395" y="180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1" name="Freeform 1555"/>
              <p:cNvSpPr>
                <a:spLocks noEditPoints="1"/>
              </p:cNvSpPr>
              <p:nvPr userDrawn="1"/>
            </p:nvSpPr>
            <p:spPr bwMode="auto">
              <a:xfrm>
                <a:off x="4395" y="180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2" name="Freeform 1556"/>
              <p:cNvSpPr>
                <a:spLocks noEditPoints="1"/>
              </p:cNvSpPr>
              <p:nvPr userDrawn="1"/>
            </p:nvSpPr>
            <p:spPr bwMode="auto">
              <a:xfrm>
                <a:off x="4494" y="180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3" name="Freeform 1557"/>
              <p:cNvSpPr>
                <a:spLocks noEditPoints="1"/>
              </p:cNvSpPr>
              <p:nvPr userDrawn="1"/>
            </p:nvSpPr>
            <p:spPr bwMode="auto">
              <a:xfrm>
                <a:off x="4494" y="180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4" name="Freeform 1558"/>
              <p:cNvSpPr>
                <a:spLocks noEditPoints="1"/>
              </p:cNvSpPr>
              <p:nvPr userDrawn="1"/>
            </p:nvSpPr>
            <p:spPr bwMode="auto">
              <a:xfrm>
                <a:off x="4590" y="1805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5" name="Freeform 1559"/>
              <p:cNvSpPr>
                <a:spLocks noEditPoints="1"/>
              </p:cNvSpPr>
              <p:nvPr userDrawn="1"/>
            </p:nvSpPr>
            <p:spPr bwMode="auto">
              <a:xfrm>
                <a:off x="4590" y="1805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6" name="Freeform 1560"/>
              <p:cNvSpPr>
                <a:spLocks noEditPoints="1"/>
              </p:cNvSpPr>
              <p:nvPr userDrawn="1"/>
            </p:nvSpPr>
            <p:spPr bwMode="auto">
              <a:xfrm>
                <a:off x="4687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7" name="Freeform 1561"/>
              <p:cNvSpPr>
                <a:spLocks noEditPoints="1"/>
              </p:cNvSpPr>
              <p:nvPr userDrawn="1"/>
            </p:nvSpPr>
            <p:spPr bwMode="auto">
              <a:xfrm>
                <a:off x="4687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8" name="Freeform 1562"/>
              <p:cNvSpPr>
                <a:spLocks noEditPoints="1"/>
              </p:cNvSpPr>
              <p:nvPr userDrawn="1"/>
            </p:nvSpPr>
            <p:spPr bwMode="auto">
              <a:xfrm>
                <a:off x="4783" y="180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9" name="Freeform 1563"/>
              <p:cNvSpPr>
                <a:spLocks noEditPoints="1"/>
              </p:cNvSpPr>
              <p:nvPr userDrawn="1"/>
            </p:nvSpPr>
            <p:spPr bwMode="auto">
              <a:xfrm>
                <a:off x="4783" y="180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0" name="Freeform 1564"/>
              <p:cNvSpPr>
                <a:spLocks noEditPoints="1"/>
              </p:cNvSpPr>
              <p:nvPr userDrawn="1"/>
            </p:nvSpPr>
            <p:spPr bwMode="auto">
              <a:xfrm>
                <a:off x="4882" y="180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1" name="Freeform 1565"/>
              <p:cNvSpPr>
                <a:spLocks noEditPoints="1"/>
              </p:cNvSpPr>
              <p:nvPr userDrawn="1"/>
            </p:nvSpPr>
            <p:spPr bwMode="auto">
              <a:xfrm>
                <a:off x="4882" y="180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2" name="Freeform 1566"/>
              <p:cNvSpPr>
                <a:spLocks noEditPoints="1"/>
              </p:cNvSpPr>
              <p:nvPr userDrawn="1"/>
            </p:nvSpPr>
            <p:spPr bwMode="auto">
              <a:xfrm>
                <a:off x="4978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3" name="Freeform 1567"/>
              <p:cNvSpPr>
                <a:spLocks noEditPoints="1"/>
              </p:cNvSpPr>
              <p:nvPr userDrawn="1"/>
            </p:nvSpPr>
            <p:spPr bwMode="auto">
              <a:xfrm>
                <a:off x="4978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4" name="Freeform 1568"/>
              <p:cNvSpPr>
                <a:spLocks noEditPoints="1"/>
              </p:cNvSpPr>
              <p:nvPr userDrawn="1"/>
            </p:nvSpPr>
            <p:spPr bwMode="auto">
              <a:xfrm>
                <a:off x="5074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5" name="Freeform 1569"/>
              <p:cNvSpPr>
                <a:spLocks noEditPoints="1"/>
              </p:cNvSpPr>
              <p:nvPr userDrawn="1"/>
            </p:nvSpPr>
            <p:spPr bwMode="auto">
              <a:xfrm>
                <a:off x="5074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6" name="Freeform 1570"/>
              <p:cNvSpPr>
                <a:spLocks noEditPoints="1"/>
              </p:cNvSpPr>
              <p:nvPr userDrawn="1"/>
            </p:nvSpPr>
            <p:spPr bwMode="auto">
              <a:xfrm>
                <a:off x="5170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7" name="Freeform 1571"/>
              <p:cNvSpPr>
                <a:spLocks noEditPoints="1"/>
              </p:cNvSpPr>
              <p:nvPr userDrawn="1"/>
            </p:nvSpPr>
            <p:spPr bwMode="auto">
              <a:xfrm>
                <a:off x="5170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8" name="Freeform 1572"/>
              <p:cNvSpPr>
                <a:spLocks noEditPoints="1"/>
              </p:cNvSpPr>
              <p:nvPr userDrawn="1"/>
            </p:nvSpPr>
            <p:spPr bwMode="auto">
              <a:xfrm>
                <a:off x="5269" y="180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9" name="Freeform 1573"/>
              <p:cNvSpPr>
                <a:spLocks noEditPoints="1"/>
              </p:cNvSpPr>
              <p:nvPr userDrawn="1"/>
            </p:nvSpPr>
            <p:spPr bwMode="auto">
              <a:xfrm>
                <a:off x="5269" y="180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0" name="Freeform 1574"/>
              <p:cNvSpPr>
                <a:spLocks noEditPoints="1"/>
              </p:cNvSpPr>
              <p:nvPr userDrawn="1"/>
            </p:nvSpPr>
            <p:spPr bwMode="auto">
              <a:xfrm>
                <a:off x="5365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1" name="Freeform 1575"/>
              <p:cNvSpPr>
                <a:spLocks noEditPoints="1"/>
              </p:cNvSpPr>
              <p:nvPr userDrawn="1"/>
            </p:nvSpPr>
            <p:spPr bwMode="auto">
              <a:xfrm>
                <a:off x="5365" y="180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2" name="Freeform 1576"/>
              <p:cNvSpPr>
                <a:spLocks noEditPoints="1"/>
              </p:cNvSpPr>
              <p:nvPr userDrawn="1"/>
            </p:nvSpPr>
            <p:spPr bwMode="auto">
              <a:xfrm>
                <a:off x="2170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3" name="Freeform 1577"/>
              <p:cNvSpPr>
                <a:spLocks noEditPoints="1"/>
              </p:cNvSpPr>
              <p:nvPr userDrawn="1"/>
            </p:nvSpPr>
            <p:spPr bwMode="auto">
              <a:xfrm>
                <a:off x="2170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4" name="Freeform 1578"/>
              <p:cNvSpPr>
                <a:spLocks noEditPoints="1"/>
              </p:cNvSpPr>
              <p:nvPr userDrawn="1"/>
            </p:nvSpPr>
            <p:spPr bwMode="auto">
              <a:xfrm>
                <a:off x="2269" y="1901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5" name="Freeform 1579"/>
              <p:cNvSpPr>
                <a:spLocks noEditPoints="1"/>
              </p:cNvSpPr>
              <p:nvPr userDrawn="1"/>
            </p:nvSpPr>
            <p:spPr bwMode="auto">
              <a:xfrm>
                <a:off x="2269" y="1901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6" name="Freeform 1580"/>
              <p:cNvSpPr>
                <a:spLocks noEditPoints="1"/>
              </p:cNvSpPr>
              <p:nvPr userDrawn="1"/>
            </p:nvSpPr>
            <p:spPr bwMode="auto">
              <a:xfrm>
                <a:off x="2365" y="1901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7" name="Freeform 1581"/>
              <p:cNvSpPr>
                <a:spLocks noEditPoints="1"/>
              </p:cNvSpPr>
              <p:nvPr userDrawn="1"/>
            </p:nvSpPr>
            <p:spPr bwMode="auto">
              <a:xfrm>
                <a:off x="2365" y="1901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8" name="Freeform 1582"/>
              <p:cNvSpPr>
                <a:spLocks noEditPoints="1"/>
              </p:cNvSpPr>
              <p:nvPr userDrawn="1"/>
            </p:nvSpPr>
            <p:spPr bwMode="auto">
              <a:xfrm>
                <a:off x="2462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9" name="Freeform 1583"/>
              <p:cNvSpPr>
                <a:spLocks noEditPoints="1"/>
              </p:cNvSpPr>
              <p:nvPr userDrawn="1"/>
            </p:nvSpPr>
            <p:spPr bwMode="auto">
              <a:xfrm>
                <a:off x="2462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0" name="Freeform 1584"/>
              <p:cNvSpPr>
                <a:spLocks noEditPoints="1"/>
              </p:cNvSpPr>
              <p:nvPr userDrawn="1"/>
            </p:nvSpPr>
            <p:spPr bwMode="auto">
              <a:xfrm>
                <a:off x="2558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1" name="Freeform 1585"/>
              <p:cNvSpPr>
                <a:spLocks noEditPoints="1"/>
              </p:cNvSpPr>
              <p:nvPr userDrawn="1"/>
            </p:nvSpPr>
            <p:spPr bwMode="auto">
              <a:xfrm>
                <a:off x="2558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2" name="Freeform 1586"/>
              <p:cNvSpPr>
                <a:spLocks noEditPoints="1"/>
              </p:cNvSpPr>
              <p:nvPr userDrawn="1"/>
            </p:nvSpPr>
            <p:spPr bwMode="auto">
              <a:xfrm>
                <a:off x="2654" y="1901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3" name="Freeform 1587"/>
              <p:cNvSpPr>
                <a:spLocks noEditPoints="1"/>
              </p:cNvSpPr>
              <p:nvPr userDrawn="1"/>
            </p:nvSpPr>
            <p:spPr bwMode="auto">
              <a:xfrm>
                <a:off x="2654" y="1901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4" name="Freeform 1588"/>
              <p:cNvSpPr>
                <a:spLocks noEditPoints="1"/>
              </p:cNvSpPr>
              <p:nvPr userDrawn="1"/>
            </p:nvSpPr>
            <p:spPr bwMode="auto">
              <a:xfrm>
                <a:off x="2753" y="1901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5" name="Freeform 1589"/>
              <p:cNvSpPr>
                <a:spLocks noEditPoints="1"/>
              </p:cNvSpPr>
              <p:nvPr userDrawn="1"/>
            </p:nvSpPr>
            <p:spPr bwMode="auto">
              <a:xfrm>
                <a:off x="2753" y="1901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6" name="Freeform 1590"/>
              <p:cNvSpPr>
                <a:spLocks noEditPoints="1"/>
              </p:cNvSpPr>
              <p:nvPr userDrawn="1"/>
            </p:nvSpPr>
            <p:spPr bwMode="auto">
              <a:xfrm>
                <a:off x="2849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7" name="Freeform 1591"/>
              <p:cNvSpPr>
                <a:spLocks noEditPoints="1"/>
              </p:cNvSpPr>
              <p:nvPr userDrawn="1"/>
            </p:nvSpPr>
            <p:spPr bwMode="auto">
              <a:xfrm>
                <a:off x="2849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8" name="Freeform 1592"/>
              <p:cNvSpPr>
                <a:spLocks noEditPoints="1"/>
              </p:cNvSpPr>
              <p:nvPr userDrawn="1"/>
            </p:nvSpPr>
            <p:spPr bwMode="auto">
              <a:xfrm>
                <a:off x="2945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9" name="Freeform 1593"/>
              <p:cNvSpPr>
                <a:spLocks noEditPoints="1"/>
              </p:cNvSpPr>
              <p:nvPr userDrawn="1"/>
            </p:nvSpPr>
            <p:spPr bwMode="auto">
              <a:xfrm>
                <a:off x="2945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0" name="Freeform 1594"/>
              <p:cNvSpPr>
                <a:spLocks noEditPoints="1"/>
              </p:cNvSpPr>
              <p:nvPr userDrawn="1"/>
            </p:nvSpPr>
            <p:spPr bwMode="auto">
              <a:xfrm>
                <a:off x="3041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1" name="Freeform 1595"/>
              <p:cNvSpPr>
                <a:spLocks noEditPoints="1"/>
              </p:cNvSpPr>
              <p:nvPr userDrawn="1"/>
            </p:nvSpPr>
            <p:spPr bwMode="auto">
              <a:xfrm>
                <a:off x="3041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2" name="Freeform 1596"/>
              <p:cNvSpPr>
                <a:spLocks noEditPoints="1"/>
              </p:cNvSpPr>
              <p:nvPr userDrawn="1"/>
            </p:nvSpPr>
            <p:spPr bwMode="auto">
              <a:xfrm>
                <a:off x="3140" y="1901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3" name="Freeform 1597"/>
              <p:cNvSpPr>
                <a:spLocks noEditPoints="1"/>
              </p:cNvSpPr>
              <p:nvPr userDrawn="1"/>
            </p:nvSpPr>
            <p:spPr bwMode="auto">
              <a:xfrm>
                <a:off x="3140" y="1901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4" name="Freeform 1598"/>
              <p:cNvSpPr>
                <a:spLocks noEditPoints="1"/>
              </p:cNvSpPr>
              <p:nvPr userDrawn="1"/>
            </p:nvSpPr>
            <p:spPr bwMode="auto">
              <a:xfrm>
                <a:off x="3236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5" name="Freeform 1599"/>
              <p:cNvSpPr>
                <a:spLocks noEditPoints="1"/>
              </p:cNvSpPr>
              <p:nvPr userDrawn="1"/>
            </p:nvSpPr>
            <p:spPr bwMode="auto">
              <a:xfrm>
                <a:off x="3236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6" name="Freeform 1600"/>
              <p:cNvSpPr>
                <a:spLocks noEditPoints="1"/>
              </p:cNvSpPr>
              <p:nvPr userDrawn="1"/>
            </p:nvSpPr>
            <p:spPr bwMode="auto">
              <a:xfrm>
                <a:off x="3332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7" name="Freeform 1601"/>
              <p:cNvSpPr>
                <a:spLocks noEditPoints="1"/>
              </p:cNvSpPr>
              <p:nvPr userDrawn="1"/>
            </p:nvSpPr>
            <p:spPr bwMode="auto">
              <a:xfrm>
                <a:off x="3332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8" name="Freeform 1602"/>
              <p:cNvSpPr>
                <a:spLocks noEditPoints="1"/>
              </p:cNvSpPr>
              <p:nvPr userDrawn="1"/>
            </p:nvSpPr>
            <p:spPr bwMode="auto">
              <a:xfrm>
                <a:off x="3429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9" name="Freeform 1603"/>
              <p:cNvSpPr>
                <a:spLocks noEditPoints="1"/>
              </p:cNvSpPr>
              <p:nvPr userDrawn="1"/>
            </p:nvSpPr>
            <p:spPr bwMode="auto">
              <a:xfrm>
                <a:off x="3429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0" name="Freeform 1604"/>
              <p:cNvSpPr>
                <a:spLocks noEditPoints="1"/>
              </p:cNvSpPr>
              <p:nvPr userDrawn="1"/>
            </p:nvSpPr>
            <p:spPr bwMode="auto">
              <a:xfrm>
                <a:off x="3525" y="1901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1" name="Freeform 1605"/>
              <p:cNvSpPr>
                <a:spLocks noEditPoints="1"/>
              </p:cNvSpPr>
              <p:nvPr userDrawn="1"/>
            </p:nvSpPr>
            <p:spPr bwMode="auto">
              <a:xfrm>
                <a:off x="3525" y="1901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2" name="Freeform 1606"/>
              <p:cNvSpPr>
                <a:spLocks noEditPoints="1"/>
              </p:cNvSpPr>
              <p:nvPr userDrawn="1"/>
            </p:nvSpPr>
            <p:spPr bwMode="auto">
              <a:xfrm>
                <a:off x="3623" y="1901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3" name="Freeform 1607"/>
              <p:cNvSpPr>
                <a:spLocks noEditPoints="1"/>
              </p:cNvSpPr>
              <p:nvPr userDrawn="1"/>
            </p:nvSpPr>
            <p:spPr bwMode="auto">
              <a:xfrm>
                <a:off x="3623" y="1901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4" name="Freeform 1608"/>
              <p:cNvSpPr>
                <a:spLocks noEditPoints="1"/>
              </p:cNvSpPr>
              <p:nvPr userDrawn="1"/>
            </p:nvSpPr>
            <p:spPr bwMode="auto">
              <a:xfrm>
                <a:off x="3720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5" name="Freeform 1609"/>
              <p:cNvSpPr>
                <a:spLocks noEditPoints="1"/>
              </p:cNvSpPr>
              <p:nvPr userDrawn="1"/>
            </p:nvSpPr>
            <p:spPr bwMode="auto">
              <a:xfrm>
                <a:off x="3720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6" name="Freeform 1610"/>
              <p:cNvSpPr>
                <a:spLocks noEditPoints="1"/>
              </p:cNvSpPr>
              <p:nvPr userDrawn="1"/>
            </p:nvSpPr>
            <p:spPr bwMode="auto">
              <a:xfrm>
                <a:off x="3816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7" name="Freeform 1611"/>
              <p:cNvSpPr>
                <a:spLocks noEditPoints="1"/>
              </p:cNvSpPr>
              <p:nvPr userDrawn="1"/>
            </p:nvSpPr>
            <p:spPr bwMode="auto">
              <a:xfrm>
                <a:off x="3816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7" name="Group 1813"/>
            <p:cNvGrpSpPr>
              <a:grpSpLocks/>
            </p:cNvGrpSpPr>
            <p:nvPr userDrawn="1"/>
          </p:nvGrpSpPr>
          <p:grpSpPr bwMode="auto">
            <a:xfrm>
              <a:off x="2170" y="1901"/>
              <a:ext cx="3243" cy="339"/>
              <a:chOff x="2170" y="1901"/>
              <a:chExt cx="3243" cy="339"/>
            </a:xfrm>
          </p:grpSpPr>
          <p:sp>
            <p:nvSpPr>
              <p:cNvPr id="7438" name="Freeform 1613"/>
              <p:cNvSpPr>
                <a:spLocks noEditPoints="1"/>
              </p:cNvSpPr>
              <p:nvPr userDrawn="1"/>
            </p:nvSpPr>
            <p:spPr bwMode="auto">
              <a:xfrm>
                <a:off x="3912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9" name="Freeform 1614"/>
              <p:cNvSpPr>
                <a:spLocks noEditPoints="1"/>
              </p:cNvSpPr>
              <p:nvPr userDrawn="1"/>
            </p:nvSpPr>
            <p:spPr bwMode="auto">
              <a:xfrm>
                <a:off x="3912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0" name="Freeform 1615"/>
              <p:cNvSpPr>
                <a:spLocks noEditPoints="1"/>
              </p:cNvSpPr>
              <p:nvPr userDrawn="1"/>
            </p:nvSpPr>
            <p:spPr bwMode="auto">
              <a:xfrm>
                <a:off x="4011" y="1901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1" name="Freeform 1616"/>
              <p:cNvSpPr>
                <a:spLocks noEditPoints="1"/>
              </p:cNvSpPr>
              <p:nvPr userDrawn="1"/>
            </p:nvSpPr>
            <p:spPr bwMode="auto">
              <a:xfrm>
                <a:off x="4011" y="1901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2" name="Freeform 1617"/>
              <p:cNvSpPr>
                <a:spLocks noEditPoints="1"/>
              </p:cNvSpPr>
              <p:nvPr userDrawn="1"/>
            </p:nvSpPr>
            <p:spPr bwMode="auto">
              <a:xfrm>
                <a:off x="4107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3" name="Freeform 1618"/>
              <p:cNvSpPr>
                <a:spLocks noEditPoints="1"/>
              </p:cNvSpPr>
              <p:nvPr userDrawn="1"/>
            </p:nvSpPr>
            <p:spPr bwMode="auto">
              <a:xfrm>
                <a:off x="4107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4" name="Freeform 1619"/>
              <p:cNvSpPr>
                <a:spLocks noEditPoints="1"/>
              </p:cNvSpPr>
              <p:nvPr userDrawn="1"/>
            </p:nvSpPr>
            <p:spPr bwMode="auto">
              <a:xfrm>
                <a:off x="4203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5" name="Freeform 1620"/>
              <p:cNvSpPr>
                <a:spLocks noEditPoints="1"/>
              </p:cNvSpPr>
              <p:nvPr userDrawn="1"/>
            </p:nvSpPr>
            <p:spPr bwMode="auto">
              <a:xfrm>
                <a:off x="4203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6" name="Freeform 1621"/>
              <p:cNvSpPr>
                <a:spLocks noEditPoints="1"/>
              </p:cNvSpPr>
              <p:nvPr userDrawn="1"/>
            </p:nvSpPr>
            <p:spPr bwMode="auto">
              <a:xfrm>
                <a:off x="4299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7" name="Freeform 1622"/>
              <p:cNvSpPr>
                <a:spLocks noEditPoints="1"/>
              </p:cNvSpPr>
              <p:nvPr userDrawn="1"/>
            </p:nvSpPr>
            <p:spPr bwMode="auto">
              <a:xfrm>
                <a:off x="4299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8" name="Freeform 1623"/>
              <p:cNvSpPr>
                <a:spLocks noEditPoints="1"/>
              </p:cNvSpPr>
              <p:nvPr userDrawn="1"/>
            </p:nvSpPr>
            <p:spPr bwMode="auto">
              <a:xfrm>
                <a:off x="4395" y="1901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9" name="Freeform 1624"/>
              <p:cNvSpPr>
                <a:spLocks noEditPoints="1"/>
              </p:cNvSpPr>
              <p:nvPr userDrawn="1"/>
            </p:nvSpPr>
            <p:spPr bwMode="auto">
              <a:xfrm>
                <a:off x="4395" y="1901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0" name="Freeform 1625"/>
              <p:cNvSpPr>
                <a:spLocks noEditPoints="1"/>
              </p:cNvSpPr>
              <p:nvPr userDrawn="1"/>
            </p:nvSpPr>
            <p:spPr bwMode="auto">
              <a:xfrm>
                <a:off x="4494" y="1901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1" name="Freeform 1626"/>
              <p:cNvSpPr>
                <a:spLocks noEditPoints="1"/>
              </p:cNvSpPr>
              <p:nvPr userDrawn="1"/>
            </p:nvSpPr>
            <p:spPr bwMode="auto">
              <a:xfrm>
                <a:off x="4494" y="1901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2" name="Freeform 1627"/>
              <p:cNvSpPr>
                <a:spLocks noEditPoints="1"/>
              </p:cNvSpPr>
              <p:nvPr userDrawn="1"/>
            </p:nvSpPr>
            <p:spPr bwMode="auto">
              <a:xfrm>
                <a:off x="4590" y="1901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3" name="Freeform 1628"/>
              <p:cNvSpPr>
                <a:spLocks noEditPoints="1"/>
              </p:cNvSpPr>
              <p:nvPr userDrawn="1"/>
            </p:nvSpPr>
            <p:spPr bwMode="auto">
              <a:xfrm>
                <a:off x="4590" y="1901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4" name="Freeform 1629"/>
              <p:cNvSpPr>
                <a:spLocks noEditPoints="1"/>
              </p:cNvSpPr>
              <p:nvPr userDrawn="1"/>
            </p:nvSpPr>
            <p:spPr bwMode="auto">
              <a:xfrm>
                <a:off x="4687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5" name="Freeform 1630"/>
              <p:cNvSpPr>
                <a:spLocks noEditPoints="1"/>
              </p:cNvSpPr>
              <p:nvPr userDrawn="1"/>
            </p:nvSpPr>
            <p:spPr bwMode="auto">
              <a:xfrm>
                <a:off x="4687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6" name="Freeform 1631"/>
              <p:cNvSpPr>
                <a:spLocks noEditPoints="1"/>
              </p:cNvSpPr>
              <p:nvPr userDrawn="1"/>
            </p:nvSpPr>
            <p:spPr bwMode="auto">
              <a:xfrm>
                <a:off x="4783" y="1901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7" name="Freeform 1632"/>
              <p:cNvSpPr>
                <a:spLocks noEditPoints="1"/>
              </p:cNvSpPr>
              <p:nvPr userDrawn="1"/>
            </p:nvSpPr>
            <p:spPr bwMode="auto">
              <a:xfrm>
                <a:off x="4783" y="1901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8" name="Freeform 1633"/>
              <p:cNvSpPr>
                <a:spLocks noEditPoints="1"/>
              </p:cNvSpPr>
              <p:nvPr userDrawn="1"/>
            </p:nvSpPr>
            <p:spPr bwMode="auto">
              <a:xfrm>
                <a:off x="4882" y="1901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9" name="Freeform 1634"/>
              <p:cNvSpPr>
                <a:spLocks noEditPoints="1"/>
              </p:cNvSpPr>
              <p:nvPr userDrawn="1"/>
            </p:nvSpPr>
            <p:spPr bwMode="auto">
              <a:xfrm>
                <a:off x="4882" y="1901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0" name="Freeform 1635"/>
              <p:cNvSpPr>
                <a:spLocks noEditPoints="1"/>
              </p:cNvSpPr>
              <p:nvPr userDrawn="1"/>
            </p:nvSpPr>
            <p:spPr bwMode="auto">
              <a:xfrm>
                <a:off x="4978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1" name="Freeform 1636"/>
              <p:cNvSpPr>
                <a:spLocks noEditPoints="1"/>
              </p:cNvSpPr>
              <p:nvPr userDrawn="1"/>
            </p:nvSpPr>
            <p:spPr bwMode="auto">
              <a:xfrm>
                <a:off x="4978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2" name="Freeform 1637"/>
              <p:cNvSpPr>
                <a:spLocks noEditPoints="1"/>
              </p:cNvSpPr>
              <p:nvPr userDrawn="1"/>
            </p:nvSpPr>
            <p:spPr bwMode="auto">
              <a:xfrm>
                <a:off x="5074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3" name="Freeform 1638"/>
              <p:cNvSpPr>
                <a:spLocks noEditPoints="1"/>
              </p:cNvSpPr>
              <p:nvPr userDrawn="1"/>
            </p:nvSpPr>
            <p:spPr bwMode="auto">
              <a:xfrm>
                <a:off x="5074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4" name="Freeform 1639"/>
              <p:cNvSpPr>
                <a:spLocks noEditPoints="1"/>
              </p:cNvSpPr>
              <p:nvPr userDrawn="1"/>
            </p:nvSpPr>
            <p:spPr bwMode="auto">
              <a:xfrm>
                <a:off x="5170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5" name="Freeform 1640"/>
              <p:cNvSpPr>
                <a:spLocks noEditPoints="1"/>
              </p:cNvSpPr>
              <p:nvPr userDrawn="1"/>
            </p:nvSpPr>
            <p:spPr bwMode="auto">
              <a:xfrm>
                <a:off x="5170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6" name="Freeform 1641"/>
              <p:cNvSpPr>
                <a:spLocks noEditPoints="1"/>
              </p:cNvSpPr>
              <p:nvPr userDrawn="1"/>
            </p:nvSpPr>
            <p:spPr bwMode="auto">
              <a:xfrm>
                <a:off x="5269" y="1901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7" name="Freeform 1642"/>
              <p:cNvSpPr>
                <a:spLocks noEditPoints="1"/>
              </p:cNvSpPr>
              <p:nvPr userDrawn="1"/>
            </p:nvSpPr>
            <p:spPr bwMode="auto">
              <a:xfrm>
                <a:off x="5269" y="1901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8" name="Freeform 1643"/>
              <p:cNvSpPr>
                <a:spLocks noEditPoints="1"/>
              </p:cNvSpPr>
              <p:nvPr userDrawn="1"/>
            </p:nvSpPr>
            <p:spPr bwMode="auto">
              <a:xfrm>
                <a:off x="5365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9" name="Freeform 1644"/>
              <p:cNvSpPr>
                <a:spLocks noEditPoints="1"/>
              </p:cNvSpPr>
              <p:nvPr userDrawn="1"/>
            </p:nvSpPr>
            <p:spPr bwMode="auto">
              <a:xfrm>
                <a:off x="5365" y="1901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0" name="Freeform 1645"/>
              <p:cNvSpPr>
                <a:spLocks noEditPoints="1"/>
              </p:cNvSpPr>
              <p:nvPr userDrawn="1"/>
            </p:nvSpPr>
            <p:spPr bwMode="auto">
              <a:xfrm>
                <a:off x="2170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1" name="Freeform 1646"/>
              <p:cNvSpPr>
                <a:spLocks noEditPoints="1"/>
              </p:cNvSpPr>
              <p:nvPr userDrawn="1"/>
            </p:nvSpPr>
            <p:spPr bwMode="auto">
              <a:xfrm>
                <a:off x="2170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2" name="Freeform 1647"/>
              <p:cNvSpPr>
                <a:spLocks noEditPoints="1"/>
              </p:cNvSpPr>
              <p:nvPr userDrawn="1"/>
            </p:nvSpPr>
            <p:spPr bwMode="auto">
              <a:xfrm>
                <a:off x="2269" y="2000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3" name="Freeform 1648"/>
              <p:cNvSpPr>
                <a:spLocks noEditPoints="1"/>
              </p:cNvSpPr>
              <p:nvPr userDrawn="1"/>
            </p:nvSpPr>
            <p:spPr bwMode="auto">
              <a:xfrm>
                <a:off x="2269" y="2000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4" name="Freeform 1649"/>
              <p:cNvSpPr>
                <a:spLocks noEditPoints="1"/>
              </p:cNvSpPr>
              <p:nvPr userDrawn="1"/>
            </p:nvSpPr>
            <p:spPr bwMode="auto">
              <a:xfrm>
                <a:off x="2365" y="2000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5" name="Freeform 1650"/>
              <p:cNvSpPr>
                <a:spLocks noEditPoints="1"/>
              </p:cNvSpPr>
              <p:nvPr userDrawn="1"/>
            </p:nvSpPr>
            <p:spPr bwMode="auto">
              <a:xfrm>
                <a:off x="2365" y="2000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6" name="Freeform 1651"/>
              <p:cNvSpPr>
                <a:spLocks noEditPoints="1"/>
              </p:cNvSpPr>
              <p:nvPr userDrawn="1"/>
            </p:nvSpPr>
            <p:spPr bwMode="auto">
              <a:xfrm>
                <a:off x="2462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7" name="Freeform 1652"/>
              <p:cNvSpPr>
                <a:spLocks noEditPoints="1"/>
              </p:cNvSpPr>
              <p:nvPr userDrawn="1"/>
            </p:nvSpPr>
            <p:spPr bwMode="auto">
              <a:xfrm>
                <a:off x="2462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8" name="Freeform 1653"/>
              <p:cNvSpPr>
                <a:spLocks noEditPoints="1"/>
              </p:cNvSpPr>
              <p:nvPr userDrawn="1"/>
            </p:nvSpPr>
            <p:spPr bwMode="auto">
              <a:xfrm>
                <a:off x="2558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9" name="Freeform 1654"/>
              <p:cNvSpPr>
                <a:spLocks noEditPoints="1"/>
              </p:cNvSpPr>
              <p:nvPr userDrawn="1"/>
            </p:nvSpPr>
            <p:spPr bwMode="auto">
              <a:xfrm>
                <a:off x="2558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0" name="Freeform 1655"/>
              <p:cNvSpPr>
                <a:spLocks noEditPoints="1"/>
              </p:cNvSpPr>
              <p:nvPr userDrawn="1"/>
            </p:nvSpPr>
            <p:spPr bwMode="auto">
              <a:xfrm>
                <a:off x="2654" y="2000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1" name="Freeform 1656"/>
              <p:cNvSpPr>
                <a:spLocks noEditPoints="1"/>
              </p:cNvSpPr>
              <p:nvPr userDrawn="1"/>
            </p:nvSpPr>
            <p:spPr bwMode="auto">
              <a:xfrm>
                <a:off x="2654" y="2000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2" name="Freeform 1657"/>
              <p:cNvSpPr>
                <a:spLocks noEditPoints="1"/>
              </p:cNvSpPr>
              <p:nvPr userDrawn="1"/>
            </p:nvSpPr>
            <p:spPr bwMode="auto">
              <a:xfrm>
                <a:off x="2753" y="2000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3" name="Freeform 1658"/>
              <p:cNvSpPr>
                <a:spLocks noEditPoints="1"/>
              </p:cNvSpPr>
              <p:nvPr userDrawn="1"/>
            </p:nvSpPr>
            <p:spPr bwMode="auto">
              <a:xfrm>
                <a:off x="2753" y="2000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4" name="Freeform 1659"/>
              <p:cNvSpPr>
                <a:spLocks noEditPoints="1"/>
              </p:cNvSpPr>
              <p:nvPr userDrawn="1"/>
            </p:nvSpPr>
            <p:spPr bwMode="auto">
              <a:xfrm>
                <a:off x="2849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5" name="Freeform 1660"/>
              <p:cNvSpPr>
                <a:spLocks noEditPoints="1"/>
              </p:cNvSpPr>
              <p:nvPr userDrawn="1"/>
            </p:nvSpPr>
            <p:spPr bwMode="auto">
              <a:xfrm>
                <a:off x="2849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6" name="Freeform 1661"/>
              <p:cNvSpPr>
                <a:spLocks noEditPoints="1"/>
              </p:cNvSpPr>
              <p:nvPr userDrawn="1"/>
            </p:nvSpPr>
            <p:spPr bwMode="auto">
              <a:xfrm>
                <a:off x="2945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7" name="Freeform 1662"/>
              <p:cNvSpPr>
                <a:spLocks noEditPoints="1"/>
              </p:cNvSpPr>
              <p:nvPr userDrawn="1"/>
            </p:nvSpPr>
            <p:spPr bwMode="auto">
              <a:xfrm>
                <a:off x="2945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8" name="Freeform 1663"/>
              <p:cNvSpPr>
                <a:spLocks noEditPoints="1"/>
              </p:cNvSpPr>
              <p:nvPr userDrawn="1"/>
            </p:nvSpPr>
            <p:spPr bwMode="auto">
              <a:xfrm>
                <a:off x="3041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9" name="Freeform 1664"/>
              <p:cNvSpPr>
                <a:spLocks noEditPoints="1"/>
              </p:cNvSpPr>
              <p:nvPr userDrawn="1"/>
            </p:nvSpPr>
            <p:spPr bwMode="auto">
              <a:xfrm>
                <a:off x="3041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0" name="Freeform 1665"/>
              <p:cNvSpPr>
                <a:spLocks noEditPoints="1"/>
              </p:cNvSpPr>
              <p:nvPr userDrawn="1"/>
            </p:nvSpPr>
            <p:spPr bwMode="auto">
              <a:xfrm>
                <a:off x="3140" y="2000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1" name="Freeform 1666"/>
              <p:cNvSpPr>
                <a:spLocks noEditPoints="1"/>
              </p:cNvSpPr>
              <p:nvPr userDrawn="1"/>
            </p:nvSpPr>
            <p:spPr bwMode="auto">
              <a:xfrm>
                <a:off x="3140" y="2000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2" name="Freeform 1667"/>
              <p:cNvSpPr>
                <a:spLocks noEditPoints="1"/>
              </p:cNvSpPr>
              <p:nvPr userDrawn="1"/>
            </p:nvSpPr>
            <p:spPr bwMode="auto">
              <a:xfrm>
                <a:off x="3236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3" name="Freeform 1668"/>
              <p:cNvSpPr>
                <a:spLocks noEditPoints="1"/>
              </p:cNvSpPr>
              <p:nvPr userDrawn="1"/>
            </p:nvSpPr>
            <p:spPr bwMode="auto">
              <a:xfrm>
                <a:off x="3236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4" name="Freeform 1669"/>
              <p:cNvSpPr>
                <a:spLocks noEditPoints="1"/>
              </p:cNvSpPr>
              <p:nvPr userDrawn="1"/>
            </p:nvSpPr>
            <p:spPr bwMode="auto">
              <a:xfrm>
                <a:off x="3332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5" name="Freeform 1670"/>
              <p:cNvSpPr>
                <a:spLocks noEditPoints="1"/>
              </p:cNvSpPr>
              <p:nvPr userDrawn="1"/>
            </p:nvSpPr>
            <p:spPr bwMode="auto">
              <a:xfrm>
                <a:off x="3332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6" name="Freeform 1671"/>
              <p:cNvSpPr>
                <a:spLocks noEditPoints="1"/>
              </p:cNvSpPr>
              <p:nvPr userDrawn="1"/>
            </p:nvSpPr>
            <p:spPr bwMode="auto">
              <a:xfrm>
                <a:off x="3429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7" name="Freeform 1672"/>
              <p:cNvSpPr>
                <a:spLocks noEditPoints="1"/>
              </p:cNvSpPr>
              <p:nvPr userDrawn="1"/>
            </p:nvSpPr>
            <p:spPr bwMode="auto">
              <a:xfrm>
                <a:off x="3429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8" name="Freeform 1673"/>
              <p:cNvSpPr>
                <a:spLocks noEditPoints="1"/>
              </p:cNvSpPr>
              <p:nvPr userDrawn="1"/>
            </p:nvSpPr>
            <p:spPr bwMode="auto">
              <a:xfrm>
                <a:off x="3525" y="2000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9" name="Freeform 1674"/>
              <p:cNvSpPr>
                <a:spLocks noEditPoints="1"/>
              </p:cNvSpPr>
              <p:nvPr userDrawn="1"/>
            </p:nvSpPr>
            <p:spPr bwMode="auto">
              <a:xfrm>
                <a:off x="3525" y="2000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0" name="Freeform 1675"/>
              <p:cNvSpPr>
                <a:spLocks noEditPoints="1"/>
              </p:cNvSpPr>
              <p:nvPr userDrawn="1"/>
            </p:nvSpPr>
            <p:spPr bwMode="auto">
              <a:xfrm>
                <a:off x="3623" y="2000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1" name="Freeform 1676"/>
              <p:cNvSpPr>
                <a:spLocks noEditPoints="1"/>
              </p:cNvSpPr>
              <p:nvPr userDrawn="1"/>
            </p:nvSpPr>
            <p:spPr bwMode="auto">
              <a:xfrm>
                <a:off x="3623" y="2000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2" name="Freeform 1677"/>
              <p:cNvSpPr>
                <a:spLocks noEditPoints="1"/>
              </p:cNvSpPr>
              <p:nvPr userDrawn="1"/>
            </p:nvSpPr>
            <p:spPr bwMode="auto">
              <a:xfrm>
                <a:off x="3720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3" name="Freeform 1678"/>
              <p:cNvSpPr>
                <a:spLocks noEditPoints="1"/>
              </p:cNvSpPr>
              <p:nvPr userDrawn="1"/>
            </p:nvSpPr>
            <p:spPr bwMode="auto">
              <a:xfrm>
                <a:off x="3720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4" name="Freeform 1679"/>
              <p:cNvSpPr>
                <a:spLocks noEditPoints="1"/>
              </p:cNvSpPr>
              <p:nvPr userDrawn="1"/>
            </p:nvSpPr>
            <p:spPr bwMode="auto">
              <a:xfrm>
                <a:off x="3816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5" name="Freeform 1680"/>
              <p:cNvSpPr>
                <a:spLocks noEditPoints="1"/>
              </p:cNvSpPr>
              <p:nvPr userDrawn="1"/>
            </p:nvSpPr>
            <p:spPr bwMode="auto">
              <a:xfrm>
                <a:off x="3816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6" name="Freeform 1681"/>
              <p:cNvSpPr>
                <a:spLocks noEditPoints="1"/>
              </p:cNvSpPr>
              <p:nvPr userDrawn="1"/>
            </p:nvSpPr>
            <p:spPr bwMode="auto">
              <a:xfrm>
                <a:off x="3912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7" name="Freeform 1682"/>
              <p:cNvSpPr>
                <a:spLocks noEditPoints="1"/>
              </p:cNvSpPr>
              <p:nvPr userDrawn="1"/>
            </p:nvSpPr>
            <p:spPr bwMode="auto">
              <a:xfrm>
                <a:off x="3912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8" name="Freeform 1683"/>
              <p:cNvSpPr>
                <a:spLocks noEditPoints="1"/>
              </p:cNvSpPr>
              <p:nvPr userDrawn="1"/>
            </p:nvSpPr>
            <p:spPr bwMode="auto">
              <a:xfrm>
                <a:off x="4011" y="2000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9" name="Freeform 1684"/>
              <p:cNvSpPr>
                <a:spLocks noEditPoints="1"/>
              </p:cNvSpPr>
              <p:nvPr userDrawn="1"/>
            </p:nvSpPr>
            <p:spPr bwMode="auto">
              <a:xfrm>
                <a:off x="4011" y="2000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0" name="Freeform 1685"/>
              <p:cNvSpPr>
                <a:spLocks noEditPoints="1"/>
              </p:cNvSpPr>
              <p:nvPr userDrawn="1"/>
            </p:nvSpPr>
            <p:spPr bwMode="auto">
              <a:xfrm>
                <a:off x="4107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1" name="Freeform 1686"/>
              <p:cNvSpPr>
                <a:spLocks noEditPoints="1"/>
              </p:cNvSpPr>
              <p:nvPr userDrawn="1"/>
            </p:nvSpPr>
            <p:spPr bwMode="auto">
              <a:xfrm>
                <a:off x="4107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2" name="Freeform 1687"/>
              <p:cNvSpPr>
                <a:spLocks noEditPoints="1"/>
              </p:cNvSpPr>
              <p:nvPr userDrawn="1"/>
            </p:nvSpPr>
            <p:spPr bwMode="auto">
              <a:xfrm>
                <a:off x="4203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3" name="Freeform 1688"/>
              <p:cNvSpPr>
                <a:spLocks noEditPoints="1"/>
              </p:cNvSpPr>
              <p:nvPr userDrawn="1"/>
            </p:nvSpPr>
            <p:spPr bwMode="auto">
              <a:xfrm>
                <a:off x="4203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4" name="Freeform 1689"/>
              <p:cNvSpPr>
                <a:spLocks noEditPoints="1"/>
              </p:cNvSpPr>
              <p:nvPr userDrawn="1"/>
            </p:nvSpPr>
            <p:spPr bwMode="auto">
              <a:xfrm>
                <a:off x="4299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5" name="Freeform 1690"/>
              <p:cNvSpPr>
                <a:spLocks noEditPoints="1"/>
              </p:cNvSpPr>
              <p:nvPr userDrawn="1"/>
            </p:nvSpPr>
            <p:spPr bwMode="auto">
              <a:xfrm>
                <a:off x="4299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6" name="Freeform 1691"/>
              <p:cNvSpPr>
                <a:spLocks noEditPoints="1"/>
              </p:cNvSpPr>
              <p:nvPr userDrawn="1"/>
            </p:nvSpPr>
            <p:spPr bwMode="auto">
              <a:xfrm>
                <a:off x="4395" y="2000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7" name="Freeform 1692"/>
              <p:cNvSpPr>
                <a:spLocks noEditPoints="1"/>
              </p:cNvSpPr>
              <p:nvPr userDrawn="1"/>
            </p:nvSpPr>
            <p:spPr bwMode="auto">
              <a:xfrm>
                <a:off x="4395" y="2000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8" name="Freeform 1693"/>
              <p:cNvSpPr>
                <a:spLocks noEditPoints="1"/>
              </p:cNvSpPr>
              <p:nvPr userDrawn="1"/>
            </p:nvSpPr>
            <p:spPr bwMode="auto">
              <a:xfrm>
                <a:off x="4494" y="2000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9" name="Freeform 1694"/>
              <p:cNvSpPr>
                <a:spLocks noEditPoints="1"/>
              </p:cNvSpPr>
              <p:nvPr userDrawn="1"/>
            </p:nvSpPr>
            <p:spPr bwMode="auto">
              <a:xfrm>
                <a:off x="4494" y="2000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0" name="Freeform 1695"/>
              <p:cNvSpPr>
                <a:spLocks noEditPoints="1"/>
              </p:cNvSpPr>
              <p:nvPr userDrawn="1"/>
            </p:nvSpPr>
            <p:spPr bwMode="auto">
              <a:xfrm>
                <a:off x="4590" y="2000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1" name="Freeform 1696"/>
              <p:cNvSpPr>
                <a:spLocks noEditPoints="1"/>
              </p:cNvSpPr>
              <p:nvPr userDrawn="1"/>
            </p:nvSpPr>
            <p:spPr bwMode="auto">
              <a:xfrm>
                <a:off x="4590" y="2000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2" name="Freeform 1697"/>
              <p:cNvSpPr>
                <a:spLocks noEditPoints="1"/>
              </p:cNvSpPr>
              <p:nvPr userDrawn="1"/>
            </p:nvSpPr>
            <p:spPr bwMode="auto">
              <a:xfrm>
                <a:off x="4687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3" name="Freeform 1698"/>
              <p:cNvSpPr>
                <a:spLocks noEditPoints="1"/>
              </p:cNvSpPr>
              <p:nvPr userDrawn="1"/>
            </p:nvSpPr>
            <p:spPr bwMode="auto">
              <a:xfrm>
                <a:off x="4687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4" name="Freeform 1699"/>
              <p:cNvSpPr>
                <a:spLocks noEditPoints="1"/>
              </p:cNvSpPr>
              <p:nvPr userDrawn="1"/>
            </p:nvSpPr>
            <p:spPr bwMode="auto">
              <a:xfrm>
                <a:off x="4783" y="2000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5" name="Freeform 1700"/>
              <p:cNvSpPr>
                <a:spLocks noEditPoints="1"/>
              </p:cNvSpPr>
              <p:nvPr userDrawn="1"/>
            </p:nvSpPr>
            <p:spPr bwMode="auto">
              <a:xfrm>
                <a:off x="4783" y="2000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6" name="Freeform 1701"/>
              <p:cNvSpPr>
                <a:spLocks noEditPoints="1"/>
              </p:cNvSpPr>
              <p:nvPr userDrawn="1"/>
            </p:nvSpPr>
            <p:spPr bwMode="auto">
              <a:xfrm>
                <a:off x="4882" y="2000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7" name="Freeform 1702"/>
              <p:cNvSpPr>
                <a:spLocks noEditPoints="1"/>
              </p:cNvSpPr>
              <p:nvPr userDrawn="1"/>
            </p:nvSpPr>
            <p:spPr bwMode="auto">
              <a:xfrm>
                <a:off x="4882" y="2000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8" name="Freeform 1703"/>
              <p:cNvSpPr>
                <a:spLocks noEditPoints="1"/>
              </p:cNvSpPr>
              <p:nvPr userDrawn="1"/>
            </p:nvSpPr>
            <p:spPr bwMode="auto">
              <a:xfrm>
                <a:off x="4978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9" name="Freeform 1704"/>
              <p:cNvSpPr>
                <a:spLocks noEditPoints="1"/>
              </p:cNvSpPr>
              <p:nvPr userDrawn="1"/>
            </p:nvSpPr>
            <p:spPr bwMode="auto">
              <a:xfrm>
                <a:off x="4978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0" name="Freeform 1705"/>
              <p:cNvSpPr>
                <a:spLocks noEditPoints="1"/>
              </p:cNvSpPr>
              <p:nvPr userDrawn="1"/>
            </p:nvSpPr>
            <p:spPr bwMode="auto">
              <a:xfrm>
                <a:off x="5074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1" name="Freeform 1706"/>
              <p:cNvSpPr>
                <a:spLocks noEditPoints="1"/>
              </p:cNvSpPr>
              <p:nvPr userDrawn="1"/>
            </p:nvSpPr>
            <p:spPr bwMode="auto">
              <a:xfrm>
                <a:off x="5074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2" name="Freeform 1707"/>
              <p:cNvSpPr>
                <a:spLocks noEditPoints="1"/>
              </p:cNvSpPr>
              <p:nvPr userDrawn="1"/>
            </p:nvSpPr>
            <p:spPr bwMode="auto">
              <a:xfrm>
                <a:off x="5170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3" name="Freeform 1708"/>
              <p:cNvSpPr>
                <a:spLocks noEditPoints="1"/>
              </p:cNvSpPr>
              <p:nvPr userDrawn="1"/>
            </p:nvSpPr>
            <p:spPr bwMode="auto">
              <a:xfrm>
                <a:off x="5170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4" name="Freeform 1709"/>
              <p:cNvSpPr>
                <a:spLocks noEditPoints="1"/>
              </p:cNvSpPr>
              <p:nvPr userDrawn="1"/>
            </p:nvSpPr>
            <p:spPr bwMode="auto">
              <a:xfrm>
                <a:off x="5269" y="2000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5" name="Freeform 1710"/>
              <p:cNvSpPr>
                <a:spLocks noEditPoints="1"/>
              </p:cNvSpPr>
              <p:nvPr userDrawn="1"/>
            </p:nvSpPr>
            <p:spPr bwMode="auto">
              <a:xfrm>
                <a:off x="5269" y="2000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6" name="Freeform 1711"/>
              <p:cNvSpPr>
                <a:spLocks noEditPoints="1"/>
              </p:cNvSpPr>
              <p:nvPr userDrawn="1"/>
            </p:nvSpPr>
            <p:spPr bwMode="auto">
              <a:xfrm>
                <a:off x="5365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7" name="Freeform 1712"/>
              <p:cNvSpPr>
                <a:spLocks noEditPoints="1"/>
              </p:cNvSpPr>
              <p:nvPr userDrawn="1"/>
            </p:nvSpPr>
            <p:spPr bwMode="auto">
              <a:xfrm>
                <a:off x="5365" y="2000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8" name="Freeform 1713"/>
              <p:cNvSpPr>
                <a:spLocks noEditPoints="1"/>
              </p:cNvSpPr>
              <p:nvPr userDrawn="1"/>
            </p:nvSpPr>
            <p:spPr bwMode="auto">
              <a:xfrm>
                <a:off x="2170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9" name="Freeform 1714"/>
              <p:cNvSpPr>
                <a:spLocks noEditPoints="1"/>
              </p:cNvSpPr>
              <p:nvPr userDrawn="1"/>
            </p:nvSpPr>
            <p:spPr bwMode="auto">
              <a:xfrm>
                <a:off x="2170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0" name="Freeform 1715"/>
              <p:cNvSpPr>
                <a:spLocks noEditPoints="1"/>
              </p:cNvSpPr>
              <p:nvPr userDrawn="1"/>
            </p:nvSpPr>
            <p:spPr bwMode="auto">
              <a:xfrm>
                <a:off x="2269" y="2096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1" name="Freeform 1716"/>
              <p:cNvSpPr>
                <a:spLocks noEditPoints="1"/>
              </p:cNvSpPr>
              <p:nvPr userDrawn="1"/>
            </p:nvSpPr>
            <p:spPr bwMode="auto">
              <a:xfrm>
                <a:off x="2269" y="2096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2" name="Freeform 1717"/>
              <p:cNvSpPr>
                <a:spLocks noEditPoints="1"/>
              </p:cNvSpPr>
              <p:nvPr userDrawn="1"/>
            </p:nvSpPr>
            <p:spPr bwMode="auto">
              <a:xfrm>
                <a:off x="2365" y="2096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3" name="Freeform 1718"/>
              <p:cNvSpPr>
                <a:spLocks noEditPoints="1"/>
              </p:cNvSpPr>
              <p:nvPr userDrawn="1"/>
            </p:nvSpPr>
            <p:spPr bwMode="auto">
              <a:xfrm>
                <a:off x="2365" y="2096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4" name="Freeform 1719"/>
              <p:cNvSpPr>
                <a:spLocks noEditPoints="1"/>
              </p:cNvSpPr>
              <p:nvPr userDrawn="1"/>
            </p:nvSpPr>
            <p:spPr bwMode="auto">
              <a:xfrm>
                <a:off x="2462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5" name="Freeform 1720"/>
              <p:cNvSpPr>
                <a:spLocks noEditPoints="1"/>
              </p:cNvSpPr>
              <p:nvPr userDrawn="1"/>
            </p:nvSpPr>
            <p:spPr bwMode="auto">
              <a:xfrm>
                <a:off x="2462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6" name="Freeform 1721"/>
              <p:cNvSpPr>
                <a:spLocks noEditPoints="1"/>
              </p:cNvSpPr>
              <p:nvPr userDrawn="1"/>
            </p:nvSpPr>
            <p:spPr bwMode="auto">
              <a:xfrm>
                <a:off x="2558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7" name="Freeform 1722"/>
              <p:cNvSpPr>
                <a:spLocks noEditPoints="1"/>
              </p:cNvSpPr>
              <p:nvPr userDrawn="1"/>
            </p:nvSpPr>
            <p:spPr bwMode="auto">
              <a:xfrm>
                <a:off x="2558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8" name="Freeform 1723"/>
              <p:cNvSpPr>
                <a:spLocks noEditPoints="1"/>
              </p:cNvSpPr>
              <p:nvPr userDrawn="1"/>
            </p:nvSpPr>
            <p:spPr bwMode="auto">
              <a:xfrm>
                <a:off x="2654" y="2096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9" name="Freeform 1724"/>
              <p:cNvSpPr>
                <a:spLocks noEditPoints="1"/>
              </p:cNvSpPr>
              <p:nvPr userDrawn="1"/>
            </p:nvSpPr>
            <p:spPr bwMode="auto">
              <a:xfrm>
                <a:off x="2654" y="2096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0" name="Freeform 1725"/>
              <p:cNvSpPr>
                <a:spLocks noEditPoints="1"/>
              </p:cNvSpPr>
              <p:nvPr userDrawn="1"/>
            </p:nvSpPr>
            <p:spPr bwMode="auto">
              <a:xfrm>
                <a:off x="2753" y="2096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1" name="Freeform 1726"/>
              <p:cNvSpPr>
                <a:spLocks noEditPoints="1"/>
              </p:cNvSpPr>
              <p:nvPr userDrawn="1"/>
            </p:nvSpPr>
            <p:spPr bwMode="auto">
              <a:xfrm>
                <a:off x="2753" y="2096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2" name="Freeform 1727"/>
              <p:cNvSpPr>
                <a:spLocks noEditPoints="1"/>
              </p:cNvSpPr>
              <p:nvPr userDrawn="1"/>
            </p:nvSpPr>
            <p:spPr bwMode="auto">
              <a:xfrm>
                <a:off x="2849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3" name="Freeform 1728"/>
              <p:cNvSpPr>
                <a:spLocks noEditPoints="1"/>
              </p:cNvSpPr>
              <p:nvPr userDrawn="1"/>
            </p:nvSpPr>
            <p:spPr bwMode="auto">
              <a:xfrm>
                <a:off x="2849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4" name="Freeform 1729"/>
              <p:cNvSpPr>
                <a:spLocks noEditPoints="1"/>
              </p:cNvSpPr>
              <p:nvPr userDrawn="1"/>
            </p:nvSpPr>
            <p:spPr bwMode="auto">
              <a:xfrm>
                <a:off x="2945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5" name="Freeform 1730"/>
              <p:cNvSpPr>
                <a:spLocks noEditPoints="1"/>
              </p:cNvSpPr>
              <p:nvPr userDrawn="1"/>
            </p:nvSpPr>
            <p:spPr bwMode="auto">
              <a:xfrm>
                <a:off x="2945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6" name="Freeform 1731"/>
              <p:cNvSpPr>
                <a:spLocks noEditPoints="1"/>
              </p:cNvSpPr>
              <p:nvPr userDrawn="1"/>
            </p:nvSpPr>
            <p:spPr bwMode="auto">
              <a:xfrm>
                <a:off x="3041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7" name="Freeform 1732"/>
              <p:cNvSpPr>
                <a:spLocks noEditPoints="1"/>
              </p:cNvSpPr>
              <p:nvPr userDrawn="1"/>
            </p:nvSpPr>
            <p:spPr bwMode="auto">
              <a:xfrm>
                <a:off x="3041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8" name="Freeform 1733"/>
              <p:cNvSpPr>
                <a:spLocks noEditPoints="1"/>
              </p:cNvSpPr>
              <p:nvPr userDrawn="1"/>
            </p:nvSpPr>
            <p:spPr bwMode="auto">
              <a:xfrm>
                <a:off x="3140" y="2096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9" name="Freeform 1734"/>
              <p:cNvSpPr>
                <a:spLocks noEditPoints="1"/>
              </p:cNvSpPr>
              <p:nvPr userDrawn="1"/>
            </p:nvSpPr>
            <p:spPr bwMode="auto">
              <a:xfrm>
                <a:off x="3140" y="2096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0" name="Freeform 1735"/>
              <p:cNvSpPr>
                <a:spLocks noEditPoints="1"/>
              </p:cNvSpPr>
              <p:nvPr userDrawn="1"/>
            </p:nvSpPr>
            <p:spPr bwMode="auto">
              <a:xfrm>
                <a:off x="3236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1" name="Freeform 1736"/>
              <p:cNvSpPr>
                <a:spLocks noEditPoints="1"/>
              </p:cNvSpPr>
              <p:nvPr userDrawn="1"/>
            </p:nvSpPr>
            <p:spPr bwMode="auto">
              <a:xfrm>
                <a:off x="3236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2" name="Freeform 1737"/>
              <p:cNvSpPr>
                <a:spLocks noEditPoints="1"/>
              </p:cNvSpPr>
              <p:nvPr userDrawn="1"/>
            </p:nvSpPr>
            <p:spPr bwMode="auto">
              <a:xfrm>
                <a:off x="3332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3" name="Freeform 1738"/>
              <p:cNvSpPr>
                <a:spLocks noEditPoints="1"/>
              </p:cNvSpPr>
              <p:nvPr userDrawn="1"/>
            </p:nvSpPr>
            <p:spPr bwMode="auto">
              <a:xfrm>
                <a:off x="3332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4" name="Freeform 1739"/>
              <p:cNvSpPr>
                <a:spLocks noEditPoints="1"/>
              </p:cNvSpPr>
              <p:nvPr userDrawn="1"/>
            </p:nvSpPr>
            <p:spPr bwMode="auto">
              <a:xfrm>
                <a:off x="3429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5" name="Freeform 1740"/>
              <p:cNvSpPr>
                <a:spLocks noEditPoints="1"/>
              </p:cNvSpPr>
              <p:nvPr userDrawn="1"/>
            </p:nvSpPr>
            <p:spPr bwMode="auto">
              <a:xfrm>
                <a:off x="3429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6" name="Freeform 1741"/>
              <p:cNvSpPr>
                <a:spLocks noEditPoints="1"/>
              </p:cNvSpPr>
              <p:nvPr userDrawn="1"/>
            </p:nvSpPr>
            <p:spPr bwMode="auto">
              <a:xfrm>
                <a:off x="3525" y="2096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7" name="Freeform 1742"/>
              <p:cNvSpPr>
                <a:spLocks noEditPoints="1"/>
              </p:cNvSpPr>
              <p:nvPr userDrawn="1"/>
            </p:nvSpPr>
            <p:spPr bwMode="auto">
              <a:xfrm>
                <a:off x="3525" y="2096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8" name="Freeform 1743"/>
              <p:cNvSpPr>
                <a:spLocks noEditPoints="1"/>
              </p:cNvSpPr>
              <p:nvPr userDrawn="1"/>
            </p:nvSpPr>
            <p:spPr bwMode="auto">
              <a:xfrm>
                <a:off x="3623" y="2096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9" name="Freeform 1744"/>
              <p:cNvSpPr>
                <a:spLocks noEditPoints="1"/>
              </p:cNvSpPr>
              <p:nvPr userDrawn="1"/>
            </p:nvSpPr>
            <p:spPr bwMode="auto">
              <a:xfrm>
                <a:off x="3623" y="2096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0" name="Freeform 1745"/>
              <p:cNvSpPr>
                <a:spLocks noEditPoints="1"/>
              </p:cNvSpPr>
              <p:nvPr userDrawn="1"/>
            </p:nvSpPr>
            <p:spPr bwMode="auto">
              <a:xfrm>
                <a:off x="3720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1" name="Freeform 1746"/>
              <p:cNvSpPr>
                <a:spLocks noEditPoints="1"/>
              </p:cNvSpPr>
              <p:nvPr userDrawn="1"/>
            </p:nvSpPr>
            <p:spPr bwMode="auto">
              <a:xfrm>
                <a:off x="3720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2" name="Freeform 1747"/>
              <p:cNvSpPr>
                <a:spLocks noEditPoints="1"/>
              </p:cNvSpPr>
              <p:nvPr userDrawn="1"/>
            </p:nvSpPr>
            <p:spPr bwMode="auto">
              <a:xfrm>
                <a:off x="3816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3" name="Freeform 1748"/>
              <p:cNvSpPr>
                <a:spLocks noEditPoints="1"/>
              </p:cNvSpPr>
              <p:nvPr userDrawn="1"/>
            </p:nvSpPr>
            <p:spPr bwMode="auto">
              <a:xfrm>
                <a:off x="3816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4" name="Freeform 1749"/>
              <p:cNvSpPr>
                <a:spLocks noEditPoints="1"/>
              </p:cNvSpPr>
              <p:nvPr userDrawn="1"/>
            </p:nvSpPr>
            <p:spPr bwMode="auto">
              <a:xfrm>
                <a:off x="3912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5" name="Freeform 1750"/>
              <p:cNvSpPr>
                <a:spLocks noEditPoints="1"/>
              </p:cNvSpPr>
              <p:nvPr userDrawn="1"/>
            </p:nvSpPr>
            <p:spPr bwMode="auto">
              <a:xfrm>
                <a:off x="3912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6" name="Freeform 1751"/>
              <p:cNvSpPr>
                <a:spLocks noEditPoints="1"/>
              </p:cNvSpPr>
              <p:nvPr userDrawn="1"/>
            </p:nvSpPr>
            <p:spPr bwMode="auto">
              <a:xfrm>
                <a:off x="4011" y="2096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7" name="Freeform 1752"/>
              <p:cNvSpPr>
                <a:spLocks noEditPoints="1"/>
              </p:cNvSpPr>
              <p:nvPr userDrawn="1"/>
            </p:nvSpPr>
            <p:spPr bwMode="auto">
              <a:xfrm>
                <a:off x="4011" y="2096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8" name="Freeform 1753"/>
              <p:cNvSpPr>
                <a:spLocks noEditPoints="1"/>
              </p:cNvSpPr>
              <p:nvPr userDrawn="1"/>
            </p:nvSpPr>
            <p:spPr bwMode="auto">
              <a:xfrm>
                <a:off x="4107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9" name="Freeform 1754"/>
              <p:cNvSpPr>
                <a:spLocks noEditPoints="1"/>
              </p:cNvSpPr>
              <p:nvPr userDrawn="1"/>
            </p:nvSpPr>
            <p:spPr bwMode="auto">
              <a:xfrm>
                <a:off x="4107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0" name="Freeform 1755"/>
              <p:cNvSpPr>
                <a:spLocks noEditPoints="1"/>
              </p:cNvSpPr>
              <p:nvPr userDrawn="1"/>
            </p:nvSpPr>
            <p:spPr bwMode="auto">
              <a:xfrm>
                <a:off x="4203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1" name="Freeform 1756"/>
              <p:cNvSpPr>
                <a:spLocks noEditPoints="1"/>
              </p:cNvSpPr>
              <p:nvPr userDrawn="1"/>
            </p:nvSpPr>
            <p:spPr bwMode="auto">
              <a:xfrm>
                <a:off x="4203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2" name="Freeform 1757"/>
              <p:cNvSpPr>
                <a:spLocks noEditPoints="1"/>
              </p:cNvSpPr>
              <p:nvPr userDrawn="1"/>
            </p:nvSpPr>
            <p:spPr bwMode="auto">
              <a:xfrm>
                <a:off x="4299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3" name="Freeform 1758"/>
              <p:cNvSpPr>
                <a:spLocks noEditPoints="1"/>
              </p:cNvSpPr>
              <p:nvPr userDrawn="1"/>
            </p:nvSpPr>
            <p:spPr bwMode="auto">
              <a:xfrm>
                <a:off x="4299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4" name="Freeform 1759"/>
              <p:cNvSpPr>
                <a:spLocks noEditPoints="1"/>
              </p:cNvSpPr>
              <p:nvPr userDrawn="1"/>
            </p:nvSpPr>
            <p:spPr bwMode="auto">
              <a:xfrm>
                <a:off x="4395" y="2096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5" name="Freeform 1760"/>
              <p:cNvSpPr>
                <a:spLocks noEditPoints="1"/>
              </p:cNvSpPr>
              <p:nvPr userDrawn="1"/>
            </p:nvSpPr>
            <p:spPr bwMode="auto">
              <a:xfrm>
                <a:off x="4395" y="2096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6" name="Freeform 1761"/>
              <p:cNvSpPr>
                <a:spLocks noEditPoints="1"/>
              </p:cNvSpPr>
              <p:nvPr userDrawn="1"/>
            </p:nvSpPr>
            <p:spPr bwMode="auto">
              <a:xfrm>
                <a:off x="4494" y="2096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7" name="Freeform 1762"/>
              <p:cNvSpPr>
                <a:spLocks noEditPoints="1"/>
              </p:cNvSpPr>
              <p:nvPr userDrawn="1"/>
            </p:nvSpPr>
            <p:spPr bwMode="auto">
              <a:xfrm>
                <a:off x="4494" y="2096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8" name="Freeform 1763"/>
              <p:cNvSpPr>
                <a:spLocks noEditPoints="1"/>
              </p:cNvSpPr>
              <p:nvPr userDrawn="1"/>
            </p:nvSpPr>
            <p:spPr bwMode="auto">
              <a:xfrm>
                <a:off x="4590" y="2096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9" name="Freeform 1764"/>
              <p:cNvSpPr>
                <a:spLocks noEditPoints="1"/>
              </p:cNvSpPr>
              <p:nvPr userDrawn="1"/>
            </p:nvSpPr>
            <p:spPr bwMode="auto">
              <a:xfrm>
                <a:off x="4590" y="2096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0" name="Freeform 1765"/>
              <p:cNvSpPr>
                <a:spLocks noEditPoints="1"/>
              </p:cNvSpPr>
              <p:nvPr userDrawn="1"/>
            </p:nvSpPr>
            <p:spPr bwMode="auto">
              <a:xfrm>
                <a:off x="4687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1" name="Freeform 1766"/>
              <p:cNvSpPr>
                <a:spLocks noEditPoints="1"/>
              </p:cNvSpPr>
              <p:nvPr userDrawn="1"/>
            </p:nvSpPr>
            <p:spPr bwMode="auto">
              <a:xfrm>
                <a:off x="4687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2" name="Freeform 1767"/>
              <p:cNvSpPr>
                <a:spLocks noEditPoints="1"/>
              </p:cNvSpPr>
              <p:nvPr userDrawn="1"/>
            </p:nvSpPr>
            <p:spPr bwMode="auto">
              <a:xfrm>
                <a:off x="4783" y="2096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3" name="Freeform 1768"/>
              <p:cNvSpPr>
                <a:spLocks noEditPoints="1"/>
              </p:cNvSpPr>
              <p:nvPr userDrawn="1"/>
            </p:nvSpPr>
            <p:spPr bwMode="auto">
              <a:xfrm>
                <a:off x="4783" y="2096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4" name="Freeform 1769"/>
              <p:cNvSpPr>
                <a:spLocks noEditPoints="1"/>
              </p:cNvSpPr>
              <p:nvPr userDrawn="1"/>
            </p:nvSpPr>
            <p:spPr bwMode="auto">
              <a:xfrm>
                <a:off x="4882" y="2096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5" name="Freeform 1770"/>
              <p:cNvSpPr>
                <a:spLocks noEditPoints="1"/>
              </p:cNvSpPr>
              <p:nvPr userDrawn="1"/>
            </p:nvSpPr>
            <p:spPr bwMode="auto">
              <a:xfrm>
                <a:off x="4882" y="2096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6" name="Freeform 1771"/>
              <p:cNvSpPr>
                <a:spLocks noEditPoints="1"/>
              </p:cNvSpPr>
              <p:nvPr userDrawn="1"/>
            </p:nvSpPr>
            <p:spPr bwMode="auto">
              <a:xfrm>
                <a:off x="4978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7" name="Freeform 1772"/>
              <p:cNvSpPr>
                <a:spLocks noEditPoints="1"/>
              </p:cNvSpPr>
              <p:nvPr userDrawn="1"/>
            </p:nvSpPr>
            <p:spPr bwMode="auto">
              <a:xfrm>
                <a:off x="4978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8" name="Freeform 1773"/>
              <p:cNvSpPr>
                <a:spLocks noEditPoints="1"/>
              </p:cNvSpPr>
              <p:nvPr userDrawn="1"/>
            </p:nvSpPr>
            <p:spPr bwMode="auto">
              <a:xfrm>
                <a:off x="5074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9" name="Freeform 1774"/>
              <p:cNvSpPr>
                <a:spLocks noEditPoints="1"/>
              </p:cNvSpPr>
              <p:nvPr userDrawn="1"/>
            </p:nvSpPr>
            <p:spPr bwMode="auto">
              <a:xfrm>
                <a:off x="5074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0" name="Freeform 1775"/>
              <p:cNvSpPr>
                <a:spLocks noEditPoints="1"/>
              </p:cNvSpPr>
              <p:nvPr userDrawn="1"/>
            </p:nvSpPr>
            <p:spPr bwMode="auto">
              <a:xfrm>
                <a:off x="5170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1" name="Freeform 1776"/>
              <p:cNvSpPr>
                <a:spLocks noEditPoints="1"/>
              </p:cNvSpPr>
              <p:nvPr userDrawn="1"/>
            </p:nvSpPr>
            <p:spPr bwMode="auto">
              <a:xfrm>
                <a:off x="5170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2" name="Freeform 1777"/>
              <p:cNvSpPr>
                <a:spLocks noEditPoints="1"/>
              </p:cNvSpPr>
              <p:nvPr userDrawn="1"/>
            </p:nvSpPr>
            <p:spPr bwMode="auto">
              <a:xfrm>
                <a:off x="5269" y="2096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3" name="Freeform 1778"/>
              <p:cNvSpPr>
                <a:spLocks noEditPoints="1"/>
              </p:cNvSpPr>
              <p:nvPr userDrawn="1"/>
            </p:nvSpPr>
            <p:spPr bwMode="auto">
              <a:xfrm>
                <a:off x="5269" y="2096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4" name="Freeform 1779"/>
              <p:cNvSpPr>
                <a:spLocks noEditPoints="1"/>
              </p:cNvSpPr>
              <p:nvPr userDrawn="1"/>
            </p:nvSpPr>
            <p:spPr bwMode="auto">
              <a:xfrm>
                <a:off x="5365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5" name="Freeform 1780"/>
              <p:cNvSpPr>
                <a:spLocks noEditPoints="1"/>
              </p:cNvSpPr>
              <p:nvPr userDrawn="1"/>
            </p:nvSpPr>
            <p:spPr bwMode="auto">
              <a:xfrm>
                <a:off x="5365" y="2096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6" name="Freeform 1781"/>
              <p:cNvSpPr>
                <a:spLocks noEditPoints="1"/>
              </p:cNvSpPr>
              <p:nvPr userDrawn="1"/>
            </p:nvSpPr>
            <p:spPr bwMode="auto">
              <a:xfrm>
                <a:off x="2170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7" name="Freeform 1782"/>
              <p:cNvSpPr>
                <a:spLocks noEditPoints="1"/>
              </p:cNvSpPr>
              <p:nvPr userDrawn="1"/>
            </p:nvSpPr>
            <p:spPr bwMode="auto">
              <a:xfrm>
                <a:off x="2170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8" name="Freeform 1783"/>
              <p:cNvSpPr>
                <a:spLocks noEditPoints="1"/>
              </p:cNvSpPr>
              <p:nvPr userDrawn="1"/>
            </p:nvSpPr>
            <p:spPr bwMode="auto">
              <a:xfrm>
                <a:off x="2269" y="219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9" name="Freeform 1784"/>
              <p:cNvSpPr>
                <a:spLocks noEditPoints="1"/>
              </p:cNvSpPr>
              <p:nvPr userDrawn="1"/>
            </p:nvSpPr>
            <p:spPr bwMode="auto">
              <a:xfrm>
                <a:off x="2269" y="219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0" name="Freeform 1785"/>
              <p:cNvSpPr>
                <a:spLocks noEditPoints="1"/>
              </p:cNvSpPr>
              <p:nvPr userDrawn="1"/>
            </p:nvSpPr>
            <p:spPr bwMode="auto">
              <a:xfrm>
                <a:off x="2365" y="219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1" name="Freeform 1786"/>
              <p:cNvSpPr>
                <a:spLocks noEditPoints="1"/>
              </p:cNvSpPr>
              <p:nvPr userDrawn="1"/>
            </p:nvSpPr>
            <p:spPr bwMode="auto">
              <a:xfrm>
                <a:off x="2365" y="219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2" name="Freeform 1787"/>
              <p:cNvSpPr>
                <a:spLocks noEditPoints="1"/>
              </p:cNvSpPr>
              <p:nvPr userDrawn="1"/>
            </p:nvSpPr>
            <p:spPr bwMode="auto">
              <a:xfrm>
                <a:off x="2462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3" name="Freeform 1788"/>
              <p:cNvSpPr>
                <a:spLocks noEditPoints="1"/>
              </p:cNvSpPr>
              <p:nvPr userDrawn="1"/>
            </p:nvSpPr>
            <p:spPr bwMode="auto">
              <a:xfrm>
                <a:off x="2462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4" name="Freeform 1789"/>
              <p:cNvSpPr>
                <a:spLocks noEditPoints="1"/>
              </p:cNvSpPr>
              <p:nvPr userDrawn="1"/>
            </p:nvSpPr>
            <p:spPr bwMode="auto">
              <a:xfrm>
                <a:off x="2558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5" name="Freeform 1790"/>
              <p:cNvSpPr>
                <a:spLocks noEditPoints="1"/>
              </p:cNvSpPr>
              <p:nvPr userDrawn="1"/>
            </p:nvSpPr>
            <p:spPr bwMode="auto">
              <a:xfrm>
                <a:off x="2558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6" name="Freeform 1791"/>
              <p:cNvSpPr>
                <a:spLocks noEditPoints="1"/>
              </p:cNvSpPr>
              <p:nvPr userDrawn="1"/>
            </p:nvSpPr>
            <p:spPr bwMode="auto">
              <a:xfrm>
                <a:off x="2654" y="219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7" name="Freeform 1792"/>
              <p:cNvSpPr>
                <a:spLocks noEditPoints="1"/>
              </p:cNvSpPr>
              <p:nvPr userDrawn="1"/>
            </p:nvSpPr>
            <p:spPr bwMode="auto">
              <a:xfrm>
                <a:off x="2654" y="219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8" name="Freeform 1793"/>
              <p:cNvSpPr>
                <a:spLocks noEditPoints="1"/>
              </p:cNvSpPr>
              <p:nvPr userDrawn="1"/>
            </p:nvSpPr>
            <p:spPr bwMode="auto">
              <a:xfrm>
                <a:off x="2753" y="219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9" name="Freeform 1794"/>
              <p:cNvSpPr>
                <a:spLocks noEditPoints="1"/>
              </p:cNvSpPr>
              <p:nvPr userDrawn="1"/>
            </p:nvSpPr>
            <p:spPr bwMode="auto">
              <a:xfrm>
                <a:off x="2753" y="219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0" name="Freeform 1795"/>
              <p:cNvSpPr>
                <a:spLocks noEditPoints="1"/>
              </p:cNvSpPr>
              <p:nvPr userDrawn="1"/>
            </p:nvSpPr>
            <p:spPr bwMode="auto">
              <a:xfrm>
                <a:off x="2849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1" name="Freeform 1796"/>
              <p:cNvSpPr>
                <a:spLocks noEditPoints="1"/>
              </p:cNvSpPr>
              <p:nvPr userDrawn="1"/>
            </p:nvSpPr>
            <p:spPr bwMode="auto">
              <a:xfrm>
                <a:off x="2849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2" name="Freeform 1797"/>
              <p:cNvSpPr>
                <a:spLocks noEditPoints="1"/>
              </p:cNvSpPr>
              <p:nvPr userDrawn="1"/>
            </p:nvSpPr>
            <p:spPr bwMode="auto">
              <a:xfrm>
                <a:off x="2945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3" name="Freeform 1798"/>
              <p:cNvSpPr>
                <a:spLocks noEditPoints="1"/>
              </p:cNvSpPr>
              <p:nvPr userDrawn="1"/>
            </p:nvSpPr>
            <p:spPr bwMode="auto">
              <a:xfrm>
                <a:off x="2945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4" name="Freeform 1799"/>
              <p:cNvSpPr>
                <a:spLocks noEditPoints="1"/>
              </p:cNvSpPr>
              <p:nvPr userDrawn="1"/>
            </p:nvSpPr>
            <p:spPr bwMode="auto">
              <a:xfrm>
                <a:off x="3041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5" name="Freeform 1800"/>
              <p:cNvSpPr>
                <a:spLocks noEditPoints="1"/>
              </p:cNvSpPr>
              <p:nvPr userDrawn="1"/>
            </p:nvSpPr>
            <p:spPr bwMode="auto">
              <a:xfrm>
                <a:off x="3041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6" name="Freeform 1801"/>
              <p:cNvSpPr>
                <a:spLocks noEditPoints="1"/>
              </p:cNvSpPr>
              <p:nvPr userDrawn="1"/>
            </p:nvSpPr>
            <p:spPr bwMode="auto">
              <a:xfrm>
                <a:off x="3140" y="219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7" name="Freeform 1802"/>
              <p:cNvSpPr>
                <a:spLocks noEditPoints="1"/>
              </p:cNvSpPr>
              <p:nvPr userDrawn="1"/>
            </p:nvSpPr>
            <p:spPr bwMode="auto">
              <a:xfrm>
                <a:off x="3140" y="219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8" name="Freeform 1803"/>
              <p:cNvSpPr>
                <a:spLocks noEditPoints="1"/>
              </p:cNvSpPr>
              <p:nvPr userDrawn="1"/>
            </p:nvSpPr>
            <p:spPr bwMode="auto">
              <a:xfrm>
                <a:off x="3236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9" name="Freeform 1804"/>
              <p:cNvSpPr>
                <a:spLocks noEditPoints="1"/>
              </p:cNvSpPr>
              <p:nvPr userDrawn="1"/>
            </p:nvSpPr>
            <p:spPr bwMode="auto">
              <a:xfrm>
                <a:off x="3236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0" name="Freeform 1805"/>
              <p:cNvSpPr>
                <a:spLocks noEditPoints="1"/>
              </p:cNvSpPr>
              <p:nvPr userDrawn="1"/>
            </p:nvSpPr>
            <p:spPr bwMode="auto">
              <a:xfrm>
                <a:off x="3332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1" name="Freeform 1806"/>
              <p:cNvSpPr>
                <a:spLocks noEditPoints="1"/>
              </p:cNvSpPr>
              <p:nvPr userDrawn="1"/>
            </p:nvSpPr>
            <p:spPr bwMode="auto">
              <a:xfrm>
                <a:off x="3332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2" name="Freeform 1807"/>
              <p:cNvSpPr>
                <a:spLocks noEditPoints="1"/>
              </p:cNvSpPr>
              <p:nvPr userDrawn="1"/>
            </p:nvSpPr>
            <p:spPr bwMode="auto">
              <a:xfrm>
                <a:off x="3429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3" name="Freeform 1808"/>
              <p:cNvSpPr>
                <a:spLocks noEditPoints="1"/>
              </p:cNvSpPr>
              <p:nvPr userDrawn="1"/>
            </p:nvSpPr>
            <p:spPr bwMode="auto">
              <a:xfrm>
                <a:off x="3429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4" name="Freeform 1809"/>
              <p:cNvSpPr>
                <a:spLocks noEditPoints="1"/>
              </p:cNvSpPr>
              <p:nvPr userDrawn="1"/>
            </p:nvSpPr>
            <p:spPr bwMode="auto">
              <a:xfrm>
                <a:off x="3525" y="2192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5" name="Freeform 1810"/>
              <p:cNvSpPr>
                <a:spLocks noEditPoints="1"/>
              </p:cNvSpPr>
              <p:nvPr userDrawn="1"/>
            </p:nvSpPr>
            <p:spPr bwMode="auto">
              <a:xfrm>
                <a:off x="3525" y="2192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6" name="Freeform 1811"/>
              <p:cNvSpPr>
                <a:spLocks noEditPoints="1"/>
              </p:cNvSpPr>
              <p:nvPr userDrawn="1"/>
            </p:nvSpPr>
            <p:spPr bwMode="auto">
              <a:xfrm>
                <a:off x="3623" y="2192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7" name="Freeform 1812"/>
              <p:cNvSpPr>
                <a:spLocks noEditPoints="1"/>
              </p:cNvSpPr>
              <p:nvPr userDrawn="1"/>
            </p:nvSpPr>
            <p:spPr bwMode="auto">
              <a:xfrm>
                <a:off x="3623" y="2192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8" name="Group 2014"/>
            <p:cNvGrpSpPr>
              <a:grpSpLocks/>
            </p:cNvGrpSpPr>
            <p:nvPr userDrawn="1"/>
          </p:nvGrpSpPr>
          <p:grpSpPr bwMode="auto">
            <a:xfrm>
              <a:off x="2170" y="2192"/>
              <a:ext cx="3243" cy="339"/>
              <a:chOff x="2170" y="2192"/>
              <a:chExt cx="3243" cy="339"/>
            </a:xfrm>
          </p:grpSpPr>
          <p:sp>
            <p:nvSpPr>
              <p:cNvPr id="7238" name="Freeform 1814"/>
              <p:cNvSpPr>
                <a:spLocks noEditPoints="1"/>
              </p:cNvSpPr>
              <p:nvPr userDrawn="1"/>
            </p:nvSpPr>
            <p:spPr bwMode="auto">
              <a:xfrm>
                <a:off x="3720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39" name="Freeform 1815"/>
              <p:cNvSpPr>
                <a:spLocks noEditPoints="1"/>
              </p:cNvSpPr>
              <p:nvPr userDrawn="1"/>
            </p:nvSpPr>
            <p:spPr bwMode="auto">
              <a:xfrm>
                <a:off x="3720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0" name="Freeform 1816"/>
              <p:cNvSpPr>
                <a:spLocks noEditPoints="1"/>
              </p:cNvSpPr>
              <p:nvPr userDrawn="1"/>
            </p:nvSpPr>
            <p:spPr bwMode="auto">
              <a:xfrm>
                <a:off x="3816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1" name="Freeform 1817"/>
              <p:cNvSpPr>
                <a:spLocks noEditPoints="1"/>
              </p:cNvSpPr>
              <p:nvPr userDrawn="1"/>
            </p:nvSpPr>
            <p:spPr bwMode="auto">
              <a:xfrm>
                <a:off x="3816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2" name="Freeform 1818"/>
              <p:cNvSpPr>
                <a:spLocks noEditPoints="1"/>
              </p:cNvSpPr>
              <p:nvPr userDrawn="1"/>
            </p:nvSpPr>
            <p:spPr bwMode="auto">
              <a:xfrm>
                <a:off x="3912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3" name="Freeform 1819"/>
              <p:cNvSpPr>
                <a:spLocks noEditPoints="1"/>
              </p:cNvSpPr>
              <p:nvPr userDrawn="1"/>
            </p:nvSpPr>
            <p:spPr bwMode="auto">
              <a:xfrm>
                <a:off x="3912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4" name="Freeform 1820"/>
              <p:cNvSpPr>
                <a:spLocks noEditPoints="1"/>
              </p:cNvSpPr>
              <p:nvPr userDrawn="1"/>
            </p:nvSpPr>
            <p:spPr bwMode="auto">
              <a:xfrm>
                <a:off x="4011" y="219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5" name="Freeform 1821"/>
              <p:cNvSpPr>
                <a:spLocks noEditPoints="1"/>
              </p:cNvSpPr>
              <p:nvPr userDrawn="1"/>
            </p:nvSpPr>
            <p:spPr bwMode="auto">
              <a:xfrm>
                <a:off x="4011" y="219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6" name="Freeform 1822"/>
              <p:cNvSpPr>
                <a:spLocks noEditPoints="1"/>
              </p:cNvSpPr>
              <p:nvPr userDrawn="1"/>
            </p:nvSpPr>
            <p:spPr bwMode="auto">
              <a:xfrm>
                <a:off x="4107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7" name="Freeform 1823"/>
              <p:cNvSpPr>
                <a:spLocks noEditPoints="1"/>
              </p:cNvSpPr>
              <p:nvPr userDrawn="1"/>
            </p:nvSpPr>
            <p:spPr bwMode="auto">
              <a:xfrm>
                <a:off x="4107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8" name="Freeform 1824"/>
              <p:cNvSpPr>
                <a:spLocks noEditPoints="1"/>
              </p:cNvSpPr>
              <p:nvPr userDrawn="1"/>
            </p:nvSpPr>
            <p:spPr bwMode="auto">
              <a:xfrm>
                <a:off x="4203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9" name="Freeform 1825"/>
              <p:cNvSpPr>
                <a:spLocks noEditPoints="1"/>
              </p:cNvSpPr>
              <p:nvPr userDrawn="1"/>
            </p:nvSpPr>
            <p:spPr bwMode="auto">
              <a:xfrm>
                <a:off x="4203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0" name="Freeform 1826"/>
              <p:cNvSpPr>
                <a:spLocks noEditPoints="1"/>
              </p:cNvSpPr>
              <p:nvPr userDrawn="1"/>
            </p:nvSpPr>
            <p:spPr bwMode="auto">
              <a:xfrm>
                <a:off x="4299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1" name="Freeform 1827"/>
              <p:cNvSpPr>
                <a:spLocks noEditPoints="1"/>
              </p:cNvSpPr>
              <p:nvPr userDrawn="1"/>
            </p:nvSpPr>
            <p:spPr bwMode="auto">
              <a:xfrm>
                <a:off x="4299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2" name="Freeform 1828"/>
              <p:cNvSpPr>
                <a:spLocks noEditPoints="1"/>
              </p:cNvSpPr>
              <p:nvPr userDrawn="1"/>
            </p:nvSpPr>
            <p:spPr bwMode="auto">
              <a:xfrm>
                <a:off x="4395" y="219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3" name="Freeform 1829"/>
              <p:cNvSpPr>
                <a:spLocks noEditPoints="1"/>
              </p:cNvSpPr>
              <p:nvPr userDrawn="1"/>
            </p:nvSpPr>
            <p:spPr bwMode="auto">
              <a:xfrm>
                <a:off x="4395" y="219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4" name="Freeform 1830"/>
              <p:cNvSpPr>
                <a:spLocks noEditPoints="1"/>
              </p:cNvSpPr>
              <p:nvPr userDrawn="1"/>
            </p:nvSpPr>
            <p:spPr bwMode="auto">
              <a:xfrm>
                <a:off x="4494" y="219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5" name="Freeform 1831"/>
              <p:cNvSpPr>
                <a:spLocks noEditPoints="1"/>
              </p:cNvSpPr>
              <p:nvPr userDrawn="1"/>
            </p:nvSpPr>
            <p:spPr bwMode="auto">
              <a:xfrm>
                <a:off x="4494" y="2192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6" name="Freeform 1832"/>
              <p:cNvSpPr>
                <a:spLocks noEditPoints="1"/>
              </p:cNvSpPr>
              <p:nvPr userDrawn="1"/>
            </p:nvSpPr>
            <p:spPr bwMode="auto">
              <a:xfrm>
                <a:off x="4590" y="2192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7" name="Freeform 1833"/>
              <p:cNvSpPr>
                <a:spLocks noEditPoints="1"/>
              </p:cNvSpPr>
              <p:nvPr userDrawn="1"/>
            </p:nvSpPr>
            <p:spPr bwMode="auto">
              <a:xfrm>
                <a:off x="4590" y="2192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8" name="Freeform 1834"/>
              <p:cNvSpPr>
                <a:spLocks noEditPoints="1"/>
              </p:cNvSpPr>
              <p:nvPr userDrawn="1"/>
            </p:nvSpPr>
            <p:spPr bwMode="auto">
              <a:xfrm>
                <a:off x="4687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9" name="Freeform 1835"/>
              <p:cNvSpPr>
                <a:spLocks noEditPoints="1"/>
              </p:cNvSpPr>
              <p:nvPr userDrawn="1"/>
            </p:nvSpPr>
            <p:spPr bwMode="auto">
              <a:xfrm>
                <a:off x="4687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0" name="Freeform 1836"/>
              <p:cNvSpPr>
                <a:spLocks noEditPoints="1"/>
              </p:cNvSpPr>
              <p:nvPr userDrawn="1"/>
            </p:nvSpPr>
            <p:spPr bwMode="auto">
              <a:xfrm>
                <a:off x="4783" y="219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1" name="Freeform 1837"/>
              <p:cNvSpPr>
                <a:spLocks noEditPoints="1"/>
              </p:cNvSpPr>
              <p:nvPr userDrawn="1"/>
            </p:nvSpPr>
            <p:spPr bwMode="auto">
              <a:xfrm>
                <a:off x="4783" y="2192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2" name="Freeform 1838"/>
              <p:cNvSpPr>
                <a:spLocks noEditPoints="1"/>
              </p:cNvSpPr>
              <p:nvPr userDrawn="1"/>
            </p:nvSpPr>
            <p:spPr bwMode="auto">
              <a:xfrm>
                <a:off x="4882" y="219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3" name="Freeform 1839"/>
              <p:cNvSpPr>
                <a:spLocks noEditPoints="1"/>
              </p:cNvSpPr>
              <p:nvPr userDrawn="1"/>
            </p:nvSpPr>
            <p:spPr bwMode="auto">
              <a:xfrm>
                <a:off x="4882" y="219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4" name="Freeform 1840"/>
              <p:cNvSpPr>
                <a:spLocks noEditPoints="1"/>
              </p:cNvSpPr>
              <p:nvPr userDrawn="1"/>
            </p:nvSpPr>
            <p:spPr bwMode="auto">
              <a:xfrm>
                <a:off x="4978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5" name="Freeform 1841"/>
              <p:cNvSpPr>
                <a:spLocks noEditPoints="1"/>
              </p:cNvSpPr>
              <p:nvPr userDrawn="1"/>
            </p:nvSpPr>
            <p:spPr bwMode="auto">
              <a:xfrm>
                <a:off x="4978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6" name="Freeform 1842"/>
              <p:cNvSpPr>
                <a:spLocks noEditPoints="1"/>
              </p:cNvSpPr>
              <p:nvPr userDrawn="1"/>
            </p:nvSpPr>
            <p:spPr bwMode="auto">
              <a:xfrm>
                <a:off x="5074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7" name="Freeform 1843"/>
              <p:cNvSpPr>
                <a:spLocks noEditPoints="1"/>
              </p:cNvSpPr>
              <p:nvPr userDrawn="1"/>
            </p:nvSpPr>
            <p:spPr bwMode="auto">
              <a:xfrm>
                <a:off x="5074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8" name="Freeform 1844"/>
              <p:cNvSpPr>
                <a:spLocks noEditPoints="1"/>
              </p:cNvSpPr>
              <p:nvPr userDrawn="1"/>
            </p:nvSpPr>
            <p:spPr bwMode="auto">
              <a:xfrm>
                <a:off x="5170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9" name="Freeform 1845"/>
              <p:cNvSpPr>
                <a:spLocks noEditPoints="1"/>
              </p:cNvSpPr>
              <p:nvPr userDrawn="1"/>
            </p:nvSpPr>
            <p:spPr bwMode="auto">
              <a:xfrm>
                <a:off x="5170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0" name="Freeform 1846"/>
              <p:cNvSpPr>
                <a:spLocks noEditPoints="1"/>
              </p:cNvSpPr>
              <p:nvPr userDrawn="1"/>
            </p:nvSpPr>
            <p:spPr bwMode="auto">
              <a:xfrm>
                <a:off x="5269" y="219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1" name="Freeform 1847"/>
              <p:cNvSpPr>
                <a:spLocks noEditPoints="1"/>
              </p:cNvSpPr>
              <p:nvPr userDrawn="1"/>
            </p:nvSpPr>
            <p:spPr bwMode="auto">
              <a:xfrm>
                <a:off x="5269" y="2192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2" name="Freeform 1848"/>
              <p:cNvSpPr>
                <a:spLocks noEditPoints="1"/>
              </p:cNvSpPr>
              <p:nvPr userDrawn="1"/>
            </p:nvSpPr>
            <p:spPr bwMode="auto">
              <a:xfrm>
                <a:off x="5365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3" name="Freeform 1849"/>
              <p:cNvSpPr>
                <a:spLocks noEditPoints="1"/>
              </p:cNvSpPr>
              <p:nvPr userDrawn="1"/>
            </p:nvSpPr>
            <p:spPr bwMode="auto">
              <a:xfrm>
                <a:off x="5365" y="2192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4" name="Freeform 1850"/>
              <p:cNvSpPr>
                <a:spLocks noEditPoints="1"/>
              </p:cNvSpPr>
              <p:nvPr userDrawn="1"/>
            </p:nvSpPr>
            <p:spPr bwMode="auto">
              <a:xfrm>
                <a:off x="2170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5" name="Freeform 1851"/>
              <p:cNvSpPr>
                <a:spLocks noEditPoints="1"/>
              </p:cNvSpPr>
              <p:nvPr userDrawn="1"/>
            </p:nvSpPr>
            <p:spPr bwMode="auto">
              <a:xfrm>
                <a:off x="2170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6" name="Freeform 1852"/>
              <p:cNvSpPr>
                <a:spLocks noEditPoints="1"/>
              </p:cNvSpPr>
              <p:nvPr userDrawn="1"/>
            </p:nvSpPr>
            <p:spPr bwMode="auto">
              <a:xfrm>
                <a:off x="2269" y="228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7" name="Freeform 1853"/>
              <p:cNvSpPr>
                <a:spLocks noEditPoints="1"/>
              </p:cNvSpPr>
              <p:nvPr userDrawn="1"/>
            </p:nvSpPr>
            <p:spPr bwMode="auto">
              <a:xfrm>
                <a:off x="2269" y="228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8" name="Freeform 1854"/>
              <p:cNvSpPr>
                <a:spLocks noEditPoints="1"/>
              </p:cNvSpPr>
              <p:nvPr userDrawn="1"/>
            </p:nvSpPr>
            <p:spPr bwMode="auto">
              <a:xfrm>
                <a:off x="2365" y="228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9" name="Freeform 1855"/>
              <p:cNvSpPr>
                <a:spLocks noEditPoints="1"/>
              </p:cNvSpPr>
              <p:nvPr userDrawn="1"/>
            </p:nvSpPr>
            <p:spPr bwMode="auto">
              <a:xfrm>
                <a:off x="2365" y="228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0" name="Freeform 1856"/>
              <p:cNvSpPr>
                <a:spLocks noEditPoints="1"/>
              </p:cNvSpPr>
              <p:nvPr userDrawn="1"/>
            </p:nvSpPr>
            <p:spPr bwMode="auto">
              <a:xfrm>
                <a:off x="2462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1" name="Freeform 1857"/>
              <p:cNvSpPr>
                <a:spLocks noEditPoints="1"/>
              </p:cNvSpPr>
              <p:nvPr userDrawn="1"/>
            </p:nvSpPr>
            <p:spPr bwMode="auto">
              <a:xfrm>
                <a:off x="2462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2" name="Freeform 1858"/>
              <p:cNvSpPr>
                <a:spLocks noEditPoints="1"/>
              </p:cNvSpPr>
              <p:nvPr userDrawn="1"/>
            </p:nvSpPr>
            <p:spPr bwMode="auto">
              <a:xfrm>
                <a:off x="2558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3" name="Freeform 1859"/>
              <p:cNvSpPr>
                <a:spLocks noEditPoints="1"/>
              </p:cNvSpPr>
              <p:nvPr userDrawn="1"/>
            </p:nvSpPr>
            <p:spPr bwMode="auto">
              <a:xfrm>
                <a:off x="2558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4" name="Freeform 1860"/>
              <p:cNvSpPr>
                <a:spLocks noEditPoints="1"/>
              </p:cNvSpPr>
              <p:nvPr userDrawn="1"/>
            </p:nvSpPr>
            <p:spPr bwMode="auto">
              <a:xfrm>
                <a:off x="2654" y="228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5" name="Freeform 1861"/>
              <p:cNvSpPr>
                <a:spLocks noEditPoints="1"/>
              </p:cNvSpPr>
              <p:nvPr userDrawn="1"/>
            </p:nvSpPr>
            <p:spPr bwMode="auto">
              <a:xfrm>
                <a:off x="2654" y="228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6" name="Freeform 1862"/>
              <p:cNvSpPr>
                <a:spLocks noEditPoints="1"/>
              </p:cNvSpPr>
              <p:nvPr userDrawn="1"/>
            </p:nvSpPr>
            <p:spPr bwMode="auto">
              <a:xfrm>
                <a:off x="2753" y="228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7" name="Freeform 1863"/>
              <p:cNvSpPr>
                <a:spLocks noEditPoints="1"/>
              </p:cNvSpPr>
              <p:nvPr userDrawn="1"/>
            </p:nvSpPr>
            <p:spPr bwMode="auto">
              <a:xfrm>
                <a:off x="2753" y="228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8" name="Freeform 1864"/>
              <p:cNvSpPr>
                <a:spLocks noEditPoints="1"/>
              </p:cNvSpPr>
              <p:nvPr userDrawn="1"/>
            </p:nvSpPr>
            <p:spPr bwMode="auto">
              <a:xfrm>
                <a:off x="2849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9" name="Freeform 1865"/>
              <p:cNvSpPr>
                <a:spLocks noEditPoints="1"/>
              </p:cNvSpPr>
              <p:nvPr userDrawn="1"/>
            </p:nvSpPr>
            <p:spPr bwMode="auto">
              <a:xfrm>
                <a:off x="2849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0" name="Freeform 1866"/>
              <p:cNvSpPr>
                <a:spLocks noEditPoints="1"/>
              </p:cNvSpPr>
              <p:nvPr userDrawn="1"/>
            </p:nvSpPr>
            <p:spPr bwMode="auto">
              <a:xfrm>
                <a:off x="2945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1" name="Freeform 1867"/>
              <p:cNvSpPr>
                <a:spLocks noEditPoints="1"/>
              </p:cNvSpPr>
              <p:nvPr userDrawn="1"/>
            </p:nvSpPr>
            <p:spPr bwMode="auto">
              <a:xfrm>
                <a:off x="2945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2" name="Freeform 1868"/>
              <p:cNvSpPr>
                <a:spLocks noEditPoints="1"/>
              </p:cNvSpPr>
              <p:nvPr userDrawn="1"/>
            </p:nvSpPr>
            <p:spPr bwMode="auto">
              <a:xfrm>
                <a:off x="3041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3" name="Freeform 1869"/>
              <p:cNvSpPr>
                <a:spLocks noEditPoints="1"/>
              </p:cNvSpPr>
              <p:nvPr userDrawn="1"/>
            </p:nvSpPr>
            <p:spPr bwMode="auto">
              <a:xfrm>
                <a:off x="3041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4" name="Freeform 1870"/>
              <p:cNvSpPr>
                <a:spLocks noEditPoints="1"/>
              </p:cNvSpPr>
              <p:nvPr userDrawn="1"/>
            </p:nvSpPr>
            <p:spPr bwMode="auto">
              <a:xfrm>
                <a:off x="3140" y="228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5" name="Freeform 1871"/>
              <p:cNvSpPr>
                <a:spLocks noEditPoints="1"/>
              </p:cNvSpPr>
              <p:nvPr userDrawn="1"/>
            </p:nvSpPr>
            <p:spPr bwMode="auto">
              <a:xfrm>
                <a:off x="3140" y="228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6" name="Freeform 1872"/>
              <p:cNvSpPr>
                <a:spLocks noEditPoints="1"/>
              </p:cNvSpPr>
              <p:nvPr userDrawn="1"/>
            </p:nvSpPr>
            <p:spPr bwMode="auto">
              <a:xfrm>
                <a:off x="3236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7" name="Freeform 1873"/>
              <p:cNvSpPr>
                <a:spLocks noEditPoints="1"/>
              </p:cNvSpPr>
              <p:nvPr userDrawn="1"/>
            </p:nvSpPr>
            <p:spPr bwMode="auto">
              <a:xfrm>
                <a:off x="3236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8" name="Freeform 1874"/>
              <p:cNvSpPr>
                <a:spLocks noEditPoints="1"/>
              </p:cNvSpPr>
              <p:nvPr userDrawn="1"/>
            </p:nvSpPr>
            <p:spPr bwMode="auto">
              <a:xfrm>
                <a:off x="3332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9" name="Freeform 1875"/>
              <p:cNvSpPr>
                <a:spLocks noEditPoints="1"/>
              </p:cNvSpPr>
              <p:nvPr userDrawn="1"/>
            </p:nvSpPr>
            <p:spPr bwMode="auto">
              <a:xfrm>
                <a:off x="3332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0" name="Freeform 1876"/>
              <p:cNvSpPr>
                <a:spLocks noEditPoints="1"/>
              </p:cNvSpPr>
              <p:nvPr userDrawn="1"/>
            </p:nvSpPr>
            <p:spPr bwMode="auto">
              <a:xfrm>
                <a:off x="3429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1" name="Freeform 1877"/>
              <p:cNvSpPr>
                <a:spLocks noEditPoints="1"/>
              </p:cNvSpPr>
              <p:nvPr userDrawn="1"/>
            </p:nvSpPr>
            <p:spPr bwMode="auto">
              <a:xfrm>
                <a:off x="3429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2" name="Freeform 1878"/>
              <p:cNvSpPr>
                <a:spLocks noEditPoints="1"/>
              </p:cNvSpPr>
              <p:nvPr userDrawn="1"/>
            </p:nvSpPr>
            <p:spPr bwMode="auto">
              <a:xfrm>
                <a:off x="3525" y="2288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3" name="Freeform 1879"/>
              <p:cNvSpPr>
                <a:spLocks noEditPoints="1"/>
              </p:cNvSpPr>
              <p:nvPr userDrawn="1"/>
            </p:nvSpPr>
            <p:spPr bwMode="auto">
              <a:xfrm>
                <a:off x="3525" y="2288"/>
                <a:ext cx="50" cy="48"/>
              </a:xfrm>
              <a:custGeom>
                <a:avLst/>
                <a:gdLst>
                  <a:gd name="T0" fmla="*/ 8 w 50"/>
                  <a:gd name="T1" fmla="*/ 43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3 h 48"/>
                  <a:gd name="T8" fmla="*/ 8 w 50"/>
                  <a:gd name="T9" fmla="*/ 43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4" name="Freeform 1880"/>
              <p:cNvSpPr>
                <a:spLocks noEditPoints="1"/>
              </p:cNvSpPr>
              <p:nvPr userDrawn="1"/>
            </p:nvSpPr>
            <p:spPr bwMode="auto">
              <a:xfrm>
                <a:off x="3623" y="2288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5" name="Freeform 1881"/>
              <p:cNvSpPr>
                <a:spLocks noEditPoints="1"/>
              </p:cNvSpPr>
              <p:nvPr userDrawn="1"/>
            </p:nvSpPr>
            <p:spPr bwMode="auto">
              <a:xfrm>
                <a:off x="3623" y="2288"/>
                <a:ext cx="49" cy="48"/>
              </a:xfrm>
              <a:custGeom>
                <a:avLst/>
                <a:gdLst>
                  <a:gd name="T0" fmla="*/ 6 w 49"/>
                  <a:gd name="T1" fmla="*/ 43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6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6" name="Freeform 1882"/>
              <p:cNvSpPr>
                <a:spLocks noEditPoints="1"/>
              </p:cNvSpPr>
              <p:nvPr userDrawn="1"/>
            </p:nvSpPr>
            <p:spPr bwMode="auto">
              <a:xfrm>
                <a:off x="3720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7" name="Freeform 1883"/>
              <p:cNvSpPr>
                <a:spLocks noEditPoints="1"/>
              </p:cNvSpPr>
              <p:nvPr userDrawn="1"/>
            </p:nvSpPr>
            <p:spPr bwMode="auto">
              <a:xfrm>
                <a:off x="3720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8" name="Freeform 1884"/>
              <p:cNvSpPr>
                <a:spLocks noEditPoints="1"/>
              </p:cNvSpPr>
              <p:nvPr userDrawn="1"/>
            </p:nvSpPr>
            <p:spPr bwMode="auto">
              <a:xfrm>
                <a:off x="3816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9" name="Freeform 1885"/>
              <p:cNvSpPr>
                <a:spLocks noEditPoints="1"/>
              </p:cNvSpPr>
              <p:nvPr userDrawn="1"/>
            </p:nvSpPr>
            <p:spPr bwMode="auto">
              <a:xfrm>
                <a:off x="3816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0" name="Freeform 1886"/>
              <p:cNvSpPr>
                <a:spLocks noEditPoints="1"/>
              </p:cNvSpPr>
              <p:nvPr userDrawn="1"/>
            </p:nvSpPr>
            <p:spPr bwMode="auto">
              <a:xfrm>
                <a:off x="3912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1" name="Freeform 1887"/>
              <p:cNvSpPr>
                <a:spLocks noEditPoints="1"/>
              </p:cNvSpPr>
              <p:nvPr userDrawn="1"/>
            </p:nvSpPr>
            <p:spPr bwMode="auto">
              <a:xfrm>
                <a:off x="3912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2" name="Freeform 1888"/>
              <p:cNvSpPr>
                <a:spLocks noEditPoints="1"/>
              </p:cNvSpPr>
              <p:nvPr userDrawn="1"/>
            </p:nvSpPr>
            <p:spPr bwMode="auto">
              <a:xfrm>
                <a:off x="4011" y="228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3" name="Freeform 1889"/>
              <p:cNvSpPr>
                <a:spLocks noEditPoints="1"/>
              </p:cNvSpPr>
              <p:nvPr userDrawn="1"/>
            </p:nvSpPr>
            <p:spPr bwMode="auto">
              <a:xfrm>
                <a:off x="4011" y="228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4" name="Freeform 1890"/>
              <p:cNvSpPr>
                <a:spLocks noEditPoints="1"/>
              </p:cNvSpPr>
              <p:nvPr userDrawn="1"/>
            </p:nvSpPr>
            <p:spPr bwMode="auto">
              <a:xfrm>
                <a:off x="4107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5" name="Freeform 1891"/>
              <p:cNvSpPr>
                <a:spLocks noEditPoints="1"/>
              </p:cNvSpPr>
              <p:nvPr userDrawn="1"/>
            </p:nvSpPr>
            <p:spPr bwMode="auto">
              <a:xfrm>
                <a:off x="4107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6" name="Freeform 1892"/>
              <p:cNvSpPr>
                <a:spLocks noEditPoints="1"/>
              </p:cNvSpPr>
              <p:nvPr userDrawn="1"/>
            </p:nvSpPr>
            <p:spPr bwMode="auto">
              <a:xfrm>
                <a:off x="4203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7" name="Freeform 1893"/>
              <p:cNvSpPr>
                <a:spLocks noEditPoints="1"/>
              </p:cNvSpPr>
              <p:nvPr userDrawn="1"/>
            </p:nvSpPr>
            <p:spPr bwMode="auto">
              <a:xfrm>
                <a:off x="4203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8" name="Freeform 1894"/>
              <p:cNvSpPr>
                <a:spLocks noEditPoints="1"/>
              </p:cNvSpPr>
              <p:nvPr userDrawn="1"/>
            </p:nvSpPr>
            <p:spPr bwMode="auto">
              <a:xfrm>
                <a:off x="4299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9" name="Freeform 1895"/>
              <p:cNvSpPr>
                <a:spLocks noEditPoints="1"/>
              </p:cNvSpPr>
              <p:nvPr userDrawn="1"/>
            </p:nvSpPr>
            <p:spPr bwMode="auto">
              <a:xfrm>
                <a:off x="4299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0" name="Freeform 1896"/>
              <p:cNvSpPr>
                <a:spLocks noEditPoints="1"/>
              </p:cNvSpPr>
              <p:nvPr userDrawn="1"/>
            </p:nvSpPr>
            <p:spPr bwMode="auto">
              <a:xfrm>
                <a:off x="4395" y="228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1" name="Freeform 1897"/>
              <p:cNvSpPr>
                <a:spLocks noEditPoints="1"/>
              </p:cNvSpPr>
              <p:nvPr userDrawn="1"/>
            </p:nvSpPr>
            <p:spPr bwMode="auto">
              <a:xfrm>
                <a:off x="4395" y="228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2" name="Freeform 1898"/>
              <p:cNvSpPr>
                <a:spLocks noEditPoints="1"/>
              </p:cNvSpPr>
              <p:nvPr userDrawn="1"/>
            </p:nvSpPr>
            <p:spPr bwMode="auto">
              <a:xfrm>
                <a:off x="4494" y="228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3" name="Freeform 1899"/>
              <p:cNvSpPr>
                <a:spLocks noEditPoints="1"/>
              </p:cNvSpPr>
              <p:nvPr userDrawn="1"/>
            </p:nvSpPr>
            <p:spPr bwMode="auto">
              <a:xfrm>
                <a:off x="4494" y="2288"/>
                <a:ext cx="48" cy="48"/>
              </a:xfrm>
              <a:custGeom>
                <a:avLst/>
                <a:gdLst>
                  <a:gd name="T0" fmla="*/ 6 w 48"/>
                  <a:gd name="T1" fmla="*/ 43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6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4" name="Freeform 1900"/>
              <p:cNvSpPr>
                <a:spLocks noEditPoints="1"/>
              </p:cNvSpPr>
              <p:nvPr userDrawn="1"/>
            </p:nvSpPr>
            <p:spPr bwMode="auto">
              <a:xfrm>
                <a:off x="4590" y="2288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5" name="Freeform 1901"/>
              <p:cNvSpPr>
                <a:spLocks noEditPoints="1"/>
              </p:cNvSpPr>
              <p:nvPr userDrawn="1"/>
            </p:nvSpPr>
            <p:spPr bwMode="auto">
              <a:xfrm>
                <a:off x="4590" y="2288"/>
                <a:ext cx="49" cy="48"/>
              </a:xfrm>
              <a:custGeom>
                <a:avLst/>
                <a:gdLst>
                  <a:gd name="T0" fmla="*/ 8 w 49"/>
                  <a:gd name="T1" fmla="*/ 43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3 h 48"/>
                  <a:gd name="T8" fmla="*/ 8 w 49"/>
                  <a:gd name="T9" fmla="*/ 43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6" name="Freeform 1902"/>
              <p:cNvSpPr>
                <a:spLocks noEditPoints="1"/>
              </p:cNvSpPr>
              <p:nvPr userDrawn="1"/>
            </p:nvSpPr>
            <p:spPr bwMode="auto">
              <a:xfrm>
                <a:off x="4687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7" name="Freeform 1903"/>
              <p:cNvSpPr>
                <a:spLocks noEditPoints="1"/>
              </p:cNvSpPr>
              <p:nvPr userDrawn="1"/>
            </p:nvSpPr>
            <p:spPr bwMode="auto">
              <a:xfrm>
                <a:off x="4687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8" name="Freeform 1904"/>
              <p:cNvSpPr>
                <a:spLocks noEditPoints="1"/>
              </p:cNvSpPr>
              <p:nvPr userDrawn="1"/>
            </p:nvSpPr>
            <p:spPr bwMode="auto">
              <a:xfrm>
                <a:off x="4783" y="228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9" name="Freeform 1905"/>
              <p:cNvSpPr>
                <a:spLocks noEditPoints="1"/>
              </p:cNvSpPr>
              <p:nvPr userDrawn="1"/>
            </p:nvSpPr>
            <p:spPr bwMode="auto">
              <a:xfrm>
                <a:off x="4783" y="2288"/>
                <a:ext cx="51" cy="48"/>
              </a:xfrm>
              <a:custGeom>
                <a:avLst/>
                <a:gdLst>
                  <a:gd name="T0" fmla="*/ 8 w 51"/>
                  <a:gd name="T1" fmla="*/ 43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3 h 48"/>
                  <a:gd name="T8" fmla="*/ 8 w 51"/>
                  <a:gd name="T9" fmla="*/ 43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0" name="Freeform 1906"/>
              <p:cNvSpPr>
                <a:spLocks noEditPoints="1"/>
              </p:cNvSpPr>
              <p:nvPr userDrawn="1"/>
            </p:nvSpPr>
            <p:spPr bwMode="auto">
              <a:xfrm>
                <a:off x="4882" y="228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1" name="Freeform 1907"/>
              <p:cNvSpPr>
                <a:spLocks noEditPoints="1"/>
              </p:cNvSpPr>
              <p:nvPr userDrawn="1"/>
            </p:nvSpPr>
            <p:spPr bwMode="auto">
              <a:xfrm>
                <a:off x="4882" y="228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2" name="Freeform 1908"/>
              <p:cNvSpPr>
                <a:spLocks noEditPoints="1"/>
              </p:cNvSpPr>
              <p:nvPr userDrawn="1"/>
            </p:nvSpPr>
            <p:spPr bwMode="auto">
              <a:xfrm>
                <a:off x="4978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3" name="Freeform 1909"/>
              <p:cNvSpPr>
                <a:spLocks noEditPoints="1"/>
              </p:cNvSpPr>
              <p:nvPr userDrawn="1"/>
            </p:nvSpPr>
            <p:spPr bwMode="auto">
              <a:xfrm>
                <a:off x="4978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4" name="Freeform 1910"/>
              <p:cNvSpPr>
                <a:spLocks noEditPoints="1"/>
              </p:cNvSpPr>
              <p:nvPr userDrawn="1"/>
            </p:nvSpPr>
            <p:spPr bwMode="auto">
              <a:xfrm>
                <a:off x="5074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5" name="Freeform 1911"/>
              <p:cNvSpPr>
                <a:spLocks noEditPoints="1"/>
              </p:cNvSpPr>
              <p:nvPr userDrawn="1"/>
            </p:nvSpPr>
            <p:spPr bwMode="auto">
              <a:xfrm>
                <a:off x="5074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6" name="Freeform 1912"/>
              <p:cNvSpPr>
                <a:spLocks noEditPoints="1"/>
              </p:cNvSpPr>
              <p:nvPr userDrawn="1"/>
            </p:nvSpPr>
            <p:spPr bwMode="auto">
              <a:xfrm>
                <a:off x="5170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7" name="Freeform 1913"/>
              <p:cNvSpPr>
                <a:spLocks noEditPoints="1"/>
              </p:cNvSpPr>
              <p:nvPr userDrawn="1"/>
            </p:nvSpPr>
            <p:spPr bwMode="auto">
              <a:xfrm>
                <a:off x="5170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8" name="Freeform 1914"/>
              <p:cNvSpPr>
                <a:spLocks noEditPoints="1"/>
              </p:cNvSpPr>
              <p:nvPr userDrawn="1"/>
            </p:nvSpPr>
            <p:spPr bwMode="auto">
              <a:xfrm>
                <a:off x="5269" y="228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9" name="Freeform 1915"/>
              <p:cNvSpPr>
                <a:spLocks noEditPoints="1"/>
              </p:cNvSpPr>
              <p:nvPr userDrawn="1"/>
            </p:nvSpPr>
            <p:spPr bwMode="auto">
              <a:xfrm>
                <a:off x="5269" y="2288"/>
                <a:ext cx="48" cy="48"/>
              </a:xfrm>
              <a:custGeom>
                <a:avLst/>
                <a:gdLst>
                  <a:gd name="T0" fmla="*/ 5 w 48"/>
                  <a:gd name="T1" fmla="*/ 43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5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0" name="Freeform 1916"/>
              <p:cNvSpPr>
                <a:spLocks noEditPoints="1"/>
              </p:cNvSpPr>
              <p:nvPr userDrawn="1"/>
            </p:nvSpPr>
            <p:spPr bwMode="auto">
              <a:xfrm>
                <a:off x="5365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1" name="Freeform 1917"/>
              <p:cNvSpPr>
                <a:spLocks noEditPoints="1"/>
              </p:cNvSpPr>
              <p:nvPr userDrawn="1"/>
            </p:nvSpPr>
            <p:spPr bwMode="auto">
              <a:xfrm>
                <a:off x="5365" y="2288"/>
                <a:ext cx="48" cy="48"/>
              </a:xfrm>
              <a:custGeom>
                <a:avLst/>
                <a:gdLst>
                  <a:gd name="T0" fmla="*/ 8 w 48"/>
                  <a:gd name="T1" fmla="*/ 43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3 h 48"/>
                  <a:gd name="T8" fmla="*/ 8 w 48"/>
                  <a:gd name="T9" fmla="*/ 43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2" name="Freeform 1918"/>
              <p:cNvSpPr>
                <a:spLocks noEditPoints="1"/>
              </p:cNvSpPr>
              <p:nvPr userDrawn="1"/>
            </p:nvSpPr>
            <p:spPr bwMode="auto">
              <a:xfrm>
                <a:off x="2170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3 w 48"/>
                  <a:gd name="T5" fmla="*/ 8 h 51"/>
                  <a:gd name="T6" fmla="*/ 43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3" name="Freeform 1919"/>
              <p:cNvSpPr>
                <a:spLocks noEditPoints="1"/>
              </p:cNvSpPr>
              <p:nvPr userDrawn="1"/>
            </p:nvSpPr>
            <p:spPr bwMode="auto">
              <a:xfrm>
                <a:off x="2170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3 w 48"/>
                  <a:gd name="T5" fmla="*/ 8 h 51"/>
                  <a:gd name="T6" fmla="*/ 43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4" name="Freeform 1920"/>
              <p:cNvSpPr>
                <a:spLocks noEditPoints="1"/>
              </p:cNvSpPr>
              <p:nvPr userDrawn="1"/>
            </p:nvSpPr>
            <p:spPr bwMode="auto">
              <a:xfrm>
                <a:off x="2269" y="2384"/>
                <a:ext cx="48" cy="51"/>
              </a:xfrm>
              <a:custGeom>
                <a:avLst/>
                <a:gdLst>
                  <a:gd name="T0" fmla="*/ 6 w 48"/>
                  <a:gd name="T1" fmla="*/ 43 h 51"/>
                  <a:gd name="T2" fmla="*/ 6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6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5" name="Freeform 1921"/>
              <p:cNvSpPr>
                <a:spLocks noEditPoints="1"/>
              </p:cNvSpPr>
              <p:nvPr userDrawn="1"/>
            </p:nvSpPr>
            <p:spPr bwMode="auto">
              <a:xfrm>
                <a:off x="2269" y="2384"/>
                <a:ext cx="48" cy="51"/>
              </a:xfrm>
              <a:custGeom>
                <a:avLst/>
                <a:gdLst>
                  <a:gd name="T0" fmla="*/ 6 w 48"/>
                  <a:gd name="T1" fmla="*/ 43 h 51"/>
                  <a:gd name="T2" fmla="*/ 6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6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6" name="Freeform 1922"/>
              <p:cNvSpPr>
                <a:spLocks noEditPoints="1"/>
              </p:cNvSpPr>
              <p:nvPr userDrawn="1"/>
            </p:nvSpPr>
            <p:spPr bwMode="auto">
              <a:xfrm>
                <a:off x="2365" y="2384"/>
                <a:ext cx="48" cy="51"/>
              </a:xfrm>
              <a:custGeom>
                <a:avLst/>
                <a:gdLst>
                  <a:gd name="T0" fmla="*/ 6 w 48"/>
                  <a:gd name="T1" fmla="*/ 43 h 51"/>
                  <a:gd name="T2" fmla="*/ 6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6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7" name="Freeform 1923"/>
              <p:cNvSpPr>
                <a:spLocks noEditPoints="1"/>
              </p:cNvSpPr>
              <p:nvPr userDrawn="1"/>
            </p:nvSpPr>
            <p:spPr bwMode="auto">
              <a:xfrm>
                <a:off x="2365" y="2384"/>
                <a:ext cx="48" cy="51"/>
              </a:xfrm>
              <a:custGeom>
                <a:avLst/>
                <a:gdLst>
                  <a:gd name="T0" fmla="*/ 6 w 48"/>
                  <a:gd name="T1" fmla="*/ 43 h 51"/>
                  <a:gd name="T2" fmla="*/ 6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6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8" name="Freeform 1924"/>
              <p:cNvSpPr>
                <a:spLocks noEditPoints="1"/>
              </p:cNvSpPr>
              <p:nvPr userDrawn="1"/>
            </p:nvSpPr>
            <p:spPr bwMode="auto">
              <a:xfrm>
                <a:off x="2462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9" name="Freeform 1925"/>
              <p:cNvSpPr>
                <a:spLocks noEditPoints="1"/>
              </p:cNvSpPr>
              <p:nvPr userDrawn="1"/>
            </p:nvSpPr>
            <p:spPr bwMode="auto">
              <a:xfrm>
                <a:off x="2462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0" name="Freeform 1926"/>
              <p:cNvSpPr>
                <a:spLocks noEditPoints="1"/>
              </p:cNvSpPr>
              <p:nvPr userDrawn="1"/>
            </p:nvSpPr>
            <p:spPr bwMode="auto">
              <a:xfrm>
                <a:off x="2558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2 w 48"/>
                  <a:gd name="T5" fmla="*/ 8 h 51"/>
                  <a:gd name="T6" fmla="*/ 42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1" name="Freeform 1927"/>
              <p:cNvSpPr>
                <a:spLocks noEditPoints="1"/>
              </p:cNvSpPr>
              <p:nvPr userDrawn="1"/>
            </p:nvSpPr>
            <p:spPr bwMode="auto">
              <a:xfrm>
                <a:off x="2558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2 w 48"/>
                  <a:gd name="T5" fmla="*/ 8 h 51"/>
                  <a:gd name="T6" fmla="*/ 42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2" name="Freeform 1928"/>
              <p:cNvSpPr>
                <a:spLocks noEditPoints="1"/>
              </p:cNvSpPr>
              <p:nvPr userDrawn="1"/>
            </p:nvSpPr>
            <p:spPr bwMode="auto">
              <a:xfrm>
                <a:off x="2654" y="2384"/>
                <a:ext cx="51" cy="51"/>
              </a:xfrm>
              <a:custGeom>
                <a:avLst/>
                <a:gdLst>
                  <a:gd name="T0" fmla="*/ 8 w 51"/>
                  <a:gd name="T1" fmla="*/ 43 h 51"/>
                  <a:gd name="T2" fmla="*/ 8 w 51"/>
                  <a:gd name="T3" fmla="*/ 8 h 51"/>
                  <a:gd name="T4" fmla="*/ 43 w 51"/>
                  <a:gd name="T5" fmla="*/ 8 h 51"/>
                  <a:gd name="T6" fmla="*/ 43 w 51"/>
                  <a:gd name="T7" fmla="*/ 43 h 51"/>
                  <a:gd name="T8" fmla="*/ 8 w 51"/>
                  <a:gd name="T9" fmla="*/ 43 h 51"/>
                  <a:gd name="T10" fmla="*/ 51 w 51"/>
                  <a:gd name="T11" fmla="*/ 0 h 51"/>
                  <a:gd name="T12" fmla="*/ 0 w 51"/>
                  <a:gd name="T13" fmla="*/ 0 h 51"/>
                  <a:gd name="T14" fmla="*/ 0 w 51"/>
                  <a:gd name="T15" fmla="*/ 51 h 51"/>
                  <a:gd name="T16" fmla="*/ 51 w 51"/>
                  <a:gd name="T17" fmla="*/ 51 h 51"/>
                  <a:gd name="T18" fmla="*/ 51 w 5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3" name="Freeform 1929"/>
              <p:cNvSpPr>
                <a:spLocks noEditPoints="1"/>
              </p:cNvSpPr>
              <p:nvPr userDrawn="1"/>
            </p:nvSpPr>
            <p:spPr bwMode="auto">
              <a:xfrm>
                <a:off x="2654" y="2384"/>
                <a:ext cx="51" cy="51"/>
              </a:xfrm>
              <a:custGeom>
                <a:avLst/>
                <a:gdLst>
                  <a:gd name="T0" fmla="*/ 8 w 51"/>
                  <a:gd name="T1" fmla="*/ 43 h 51"/>
                  <a:gd name="T2" fmla="*/ 8 w 51"/>
                  <a:gd name="T3" fmla="*/ 8 h 51"/>
                  <a:gd name="T4" fmla="*/ 43 w 51"/>
                  <a:gd name="T5" fmla="*/ 8 h 51"/>
                  <a:gd name="T6" fmla="*/ 43 w 51"/>
                  <a:gd name="T7" fmla="*/ 43 h 51"/>
                  <a:gd name="T8" fmla="*/ 8 w 51"/>
                  <a:gd name="T9" fmla="*/ 43 h 51"/>
                  <a:gd name="T10" fmla="*/ 51 w 51"/>
                  <a:gd name="T11" fmla="*/ 0 h 51"/>
                  <a:gd name="T12" fmla="*/ 0 w 51"/>
                  <a:gd name="T13" fmla="*/ 0 h 51"/>
                  <a:gd name="T14" fmla="*/ 0 w 51"/>
                  <a:gd name="T15" fmla="*/ 51 h 51"/>
                  <a:gd name="T16" fmla="*/ 51 w 51"/>
                  <a:gd name="T17" fmla="*/ 51 h 51"/>
                  <a:gd name="T18" fmla="*/ 51 w 5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4" name="Freeform 1930"/>
              <p:cNvSpPr>
                <a:spLocks noEditPoints="1"/>
              </p:cNvSpPr>
              <p:nvPr userDrawn="1"/>
            </p:nvSpPr>
            <p:spPr bwMode="auto">
              <a:xfrm>
                <a:off x="2753" y="2384"/>
                <a:ext cx="48" cy="51"/>
              </a:xfrm>
              <a:custGeom>
                <a:avLst/>
                <a:gdLst>
                  <a:gd name="T0" fmla="*/ 5 w 48"/>
                  <a:gd name="T1" fmla="*/ 43 h 51"/>
                  <a:gd name="T2" fmla="*/ 5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5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5" name="Freeform 1931"/>
              <p:cNvSpPr>
                <a:spLocks noEditPoints="1"/>
              </p:cNvSpPr>
              <p:nvPr userDrawn="1"/>
            </p:nvSpPr>
            <p:spPr bwMode="auto">
              <a:xfrm>
                <a:off x="2753" y="2384"/>
                <a:ext cx="48" cy="51"/>
              </a:xfrm>
              <a:custGeom>
                <a:avLst/>
                <a:gdLst>
                  <a:gd name="T0" fmla="*/ 5 w 48"/>
                  <a:gd name="T1" fmla="*/ 43 h 51"/>
                  <a:gd name="T2" fmla="*/ 5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5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6" name="Freeform 1932"/>
              <p:cNvSpPr>
                <a:spLocks noEditPoints="1"/>
              </p:cNvSpPr>
              <p:nvPr userDrawn="1"/>
            </p:nvSpPr>
            <p:spPr bwMode="auto">
              <a:xfrm>
                <a:off x="2849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7" name="Freeform 1933"/>
              <p:cNvSpPr>
                <a:spLocks noEditPoints="1"/>
              </p:cNvSpPr>
              <p:nvPr userDrawn="1"/>
            </p:nvSpPr>
            <p:spPr bwMode="auto">
              <a:xfrm>
                <a:off x="2849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8" name="Freeform 1934"/>
              <p:cNvSpPr>
                <a:spLocks noEditPoints="1"/>
              </p:cNvSpPr>
              <p:nvPr userDrawn="1"/>
            </p:nvSpPr>
            <p:spPr bwMode="auto">
              <a:xfrm>
                <a:off x="2945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9" name="Freeform 1935"/>
              <p:cNvSpPr>
                <a:spLocks noEditPoints="1"/>
              </p:cNvSpPr>
              <p:nvPr userDrawn="1"/>
            </p:nvSpPr>
            <p:spPr bwMode="auto">
              <a:xfrm>
                <a:off x="2945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0" name="Freeform 1936"/>
              <p:cNvSpPr>
                <a:spLocks noEditPoints="1"/>
              </p:cNvSpPr>
              <p:nvPr userDrawn="1"/>
            </p:nvSpPr>
            <p:spPr bwMode="auto">
              <a:xfrm>
                <a:off x="3041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3 w 48"/>
                  <a:gd name="T5" fmla="*/ 8 h 51"/>
                  <a:gd name="T6" fmla="*/ 43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1" name="Freeform 1937"/>
              <p:cNvSpPr>
                <a:spLocks noEditPoints="1"/>
              </p:cNvSpPr>
              <p:nvPr userDrawn="1"/>
            </p:nvSpPr>
            <p:spPr bwMode="auto">
              <a:xfrm>
                <a:off x="3041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3 w 48"/>
                  <a:gd name="T5" fmla="*/ 8 h 51"/>
                  <a:gd name="T6" fmla="*/ 43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2" name="Freeform 1938"/>
              <p:cNvSpPr>
                <a:spLocks noEditPoints="1"/>
              </p:cNvSpPr>
              <p:nvPr userDrawn="1"/>
            </p:nvSpPr>
            <p:spPr bwMode="auto">
              <a:xfrm>
                <a:off x="3140" y="2384"/>
                <a:ext cx="48" cy="51"/>
              </a:xfrm>
              <a:custGeom>
                <a:avLst/>
                <a:gdLst>
                  <a:gd name="T0" fmla="*/ 5 w 48"/>
                  <a:gd name="T1" fmla="*/ 43 h 51"/>
                  <a:gd name="T2" fmla="*/ 5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5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3" name="Freeform 1939"/>
              <p:cNvSpPr>
                <a:spLocks noEditPoints="1"/>
              </p:cNvSpPr>
              <p:nvPr userDrawn="1"/>
            </p:nvSpPr>
            <p:spPr bwMode="auto">
              <a:xfrm>
                <a:off x="3140" y="2384"/>
                <a:ext cx="48" cy="51"/>
              </a:xfrm>
              <a:custGeom>
                <a:avLst/>
                <a:gdLst>
                  <a:gd name="T0" fmla="*/ 5 w 48"/>
                  <a:gd name="T1" fmla="*/ 43 h 51"/>
                  <a:gd name="T2" fmla="*/ 5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5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4" name="Freeform 1940"/>
              <p:cNvSpPr>
                <a:spLocks noEditPoints="1"/>
              </p:cNvSpPr>
              <p:nvPr userDrawn="1"/>
            </p:nvSpPr>
            <p:spPr bwMode="auto">
              <a:xfrm>
                <a:off x="3236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5" name="Freeform 1941"/>
              <p:cNvSpPr>
                <a:spLocks noEditPoints="1"/>
              </p:cNvSpPr>
              <p:nvPr userDrawn="1"/>
            </p:nvSpPr>
            <p:spPr bwMode="auto">
              <a:xfrm>
                <a:off x="3236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6" name="Freeform 1942"/>
              <p:cNvSpPr>
                <a:spLocks noEditPoints="1"/>
              </p:cNvSpPr>
              <p:nvPr userDrawn="1"/>
            </p:nvSpPr>
            <p:spPr bwMode="auto">
              <a:xfrm>
                <a:off x="3332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7" name="Freeform 1943"/>
              <p:cNvSpPr>
                <a:spLocks noEditPoints="1"/>
              </p:cNvSpPr>
              <p:nvPr userDrawn="1"/>
            </p:nvSpPr>
            <p:spPr bwMode="auto">
              <a:xfrm>
                <a:off x="3332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8" name="Freeform 1944"/>
              <p:cNvSpPr>
                <a:spLocks noEditPoints="1"/>
              </p:cNvSpPr>
              <p:nvPr userDrawn="1"/>
            </p:nvSpPr>
            <p:spPr bwMode="auto">
              <a:xfrm>
                <a:off x="3429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2 w 48"/>
                  <a:gd name="T5" fmla="*/ 8 h 51"/>
                  <a:gd name="T6" fmla="*/ 42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9" name="Freeform 1945"/>
              <p:cNvSpPr>
                <a:spLocks noEditPoints="1"/>
              </p:cNvSpPr>
              <p:nvPr userDrawn="1"/>
            </p:nvSpPr>
            <p:spPr bwMode="auto">
              <a:xfrm>
                <a:off x="3429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2 w 48"/>
                  <a:gd name="T5" fmla="*/ 8 h 51"/>
                  <a:gd name="T6" fmla="*/ 42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0" name="Freeform 1946"/>
              <p:cNvSpPr>
                <a:spLocks noEditPoints="1"/>
              </p:cNvSpPr>
              <p:nvPr userDrawn="1"/>
            </p:nvSpPr>
            <p:spPr bwMode="auto">
              <a:xfrm>
                <a:off x="3525" y="2384"/>
                <a:ext cx="50" cy="51"/>
              </a:xfrm>
              <a:custGeom>
                <a:avLst/>
                <a:gdLst>
                  <a:gd name="T0" fmla="*/ 8 w 50"/>
                  <a:gd name="T1" fmla="*/ 43 h 51"/>
                  <a:gd name="T2" fmla="*/ 8 w 50"/>
                  <a:gd name="T3" fmla="*/ 8 h 51"/>
                  <a:gd name="T4" fmla="*/ 42 w 50"/>
                  <a:gd name="T5" fmla="*/ 8 h 51"/>
                  <a:gd name="T6" fmla="*/ 42 w 50"/>
                  <a:gd name="T7" fmla="*/ 43 h 51"/>
                  <a:gd name="T8" fmla="*/ 8 w 50"/>
                  <a:gd name="T9" fmla="*/ 43 h 51"/>
                  <a:gd name="T10" fmla="*/ 50 w 50"/>
                  <a:gd name="T11" fmla="*/ 0 h 51"/>
                  <a:gd name="T12" fmla="*/ 0 w 50"/>
                  <a:gd name="T13" fmla="*/ 0 h 51"/>
                  <a:gd name="T14" fmla="*/ 0 w 50"/>
                  <a:gd name="T15" fmla="*/ 51 h 51"/>
                  <a:gd name="T16" fmla="*/ 50 w 50"/>
                  <a:gd name="T17" fmla="*/ 51 h 51"/>
                  <a:gd name="T18" fmla="*/ 50 w 50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1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0" y="5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1" name="Freeform 1947"/>
              <p:cNvSpPr>
                <a:spLocks noEditPoints="1"/>
              </p:cNvSpPr>
              <p:nvPr userDrawn="1"/>
            </p:nvSpPr>
            <p:spPr bwMode="auto">
              <a:xfrm>
                <a:off x="3525" y="2384"/>
                <a:ext cx="50" cy="51"/>
              </a:xfrm>
              <a:custGeom>
                <a:avLst/>
                <a:gdLst>
                  <a:gd name="T0" fmla="*/ 8 w 50"/>
                  <a:gd name="T1" fmla="*/ 43 h 51"/>
                  <a:gd name="T2" fmla="*/ 8 w 50"/>
                  <a:gd name="T3" fmla="*/ 8 h 51"/>
                  <a:gd name="T4" fmla="*/ 42 w 50"/>
                  <a:gd name="T5" fmla="*/ 8 h 51"/>
                  <a:gd name="T6" fmla="*/ 42 w 50"/>
                  <a:gd name="T7" fmla="*/ 43 h 51"/>
                  <a:gd name="T8" fmla="*/ 8 w 50"/>
                  <a:gd name="T9" fmla="*/ 43 h 51"/>
                  <a:gd name="T10" fmla="*/ 50 w 50"/>
                  <a:gd name="T11" fmla="*/ 0 h 51"/>
                  <a:gd name="T12" fmla="*/ 0 w 50"/>
                  <a:gd name="T13" fmla="*/ 0 h 51"/>
                  <a:gd name="T14" fmla="*/ 0 w 50"/>
                  <a:gd name="T15" fmla="*/ 51 h 51"/>
                  <a:gd name="T16" fmla="*/ 50 w 50"/>
                  <a:gd name="T17" fmla="*/ 51 h 51"/>
                  <a:gd name="T18" fmla="*/ 50 w 50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1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0" y="51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2" name="Freeform 1948"/>
              <p:cNvSpPr>
                <a:spLocks noEditPoints="1"/>
              </p:cNvSpPr>
              <p:nvPr userDrawn="1"/>
            </p:nvSpPr>
            <p:spPr bwMode="auto">
              <a:xfrm>
                <a:off x="3623" y="2384"/>
                <a:ext cx="49" cy="51"/>
              </a:xfrm>
              <a:custGeom>
                <a:avLst/>
                <a:gdLst>
                  <a:gd name="T0" fmla="*/ 6 w 49"/>
                  <a:gd name="T1" fmla="*/ 43 h 51"/>
                  <a:gd name="T2" fmla="*/ 6 w 49"/>
                  <a:gd name="T3" fmla="*/ 8 h 51"/>
                  <a:gd name="T4" fmla="*/ 41 w 49"/>
                  <a:gd name="T5" fmla="*/ 8 h 51"/>
                  <a:gd name="T6" fmla="*/ 41 w 49"/>
                  <a:gd name="T7" fmla="*/ 43 h 51"/>
                  <a:gd name="T8" fmla="*/ 6 w 49"/>
                  <a:gd name="T9" fmla="*/ 43 h 51"/>
                  <a:gd name="T10" fmla="*/ 49 w 49"/>
                  <a:gd name="T11" fmla="*/ 0 h 51"/>
                  <a:gd name="T12" fmla="*/ 0 w 49"/>
                  <a:gd name="T13" fmla="*/ 0 h 51"/>
                  <a:gd name="T14" fmla="*/ 0 w 49"/>
                  <a:gd name="T15" fmla="*/ 51 h 51"/>
                  <a:gd name="T16" fmla="*/ 49 w 49"/>
                  <a:gd name="T17" fmla="*/ 51 h 51"/>
                  <a:gd name="T18" fmla="*/ 49 w 49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9" y="5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3" name="Freeform 1949"/>
              <p:cNvSpPr>
                <a:spLocks noEditPoints="1"/>
              </p:cNvSpPr>
              <p:nvPr userDrawn="1"/>
            </p:nvSpPr>
            <p:spPr bwMode="auto">
              <a:xfrm>
                <a:off x="3623" y="2384"/>
                <a:ext cx="49" cy="51"/>
              </a:xfrm>
              <a:custGeom>
                <a:avLst/>
                <a:gdLst>
                  <a:gd name="T0" fmla="*/ 6 w 49"/>
                  <a:gd name="T1" fmla="*/ 43 h 51"/>
                  <a:gd name="T2" fmla="*/ 6 w 49"/>
                  <a:gd name="T3" fmla="*/ 8 h 51"/>
                  <a:gd name="T4" fmla="*/ 41 w 49"/>
                  <a:gd name="T5" fmla="*/ 8 h 51"/>
                  <a:gd name="T6" fmla="*/ 41 w 49"/>
                  <a:gd name="T7" fmla="*/ 43 h 51"/>
                  <a:gd name="T8" fmla="*/ 6 w 49"/>
                  <a:gd name="T9" fmla="*/ 43 h 51"/>
                  <a:gd name="T10" fmla="*/ 49 w 49"/>
                  <a:gd name="T11" fmla="*/ 0 h 51"/>
                  <a:gd name="T12" fmla="*/ 0 w 49"/>
                  <a:gd name="T13" fmla="*/ 0 h 51"/>
                  <a:gd name="T14" fmla="*/ 0 w 49"/>
                  <a:gd name="T15" fmla="*/ 51 h 51"/>
                  <a:gd name="T16" fmla="*/ 49 w 49"/>
                  <a:gd name="T17" fmla="*/ 51 h 51"/>
                  <a:gd name="T18" fmla="*/ 49 w 49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6" y="43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6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9" y="51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4" name="Freeform 1950"/>
              <p:cNvSpPr>
                <a:spLocks noEditPoints="1"/>
              </p:cNvSpPr>
              <p:nvPr userDrawn="1"/>
            </p:nvSpPr>
            <p:spPr bwMode="auto">
              <a:xfrm>
                <a:off x="3720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5" name="Freeform 1951"/>
              <p:cNvSpPr>
                <a:spLocks noEditPoints="1"/>
              </p:cNvSpPr>
              <p:nvPr userDrawn="1"/>
            </p:nvSpPr>
            <p:spPr bwMode="auto">
              <a:xfrm>
                <a:off x="3720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6" name="Freeform 1952"/>
              <p:cNvSpPr>
                <a:spLocks noEditPoints="1"/>
              </p:cNvSpPr>
              <p:nvPr userDrawn="1"/>
            </p:nvSpPr>
            <p:spPr bwMode="auto">
              <a:xfrm>
                <a:off x="3816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7" name="Freeform 1953"/>
              <p:cNvSpPr>
                <a:spLocks noEditPoints="1"/>
              </p:cNvSpPr>
              <p:nvPr userDrawn="1"/>
            </p:nvSpPr>
            <p:spPr bwMode="auto">
              <a:xfrm>
                <a:off x="3816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8" name="Freeform 1954"/>
              <p:cNvSpPr>
                <a:spLocks noEditPoints="1"/>
              </p:cNvSpPr>
              <p:nvPr userDrawn="1"/>
            </p:nvSpPr>
            <p:spPr bwMode="auto">
              <a:xfrm>
                <a:off x="3912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3 w 48"/>
                  <a:gd name="T5" fmla="*/ 8 h 51"/>
                  <a:gd name="T6" fmla="*/ 43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9" name="Freeform 1955"/>
              <p:cNvSpPr>
                <a:spLocks noEditPoints="1"/>
              </p:cNvSpPr>
              <p:nvPr userDrawn="1"/>
            </p:nvSpPr>
            <p:spPr bwMode="auto">
              <a:xfrm>
                <a:off x="3912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3 w 48"/>
                  <a:gd name="T5" fmla="*/ 8 h 51"/>
                  <a:gd name="T6" fmla="*/ 43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0" name="Freeform 1956"/>
              <p:cNvSpPr>
                <a:spLocks noEditPoints="1"/>
              </p:cNvSpPr>
              <p:nvPr userDrawn="1"/>
            </p:nvSpPr>
            <p:spPr bwMode="auto">
              <a:xfrm>
                <a:off x="4011" y="2384"/>
                <a:ext cx="48" cy="51"/>
              </a:xfrm>
              <a:custGeom>
                <a:avLst/>
                <a:gdLst>
                  <a:gd name="T0" fmla="*/ 5 w 48"/>
                  <a:gd name="T1" fmla="*/ 43 h 51"/>
                  <a:gd name="T2" fmla="*/ 5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5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1" name="Freeform 1957"/>
              <p:cNvSpPr>
                <a:spLocks noEditPoints="1"/>
              </p:cNvSpPr>
              <p:nvPr userDrawn="1"/>
            </p:nvSpPr>
            <p:spPr bwMode="auto">
              <a:xfrm>
                <a:off x="4011" y="2384"/>
                <a:ext cx="48" cy="51"/>
              </a:xfrm>
              <a:custGeom>
                <a:avLst/>
                <a:gdLst>
                  <a:gd name="T0" fmla="*/ 5 w 48"/>
                  <a:gd name="T1" fmla="*/ 43 h 51"/>
                  <a:gd name="T2" fmla="*/ 5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5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2" name="Freeform 1958"/>
              <p:cNvSpPr>
                <a:spLocks noEditPoints="1"/>
              </p:cNvSpPr>
              <p:nvPr userDrawn="1"/>
            </p:nvSpPr>
            <p:spPr bwMode="auto">
              <a:xfrm>
                <a:off x="4107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3" name="Freeform 1959"/>
              <p:cNvSpPr>
                <a:spLocks noEditPoints="1"/>
              </p:cNvSpPr>
              <p:nvPr userDrawn="1"/>
            </p:nvSpPr>
            <p:spPr bwMode="auto">
              <a:xfrm>
                <a:off x="4107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4" name="Freeform 1960"/>
              <p:cNvSpPr>
                <a:spLocks noEditPoints="1"/>
              </p:cNvSpPr>
              <p:nvPr userDrawn="1"/>
            </p:nvSpPr>
            <p:spPr bwMode="auto">
              <a:xfrm>
                <a:off x="4203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5" name="Freeform 1961"/>
              <p:cNvSpPr>
                <a:spLocks noEditPoints="1"/>
              </p:cNvSpPr>
              <p:nvPr userDrawn="1"/>
            </p:nvSpPr>
            <p:spPr bwMode="auto">
              <a:xfrm>
                <a:off x="4203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6" name="Freeform 1962"/>
              <p:cNvSpPr>
                <a:spLocks noEditPoints="1"/>
              </p:cNvSpPr>
              <p:nvPr userDrawn="1"/>
            </p:nvSpPr>
            <p:spPr bwMode="auto">
              <a:xfrm>
                <a:off x="4299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3 w 48"/>
                  <a:gd name="T5" fmla="*/ 8 h 51"/>
                  <a:gd name="T6" fmla="*/ 43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7" name="Freeform 1963"/>
              <p:cNvSpPr>
                <a:spLocks noEditPoints="1"/>
              </p:cNvSpPr>
              <p:nvPr userDrawn="1"/>
            </p:nvSpPr>
            <p:spPr bwMode="auto">
              <a:xfrm>
                <a:off x="4299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3 w 48"/>
                  <a:gd name="T5" fmla="*/ 8 h 51"/>
                  <a:gd name="T6" fmla="*/ 43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8" name="Freeform 1964"/>
              <p:cNvSpPr>
                <a:spLocks noEditPoints="1"/>
              </p:cNvSpPr>
              <p:nvPr userDrawn="1"/>
            </p:nvSpPr>
            <p:spPr bwMode="auto">
              <a:xfrm>
                <a:off x="4395" y="2384"/>
                <a:ext cx="51" cy="51"/>
              </a:xfrm>
              <a:custGeom>
                <a:avLst/>
                <a:gdLst>
                  <a:gd name="T0" fmla="*/ 8 w 51"/>
                  <a:gd name="T1" fmla="*/ 43 h 51"/>
                  <a:gd name="T2" fmla="*/ 8 w 51"/>
                  <a:gd name="T3" fmla="*/ 8 h 51"/>
                  <a:gd name="T4" fmla="*/ 43 w 51"/>
                  <a:gd name="T5" fmla="*/ 8 h 51"/>
                  <a:gd name="T6" fmla="*/ 43 w 51"/>
                  <a:gd name="T7" fmla="*/ 43 h 51"/>
                  <a:gd name="T8" fmla="*/ 8 w 51"/>
                  <a:gd name="T9" fmla="*/ 43 h 51"/>
                  <a:gd name="T10" fmla="*/ 51 w 51"/>
                  <a:gd name="T11" fmla="*/ 0 h 51"/>
                  <a:gd name="T12" fmla="*/ 0 w 51"/>
                  <a:gd name="T13" fmla="*/ 0 h 51"/>
                  <a:gd name="T14" fmla="*/ 0 w 51"/>
                  <a:gd name="T15" fmla="*/ 51 h 51"/>
                  <a:gd name="T16" fmla="*/ 51 w 51"/>
                  <a:gd name="T17" fmla="*/ 51 h 51"/>
                  <a:gd name="T18" fmla="*/ 51 w 5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9" name="Freeform 1965"/>
              <p:cNvSpPr>
                <a:spLocks noEditPoints="1"/>
              </p:cNvSpPr>
              <p:nvPr userDrawn="1"/>
            </p:nvSpPr>
            <p:spPr bwMode="auto">
              <a:xfrm>
                <a:off x="4395" y="2384"/>
                <a:ext cx="51" cy="51"/>
              </a:xfrm>
              <a:custGeom>
                <a:avLst/>
                <a:gdLst>
                  <a:gd name="T0" fmla="*/ 8 w 51"/>
                  <a:gd name="T1" fmla="*/ 43 h 51"/>
                  <a:gd name="T2" fmla="*/ 8 w 51"/>
                  <a:gd name="T3" fmla="*/ 8 h 51"/>
                  <a:gd name="T4" fmla="*/ 43 w 51"/>
                  <a:gd name="T5" fmla="*/ 8 h 51"/>
                  <a:gd name="T6" fmla="*/ 43 w 51"/>
                  <a:gd name="T7" fmla="*/ 43 h 51"/>
                  <a:gd name="T8" fmla="*/ 8 w 51"/>
                  <a:gd name="T9" fmla="*/ 43 h 51"/>
                  <a:gd name="T10" fmla="*/ 51 w 51"/>
                  <a:gd name="T11" fmla="*/ 0 h 51"/>
                  <a:gd name="T12" fmla="*/ 0 w 51"/>
                  <a:gd name="T13" fmla="*/ 0 h 51"/>
                  <a:gd name="T14" fmla="*/ 0 w 51"/>
                  <a:gd name="T15" fmla="*/ 51 h 51"/>
                  <a:gd name="T16" fmla="*/ 51 w 51"/>
                  <a:gd name="T17" fmla="*/ 51 h 51"/>
                  <a:gd name="T18" fmla="*/ 51 w 5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0" name="Freeform 1966"/>
              <p:cNvSpPr>
                <a:spLocks noEditPoints="1"/>
              </p:cNvSpPr>
              <p:nvPr userDrawn="1"/>
            </p:nvSpPr>
            <p:spPr bwMode="auto">
              <a:xfrm>
                <a:off x="4494" y="2384"/>
                <a:ext cx="48" cy="51"/>
              </a:xfrm>
              <a:custGeom>
                <a:avLst/>
                <a:gdLst>
                  <a:gd name="T0" fmla="*/ 6 w 48"/>
                  <a:gd name="T1" fmla="*/ 43 h 51"/>
                  <a:gd name="T2" fmla="*/ 6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6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1" name="Freeform 1967"/>
              <p:cNvSpPr>
                <a:spLocks noEditPoints="1"/>
              </p:cNvSpPr>
              <p:nvPr userDrawn="1"/>
            </p:nvSpPr>
            <p:spPr bwMode="auto">
              <a:xfrm>
                <a:off x="4494" y="2384"/>
                <a:ext cx="48" cy="51"/>
              </a:xfrm>
              <a:custGeom>
                <a:avLst/>
                <a:gdLst>
                  <a:gd name="T0" fmla="*/ 6 w 48"/>
                  <a:gd name="T1" fmla="*/ 43 h 51"/>
                  <a:gd name="T2" fmla="*/ 6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6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6" y="43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6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2" name="Freeform 1968"/>
              <p:cNvSpPr>
                <a:spLocks noEditPoints="1"/>
              </p:cNvSpPr>
              <p:nvPr userDrawn="1"/>
            </p:nvSpPr>
            <p:spPr bwMode="auto">
              <a:xfrm>
                <a:off x="4590" y="2384"/>
                <a:ext cx="49" cy="51"/>
              </a:xfrm>
              <a:custGeom>
                <a:avLst/>
                <a:gdLst>
                  <a:gd name="T0" fmla="*/ 8 w 49"/>
                  <a:gd name="T1" fmla="*/ 43 h 51"/>
                  <a:gd name="T2" fmla="*/ 8 w 49"/>
                  <a:gd name="T3" fmla="*/ 8 h 51"/>
                  <a:gd name="T4" fmla="*/ 41 w 49"/>
                  <a:gd name="T5" fmla="*/ 8 h 51"/>
                  <a:gd name="T6" fmla="*/ 41 w 49"/>
                  <a:gd name="T7" fmla="*/ 43 h 51"/>
                  <a:gd name="T8" fmla="*/ 8 w 49"/>
                  <a:gd name="T9" fmla="*/ 43 h 51"/>
                  <a:gd name="T10" fmla="*/ 49 w 49"/>
                  <a:gd name="T11" fmla="*/ 0 h 51"/>
                  <a:gd name="T12" fmla="*/ 0 w 49"/>
                  <a:gd name="T13" fmla="*/ 0 h 51"/>
                  <a:gd name="T14" fmla="*/ 0 w 49"/>
                  <a:gd name="T15" fmla="*/ 51 h 51"/>
                  <a:gd name="T16" fmla="*/ 49 w 49"/>
                  <a:gd name="T17" fmla="*/ 51 h 51"/>
                  <a:gd name="T18" fmla="*/ 49 w 49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9" y="5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3" name="Freeform 1969"/>
              <p:cNvSpPr>
                <a:spLocks noEditPoints="1"/>
              </p:cNvSpPr>
              <p:nvPr userDrawn="1"/>
            </p:nvSpPr>
            <p:spPr bwMode="auto">
              <a:xfrm>
                <a:off x="4590" y="2384"/>
                <a:ext cx="49" cy="51"/>
              </a:xfrm>
              <a:custGeom>
                <a:avLst/>
                <a:gdLst>
                  <a:gd name="T0" fmla="*/ 8 w 49"/>
                  <a:gd name="T1" fmla="*/ 43 h 51"/>
                  <a:gd name="T2" fmla="*/ 8 w 49"/>
                  <a:gd name="T3" fmla="*/ 8 h 51"/>
                  <a:gd name="T4" fmla="*/ 41 w 49"/>
                  <a:gd name="T5" fmla="*/ 8 h 51"/>
                  <a:gd name="T6" fmla="*/ 41 w 49"/>
                  <a:gd name="T7" fmla="*/ 43 h 51"/>
                  <a:gd name="T8" fmla="*/ 8 w 49"/>
                  <a:gd name="T9" fmla="*/ 43 h 51"/>
                  <a:gd name="T10" fmla="*/ 49 w 49"/>
                  <a:gd name="T11" fmla="*/ 0 h 51"/>
                  <a:gd name="T12" fmla="*/ 0 w 49"/>
                  <a:gd name="T13" fmla="*/ 0 h 51"/>
                  <a:gd name="T14" fmla="*/ 0 w 49"/>
                  <a:gd name="T15" fmla="*/ 51 h 51"/>
                  <a:gd name="T16" fmla="*/ 49 w 49"/>
                  <a:gd name="T17" fmla="*/ 51 h 51"/>
                  <a:gd name="T18" fmla="*/ 49 w 49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8" y="43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3"/>
                    </a:lnTo>
                    <a:lnTo>
                      <a:pt x="8" y="43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9" y="51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4" name="Freeform 1970"/>
              <p:cNvSpPr>
                <a:spLocks noEditPoints="1"/>
              </p:cNvSpPr>
              <p:nvPr userDrawn="1"/>
            </p:nvSpPr>
            <p:spPr bwMode="auto">
              <a:xfrm>
                <a:off x="4687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2 w 48"/>
                  <a:gd name="T5" fmla="*/ 8 h 51"/>
                  <a:gd name="T6" fmla="*/ 42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5" name="Freeform 1971"/>
              <p:cNvSpPr>
                <a:spLocks noEditPoints="1"/>
              </p:cNvSpPr>
              <p:nvPr userDrawn="1"/>
            </p:nvSpPr>
            <p:spPr bwMode="auto">
              <a:xfrm>
                <a:off x="4687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2 w 48"/>
                  <a:gd name="T5" fmla="*/ 8 h 51"/>
                  <a:gd name="T6" fmla="*/ 42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6" name="Freeform 1972"/>
              <p:cNvSpPr>
                <a:spLocks noEditPoints="1"/>
              </p:cNvSpPr>
              <p:nvPr userDrawn="1"/>
            </p:nvSpPr>
            <p:spPr bwMode="auto">
              <a:xfrm>
                <a:off x="4783" y="2384"/>
                <a:ext cx="51" cy="51"/>
              </a:xfrm>
              <a:custGeom>
                <a:avLst/>
                <a:gdLst>
                  <a:gd name="T0" fmla="*/ 8 w 51"/>
                  <a:gd name="T1" fmla="*/ 43 h 51"/>
                  <a:gd name="T2" fmla="*/ 8 w 51"/>
                  <a:gd name="T3" fmla="*/ 8 h 51"/>
                  <a:gd name="T4" fmla="*/ 43 w 51"/>
                  <a:gd name="T5" fmla="*/ 8 h 51"/>
                  <a:gd name="T6" fmla="*/ 43 w 51"/>
                  <a:gd name="T7" fmla="*/ 43 h 51"/>
                  <a:gd name="T8" fmla="*/ 8 w 51"/>
                  <a:gd name="T9" fmla="*/ 43 h 51"/>
                  <a:gd name="T10" fmla="*/ 51 w 51"/>
                  <a:gd name="T11" fmla="*/ 0 h 51"/>
                  <a:gd name="T12" fmla="*/ 0 w 51"/>
                  <a:gd name="T13" fmla="*/ 0 h 51"/>
                  <a:gd name="T14" fmla="*/ 0 w 51"/>
                  <a:gd name="T15" fmla="*/ 51 h 51"/>
                  <a:gd name="T16" fmla="*/ 51 w 51"/>
                  <a:gd name="T17" fmla="*/ 51 h 51"/>
                  <a:gd name="T18" fmla="*/ 51 w 5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7" name="Freeform 1973"/>
              <p:cNvSpPr>
                <a:spLocks noEditPoints="1"/>
              </p:cNvSpPr>
              <p:nvPr userDrawn="1"/>
            </p:nvSpPr>
            <p:spPr bwMode="auto">
              <a:xfrm>
                <a:off x="4783" y="2384"/>
                <a:ext cx="51" cy="51"/>
              </a:xfrm>
              <a:custGeom>
                <a:avLst/>
                <a:gdLst>
                  <a:gd name="T0" fmla="*/ 8 w 51"/>
                  <a:gd name="T1" fmla="*/ 43 h 51"/>
                  <a:gd name="T2" fmla="*/ 8 w 51"/>
                  <a:gd name="T3" fmla="*/ 8 h 51"/>
                  <a:gd name="T4" fmla="*/ 43 w 51"/>
                  <a:gd name="T5" fmla="*/ 8 h 51"/>
                  <a:gd name="T6" fmla="*/ 43 w 51"/>
                  <a:gd name="T7" fmla="*/ 43 h 51"/>
                  <a:gd name="T8" fmla="*/ 8 w 51"/>
                  <a:gd name="T9" fmla="*/ 43 h 51"/>
                  <a:gd name="T10" fmla="*/ 51 w 51"/>
                  <a:gd name="T11" fmla="*/ 0 h 51"/>
                  <a:gd name="T12" fmla="*/ 0 w 51"/>
                  <a:gd name="T13" fmla="*/ 0 h 51"/>
                  <a:gd name="T14" fmla="*/ 0 w 51"/>
                  <a:gd name="T15" fmla="*/ 51 h 51"/>
                  <a:gd name="T16" fmla="*/ 51 w 51"/>
                  <a:gd name="T17" fmla="*/ 51 h 51"/>
                  <a:gd name="T18" fmla="*/ 51 w 5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8" name="Freeform 1974"/>
              <p:cNvSpPr>
                <a:spLocks noEditPoints="1"/>
              </p:cNvSpPr>
              <p:nvPr userDrawn="1"/>
            </p:nvSpPr>
            <p:spPr bwMode="auto">
              <a:xfrm>
                <a:off x="4882" y="2384"/>
                <a:ext cx="48" cy="51"/>
              </a:xfrm>
              <a:custGeom>
                <a:avLst/>
                <a:gdLst>
                  <a:gd name="T0" fmla="*/ 5 w 48"/>
                  <a:gd name="T1" fmla="*/ 43 h 51"/>
                  <a:gd name="T2" fmla="*/ 5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5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9" name="Freeform 1975"/>
              <p:cNvSpPr>
                <a:spLocks noEditPoints="1"/>
              </p:cNvSpPr>
              <p:nvPr userDrawn="1"/>
            </p:nvSpPr>
            <p:spPr bwMode="auto">
              <a:xfrm>
                <a:off x="4882" y="2384"/>
                <a:ext cx="48" cy="51"/>
              </a:xfrm>
              <a:custGeom>
                <a:avLst/>
                <a:gdLst>
                  <a:gd name="T0" fmla="*/ 5 w 48"/>
                  <a:gd name="T1" fmla="*/ 43 h 51"/>
                  <a:gd name="T2" fmla="*/ 5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5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0" name="Freeform 1976"/>
              <p:cNvSpPr>
                <a:spLocks noEditPoints="1"/>
              </p:cNvSpPr>
              <p:nvPr userDrawn="1"/>
            </p:nvSpPr>
            <p:spPr bwMode="auto">
              <a:xfrm>
                <a:off x="4978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1" name="Freeform 1977"/>
              <p:cNvSpPr>
                <a:spLocks noEditPoints="1"/>
              </p:cNvSpPr>
              <p:nvPr userDrawn="1"/>
            </p:nvSpPr>
            <p:spPr bwMode="auto">
              <a:xfrm>
                <a:off x="4978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2" name="Freeform 1978"/>
              <p:cNvSpPr>
                <a:spLocks noEditPoints="1"/>
              </p:cNvSpPr>
              <p:nvPr userDrawn="1"/>
            </p:nvSpPr>
            <p:spPr bwMode="auto">
              <a:xfrm>
                <a:off x="5074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3" name="Freeform 1979"/>
              <p:cNvSpPr>
                <a:spLocks noEditPoints="1"/>
              </p:cNvSpPr>
              <p:nvPr userDrawn="1"/>
            </p:nvSpPr>
            <p:spPr bwMode="auto">
              <a:xfrm>
                <a:off x="5074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4" name="Freeform 1980"/>
              <p:cNvSpPr>
                <a:spLocks noEditPoints="1"/>
              </p:cNvSpPr>
              <p:nvPr userDrawn="1"/>
            </p:nvSpPr>
            <p:spPr bwMode="auto">
              <a:xfrm>
                <a:off x="5170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3 w 48"/>
                  <a:gd name="T5" fmla="*/ 8 h 51"/>
                  <a:gd name="T6" fmla="*/ 43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5" name="Freeform 1981"/>
              <p:cNvSpPr>
                <a:spLocks noEditPoints="1"/>
              </p:cNvSpPr>
              <p:nvPr userDrawn="1"/>
            </p:nvSpPr>
            <p:spPr bwMode="auto">
              <a:xfrm>
                <a:off x="5170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3 w 48"/>
                  <a:gd name="T5" fmla="*/ 8 h 51"/>
                  <a:gd name="T6" fmla="*/ 43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6" name="Freeform 1982"/>
              <p:cNvSpPr>
                <a:spLocks noEditPoints="1"/>
              </p:cNvSpPr>
              <p:nvPr userDrawn="1"/>
            </p:nvSpPr>
            <p:spPr bwMode="auto">
              <a:xfrm>
                <a:off x="5269" y="2384"/>
                <a:ext cx="48" cy="51"/>
              </a:xfrm>
              <a:custGeom>
                <a:avLst/>
                <a:gdLst>
                  <a:gd name="T0" fmla="*/ 5 w 48"/>
                  <a:gd name="T1" fmla="*/ 43 h 51"/>
                  <a:gd name="T2" fmla="*/ 5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5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7" name="Freeform 1983"/>
              <p:cNvSpPr>
                <a:spLocks noEditPoints="1"/>
              </p:cNvSpPr>
              <p:nvPr userDrawn="1"/>
            </p:nvSpPr>
            <p:spPr bwMode="auto">
              <a:xfrm>
                <a:off x="5269" y="2384"/>
                <a:ext cx="48" cy="51"/>
              </a:xfrm>
              <a:custGeom>
                <a:avLst/>
                <a:gdLst>
                  <a:gd name="T0" fmla="*/ 5 w 48"/>
                  <a:gd name="T1" fmla="*/ 43 h 51"/>
                  <a:gd name="T2" fmla="*/ 5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5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5" y="43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5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8" name="Freeform 1984"/>
              <p:cNvSpPr>
                <a:spLocks noEditPoints="1"/>
              </p:cNvSpPr>
              <p:nvPr userDrawn="1"/>
            </p:nvSpPr>
            <p:spPr bwMode="auto">
              <a:xfrm>
                <a:off x="5365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9" name="Freeform 1985"/>
              <p:cNvSpPr>
                <a:spLocks noEditPoints="1"/>
              </p:cNvSpPr>
              <p:nvPr userDrawn="1"/>
            </p:nvSpPr>
            <p:spPr bwMode="auto">
              <a:xfrm>
                <a:off x="5365" y="2384"/>
                <a:ext cx="48" cy="51"/>
              </a:xfrm>
              <a:custGeom>
                <a:avLst/>
                <a:gdLst>
                  <a:gd name="T0" fmla="*/ 8 w 48"/>
                  <a:gd name="T1" fmla="*/ 43 h 51"/>
                  <a:gd name="T2" fmla="*/ 8 w 48"/>
                  <a:gd name="T3" fmla="*/ 8 h 51"/>
                  <a:gd name="T4" fmla="*/ 40 w 48"/>
                  <a:gd name="T5" fmla="*/ 8 h 51"/>
                  <a:gd name="T6" fmla="*/ 40 w 48"/>
                  <a:gd name="T7" fmla="*/ 43 h 51"/>
                  <a:gd name="T8" fmla="*/ 8 w 48"/>
                  <a:gd name="T9" fmla="*/ 43 h 51"/>
                  <a:gd name="T10" fmla="*/ 48 w 48"/>
                  <a:gd name="T11" fmla="*/ 0 h 51"/>
                  <a:gd name="T12" fmla="*/ 0 w 48"/>
                  <a:gd name="T13" fmla="*/ 0 h 51"/>
                  <a:gd name="T14" fmla="*/ 0 w 48"/>
                  <a:gd name="T15" fmla="*/ 51 h 51"/>
                  <a:gd name="T16" fmla="*/ 48 w 48"/>
                  <a:gd name="T17" fmla="*/ 51 h 51"/>
                  <a:gd name="T18" fmla="*/ 48 w 4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8" y="43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3"/>
                    </a:lnTo>
                    <a:lnTo>
                      <a:pt x="8" y="43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48" y="51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0" name="Freeform 1986"/>
              <p:cNvSpPr>
                <a:spLocks noEditPoints="1"/>
              </p:cNvSpPr>
              <p:nvPr userDrawn="1"/>
            </p:nvSpPr>
            <p:spPr bwMode="auto">
              <a:xfrm>
                <a:off x="2170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1" name="Freeform 1987"/>
              <p:cNvSpPr>
                <a:spLocks noEditPoints="1"/>
              </p:cNvSpPr>
              <p:nvPr userDrawn="1"/>
            </p:nvSpPr>
            <p:spPr bwMode="auto">
              <a:xfrm>
                <a:off x="2170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2" name="Freeform 1988"/>
              <p:cNvSpPr>
                <a:spLocks noEditPoints="1"/>
              </p:cNvSpPr>
              <p:nvPr userDrawn="1"/>
            </p:nvSpPr>
            <p:spPr bwMode="auto">
              <a:xfrm>
                <a:off x="2269" y="248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3" name="Freeform 1989"/>
              <p:cNvSpPr>
                <a:spLocks noEditPoints="1"/>
              </p:cNvSpPr>
              <p:nvPr userDrawn="1"/>
            </p:nvSpPr>
            <p:spPr bwMode="auto">
              <a:xfrm>
                <a:off x="2269" y="248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4" name="Freeform 1990"/>
              <p:cNvSpPr>
                <a:spLocks noEditPoints="1"/>
              </p:cNvSpPr>
              <p:nvPr userDrawn="1"/>
            </p:nvSpPr>
            <p:spPr bwMode="auto">
              <a:xfrm>
                <a:off x="2365" y="248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5" name="Freeform 1991"/>
              <p:cNvSpPr>
                <a:spLocks noEditPoints="1"/>
              </p:cNvSpPr>
              <p:nvPr userDrawn="1"/>
            </p:nvSpPr>
            <p:spPr bwMode="auto">
              <a:xfrm>
                <a:off x="2365" y="248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6" name="Freeform 1992"/>
              <p:cNvSpPr>
                <a:spLocks noEditPoints="1"/>
              </p:cNvSpPr>
              <p:nvPr userDrawn="1"/>
            </p:nvSpPr>
            <p:spPr bwMode="auto">
              <a:xfrm>
                <a:off x="2462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7" name="Freeform 1993"/>
              <p:cNvSpPr>
                <a:spLocks noEditPoints="1"/>
              </p:cNvSpPr>
              <p:nvPr userDrawn="1"/>
            </p:nvSpPr>
            <p:spPr bwMode="auto">
              <a:xfrm>
                <a:off x="2462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8" name="Freeform 1994"/>
              <p:cNvSpPr>
                <a:spLocks noEditPoints="1"/>
              </p:cNvSpPr>
              <p:nvPr userDrawn="1"/>
            </p:nvSpPr>
            <p:spPr bwMode="auto">
              <a:xfrm>
                <a:off x="2558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9" name="Freeform 1995"/>
              <p:cNvSpPr>
                <a:spLocks noEditPoints="1"/>
              </p:cNvSpPr>
              <p:nvPr userDrawn="1"/>
            </p:nvSpPr>
            <p:spPr bwMode="auto">
              <a:xfrm>
                <a:off x="2558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0" name="Freeform 1996"/>
              <p:cNvSpPr>
                <a:spLocks noEditPoints="1"/>
              </p:cNvSpPr>
              <p:nvPr userDrawn="1"/>
            </p:nvSpPr>
            <p:spPr bwMode="auto">
              <a:xfrm>
                <a:off x="2654" y="248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1" name="Freeform 1997"/>
              <p:cNvSpPr>
                <a:spLocks noEditPoints="1"/>
              </p:cNvSpPr>
              <p:nvPr userDrawn="1"/>
            </p:nvSpPr>
            <p:spPr bwMode="auto">
              <a:xfrm>
                <a:off x="2654" y="248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2" name="Freeform 1998"/>
              <p:cNvSpPr>
                <a:spLocks noEditPoints="1"/>
              </p:cNvSpPr>
              <p:nvPr userDrawn="1"/>
            </p:nvSpPr>
            <p:spPr bwMode="auto">
              <a:xfrm>
                <a:off x="2753" y="248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3" name="Freeform 1999"/>
              <p:cNvSpPr>
                <a:spLocks noEditPoints="1"/>
              </p:cNvSpPr>
              <p:nvPr userDrawn="1"/>
            </p:nvSpPr>
            <p:spPr bwMode="auto">
              <a:xfrm>
                <a:off x="2753" y="248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4" name="Freeform 2000"/>
              <p:cNvSpPr>
                <a:spLocks noEditPoints="1"/>
              </p:cNvSpPr>
              <p:nvPr userDrawn="1"/>
            </p:nvSpPr>
            <p:spPr bwMode="auto">
              <a:xfrm>
                <a:off x="2849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5" name="Freeform 2001"/>
              <p:cNvSpPr>
                <a:spLocks noEditPoints="1"/>
              </p:cNvSpPr>
              <p:nvPr userDrawn="1"/>
            </p:nvSpPr>
            <p:spPr bwMode="auto">
              <a:xfrm>
                <a:off x="2849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6" name="Freeform 2002"/>
              <p:cNvSpPr>
                <a:spLocks noEditPoints="1"/>
              </p:cNvSpPr>
              <p:nvPr userDrawn="1"/>
            </p:nvSpPr>
            <p:spPr bwMode="auto">
              <a:xfrm>
                <a:off x="2945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7" name="Freeform 2003"/>
              <p:cNvSpPr>
                <a:spLocks noEditPoints="1"/>
              </p:cNvSpPr>
              <p:nvPr userDrawn="1"/>
            </p:nvSpPr>
            <p:spPr bwMode="auto">
              <a:xfrm>
                <a:off x="2945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8" name="Freeform 2004"/>
              <p:cNvSpPr>
                <a:spLocks noEditPoints="1"/>
              </p:cNvSpPr>
              <p:nvPr userDrawn="1"/>
            </p:nvSpPr>
            <p:spPr bwMode="auto">
              <a:xfrm>
                <a:off x="3041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9" name="Freeform 2005"/>
              <p:cNvSpPr>
                <a:spLocks noEditPoints="1"/>
              </p:cNvSpPr>
              <p:nvPr userDrawn="1"/>
            </p:nvSpPr>
            <p:spPr bwMode="auto">
              <a:xfrm>
                <a:off x="3041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0" name="Freeform 2006"/>
              <p:cNvSpPr>
                <a:spLocks noEditPoints="1"/>
              </p:cNvSpPr>
              <p:nvPr userDrawn="1"/>
            </p:nvSpPr>
            <p:spPr bwMode="auto">
              <a:xfrm>
                <a:off x="3140" y="248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1" name="Freeform 2007"/>
              <p:cNvSpPr>
                <a:spLocks noEditPoints="1"/>
              </p:cNvSpPr>
              <p:nvPr userDrawn="1"/>
            </p:nvSpPr>
            <p:spPr bwMode="auto">
              <a:xfrm>
                <a:off x="3140" y="248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2" name="Freeform 2008"/>
              <p:cNvSpPr>
                <a:spLocks noEditPoints="1"/>
              </p:cNvSpPr>
              <p:nvPr userDrawn="1"/>
            </p:nvSpPr>
            <p:spPr bwMode="auto">
              <a:xfrm>
                <a:off x="3236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3" name="Freeform 2009"/>
              <p:cNvSpPr>
                <a:spLocks noEditPoints="1"/>
              </p:cNvSpPr>
              <p:nvPr userDrawn="1"/>
            </p:nvSpPr>
            <p:spPr bwMode="auto">
              <a:xfrm>
                <a:off x="3236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4" name="Freeform 2010"/>
              <p:cNvSpPr>
                <a:spLocks noEditPoints="1"/>
              </p:cNvSpPr>
              <p:nvPr userDrawn="1"/>
            </p:nvSpPr>
            <p:spPr bwMode="auto">
              <a:xfrm>
                <a:off x="3332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5" name="Freeform 2011"/>
              <p:cNvSpPr>
                <a:spLocks noEditPoints="1"/>
              </p:cNvSpPr>
              <p:nvPr userDrawn="1"/>
            </p:nvSpPr>
            <p:spPr bwMode="auto">
              <a:xfrm>
                <a:off x="3332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6" name="Freeform 2012"/>
              <p:cNvSpPr>
                <a:spLocks noEditPoints="1"/>
              </p:cNvSpPr>
              <p:nvPr userDrawn="1"/>
            </p:nvSpPr>
            <p:spPr bwMode="auto">
              <a:xfrm>
                <a:off x="3429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7" name="Freeform 2013"/>
              <p:cNvSpPr>
                <a:spLocks noEditPoints="1"/>
              </p:cNvSpPr>
              <p:nvPr userDrawn="1"/>
            </p:nvSpPr>
            <p:spPr bwMode="auto">
              <a:xfrm>
                <a:off x="3429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9" name="Group 2215"/>
            <p:cNvGrpSpPr>
              <a:grpSpLocks/>
            </p:cNvGrpSpPr>
            <p:nvPr userDrawn="1"/>
          </p:nvGrpSpPr>
          <p:grpSpPr bwMode="auto">
            <a:xfrm>
              <a:off x="2170" y="2483"/>
              <a:ext cx="3243" cy="337"/>
              <a:chOff x="2170" y="2483"/>
              <a:chExt cx="3243" cy="337"/>
            </a:xfrm>
          </p:grpSpPr>
          <p:sp>
            <p:nvSpPr>
              <p:cNvPr id="7038" name="Freeform 2015"/>
              <p:cNvSpPr>
                <a:spLocks noEditPoints="1"/>
              </p:cNvSpPr>
              <p:nvPr userDrawn="1"/>
            </p:nvSpPr>
            <p:spPr bwMode="auto">
              <a:xfrm>
                <a:off x="3525" y="2483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39" name="Freeform 2016"/>
              <p:cNvSpPr>
                <a:spLocks noEditPoints="1"/>
              </p:cNvSpPr>
              <p:nvPr userDrawn="1"/>
            </p:nvSpPr>
            <p:spPr bwMode="auto">
              <a:xfrm>
                <a:off x="3525" y="2483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5 h 48"/>
                  <a:gd name="T4" fmla="*/ 42 w 50"/>
                  <a:gd name="T5" fmla="*/ 5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0" name="Freeform 2017"/>
              <p:cNvSpPr>
                <a:spLocks noEditPoints="1"/>
              </p:cNvSpPr>
              <p:nvPr userDrawn="1"/>
            </p:nvSpPr>
            <p:spPr bwMode="auto">
              <a:xfrm>
                <a:off x="3623" y="2483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1" name="Freeform 2018"/>
              <p:cNvSpPr>
                <a:spLocks noEditPoints="1"/>
              </p:cNvSpPr>
              <p:nvPr userDrawn="1"/>
            </p:nvSpPr>
            <p:spPr bwMode="auto">
              <a:xfrm>
                <a:off x="3623" y="2483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2" name="Freeform 2019"/>
              <p:cNvSpPr>
                <a:spLocks noEditPoints="1"/>
              </p:cNvSpPr>
              <p:nvPr userDrawn="1"/>
            </p:nvSpPr>
            <p:spPr bwMode="auto">
              <a:xfrm>
                <a:off x="3720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3" name="Freeform 2020"/>
              <p:cNvSpPr>
                <a:spLocks noEditPoints="1"/>
              </p:cNvSpPr>
              <p:nvPr userDrawn="1"/>
            </p:nvSpPr>
            <p:spPr bwMode="auto">
              <a:xfrm>
                <a:off x="3720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4" name="Freeform 2021"/>
              <p:cNvSpPr>
                <a:spLocks noEditPoints="1"/>
              </p:cNvSpPr>
              <p:nvPr userDrawn="1"/>
            </p:nvSpPr>
            <p:spPr bwMode="auto">
              <a:xfrm>
                <a:off x="3816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5" name="Freeform 2022"/>
              <p:cNvSpPr>
                <a:spLocks noEditPoints="1"/>
              </p:cNvSpPr>
              <p:nvPr userDrawn="1"/>
            </p:nvSpPr>
            <p:spPr bwMode="auto">
              <a:xfrm>
                <a:off x="3816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6" name="Freeform 2023"/>
              <p:cNvSpPr>
                <a:spLocks noEditPoints="1"/>
              </p:cNvSpPr>
              <p:nvPr userDrawn="1"/>
            </p:nvSpPr>
            <p:spPr bwMode="auto">
              <a:xfrm>
                <a:off x="3912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7" name="Freeform 2024"/>
              <p:cNvSpPr>
                <a:spLocks noEditPoints="1"/>
              </p:cNvSpPr>
              <p:nvPr userDrawn="1"/>
            </p:nvSpPr>
            <p:spPr bwMode="auto">
              <a:xfrm>
                <a:off x="3912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8" name="Freeform 2025"/>
              <p:cNvSpPr>
                <a:spLocks noEditPoints="1"/>
              </p:cNvSpPr>
              <p:nvPr userDrawn="1"/>
            </p:nvSpPr>
            <p:spPr bwMode="auto">
              <a:xfrm>
                <a:off x="4011" y="248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9" name="Freeform 2026"/>
              <p:cNvSpPr>
                <a:spLocks noEditPoints="1"/>
              </p:cNvSpPr>
              <p:nvPr userDrawn="1"/>
            </p:nvSpPr>
            <p:spPr bwMode="auto">
              <a:xfrm>
                <a:off x="4011" y="248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0" name="Freeform 2027"/>
              <p:cNvSpPr>
                <a:spLocks noEditPoints="1"/>
              </p:cNvSpPr>
              <p:nvPr userDrawn="1"/>
            </p:nvSpPr>
            <p:spPr bwMode="auto">
              <a:xfrm>
                <a:off x="4107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1" name="Freeform 2028"/>
              <p:cNvSpPr>
                <a:spLocks noEditPoints="1"/>
              </p:cNvSpPr>
              <p:nvPr userDrawn="1"/>
            </p:nvSpPr>
            <p:spPr bwMode="auto">
              <a:xfrm>
                <a:off x="4107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2" name="Freeform 2029"/>
              <p:cNvSpPr>
                <a:spLocks noEditPoints="1"/>
              </p:cNvSpPr>
              <p:nvPr userDrawn="1"/>
            </p:nvSpPr>
            <p:spPr bwMode="auto">
              <a:xfrm>
                <a:off x="4203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3" name="Freeform 2030"/>
              <p:cNvSpPr>
                <a:spLocks noEditPoints="1"/>
              </p:cNvSpPr>
              <p:nvPr userDrawn="1"/>
            </p:nvSpPr>
            <p:spPr bwMode="auto">
              <a:xfrm>
                <a:off x="4203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4" name="Freeform 2031"/>
              <p:cNvSpPr>
                <a:spLocks noEditPoints="1"/>
              </p:cNvSpPr>
              <p:nvPr userDrawn="1"/>
            </p:nvSpPr>
            <p:spPr bwMode="auto">
              <a:xfrm>
                <a:off x="4299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5" name="Freeform 2032"/>
              <p:cNvSpPr>
                <a:spLocks noEditPoints="1"/>
              </p:cNvSpPr>
              <p:nvPr userDrawn="1"/>
            </p:nvSpPr>
            <p:spPr bwMode="auto">
              <a:xfrm>
                <a:off x="4299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6" name="Freeform 2033"/>
              <p:cNvSpPr>
                <a:spLocks noEditPoints="1"/>
              </p:cNvSpPr>
              <p:nvPr userDrawn="1"/>
            </p:nvSpPr>
            <p:spPr bwMode="auto">
              <a:xfrm>
                <a:off x="4395" y="248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7" name="Freeform 2034"/>
              <p:cNvSpPr>
                <a:spLocks noEditPoints="1"/>
              </p:cNvSpPr>
              <p:nvPr userDrawn="1"/>
            </p:nvSpPr>
            <p:spPr bwMode="auto">
              <a:xfrm>
                <a:off x="4395" y="248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8" name="Freeform 2035"/>
              <p:cNvSpPr>
                <a:spLocks noEditPoints="1"/>
              </p:cNvSpPr>
              <p:nvPr userDrawn="1"/>
            </p:nvSpPr>
            <p:spPr bwMode="auto">
              <a:xfrm>
                <a:off x="4494" y="248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9" name="Freeform 2036"/>
              <p:cNvSpPr>
                <a:spLocks noEditPoints="1"/>
              </p:cNvSpPr>
              <p:nvPr userDrawn="1"/>
            </p:nvSpPr>
            <p:spPr bwMode="auto">
              <a:xfrm>
                <a:off x="4494" y="2483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0" name="Freeform 2037"/>
              <p:cNvSpPr>
                <a:spLocks noEditPoints="1"/>
              </p:cNvSpPr>
              <p:nvPr userDrawn="1"/>
            </p:nvSpPr>
            <p:spPr bwMode="auto">
              <a:xfrm>
                <a:off x="4590" y="2483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1" name="Freeform 2038"/>
              <p:cNvSpPr>
                <a:spLocks noEditPoints="1"/>
              </p:cNvSpPr>
              <p:nvPr userDrawn="1"/>
            </p:nvSpPr>
            <p:spPr bwMode="auto">
              <a:xfrm>
                <a:off x="4590" y="2483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5 h 48"/>
                  <a:gd name="T4" fmla="*/ 41 w 49"/>
                  <a:gd name="T5" fmla="*/ 5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5"/>
                    </a:lnTo>
                    <a:lnTo>
                      <a:pt x="41" y="5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2" name="Freeform 2039"/>
              <p:cNvSpPr>
                <a:spLocks noEditPoints="1"/>
              </p:cNvSpPr>
              <p:nvPr userDrawn="1"/>
            </p:nvSpPr>
            <p:spPr bwMode="auto">
              <a:xfrm>
                <a:off x="4687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3" name="Freeform 2040"/>
              <p:cNvSpPr>
                <a:spLocks noEditPoints="1"/>
              </p:cNvSpPr>
              <p:nvPr userDrawn="1"/>
            </p:nvSpPr>
            <p:spPr bwMode="auto">
              <a:xfrm>
                <a:off x="4687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2 w 48"/>
                  <a:gd name="T5" fmla="*/ 5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2" y="5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4" name="Freeform 2041"/>
              <p:cNvSpPr>
                <a:spLocks noEditPoints="1"/>
              </p:cNvSpPr>
              <p:nvPr userDrawn="1"/>
            </p:nvSpPr>
            <p:spPr bwMode="auto">
              <a:xfrm>
                <a:off x="4783" y="248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5" name="Freeform 2042"/>
              <p:cNvSpPr>
                <a:spLocks noEditPoints="1"/>
              </p:cNvSpPr>
              <p:nvPr userDrawn="1"/>
            </p:nvSpPr>
            <p:spPr bwMode="auto">
              <a:xfrm>
                <a:off x="4783" y="2483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5 h 48"/>
                  <a:gd name="T4" fmla="*/ 43 w 51"/>
                  <a:gd name="T5" fmla="*/ 5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6" name="Freeform 2043"/>
              <p:cNvSpPr>
                <a:spLocks noEditPoints="1"/>
              </p:cNvSpPr>
              <p:nvPr userDrawn="1"/>
            </p:nvSpPr>
            <p:spPr bwMode="auto">
              <a:xfrm>
                <a:off x="4882" y="248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7" name="Freeform 2044"/>
              <p:cNvSpPr>
                <a:spLocks noEditPoints="1"/>
              </p:cNvSpPr>
              <p:nvPr userDrawn="1"/>
            </p:nvSpPr>
            <p:spPr bwMode="auto">
              <a:xfrm>
                <a:off x="4882" y="248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8" name="Freeform 2045"/>
              <p:cNvSpPr>
                <a:spLocks noEditPoints="1"/>
              </p:cNvSpPr>
              <p:nvPr userDrawn="1"/>
            </p:nvSpPr>
            <p:spPr bwMode="auto">
              <a:xfrm>
                <a:off x="4978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9" name="Freeform 2046"/>
              <p:cNvSpPr>
                <a:spLocks noEditPoints="1"/>
              </p:cNvSpPr>
              <p:nvPr userDrawn="1"/>
            </p:nvSpPr>
            <p:spPr bwMode="auto">
              <a:xfrm>
                <a:off x="4978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0" name="Freeform 2047"/>
              <p:cNvSpPr>
                <a:spLocks noEditPoints="1"/>
              </p:cNvSpPr>
              <p:nvPr userDrawn="1"/>
            </p:nvSpPr>
            <p:spPr bwMode="auto">
              <a:xfrm>
                <a:off x="5074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1" name="Freeform 2048"/>
              <p:cNvSpPr>
                <a:spLocks noEditPoints="1"/>
              </p:cNvSpPr>
              <p:nvPr userDrawn="1"/>
            </p:nvSpPr>
            <p:spPr bwMode="auto">
              <a:xfrm>
                <a:off x="5074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2" name="Freeform 2049"/>
              <p:cNvSpPr>
                <a:spLocks noEditPoints="1"/>
              </p:cNvSpPr>
              <p:nvPr userDrawn="1"/>
            </p:nvSpPr>
            <p:spPr bwMode="auto">
              <a:xfrm>
                <a:off x="5170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3" name="Freeform 2050"/>
              <p:cNvSpPr>
                <a:spLocks noEditPoints="1"/>
              </p:cNvSpPr>
              <p:nvPr userDrawn="1"/>
            </p:nvSpPr>
            <p:spPr bwMode="auto">
              <a:xfrm>
                <a:off x="5170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3 w 48"/>
                  <a:gd name="T5" fmla="*/ 5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3" y="5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4" name="Freeform 2051"/>
              <p:cNvSpPr>
                <a:spLocks noEditPoints="1"/>
              </p:cNvSpPr>
              <p:nvPr userDrawn="1"/>
            </p:nvSpPr>
            <p:spPr bwMode="auto">
              <a:xfrm>
                <a:off x="5269" y="248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5" name="Freeform 2052"/>
              <p:cNvSpPr>
                <a:spLocks noEditPoints="1"/>
              </p:cNvSpPr>
              <p:nvPr userDrawn="1"/>
            </p:nvSpPr>
            <p:spPr bwMode="auto">
              <a:xfrm>
                <a:off x="5269" y="2483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6" name="Freeform 2053"/>
              <p:cNvSpPr>
                <a:spLocks noEditPoints="1"/>
              </p:cNvSpPr>
              <p:nvPr userDrawn="1"/>
            </p:nvSpPr>
            <p:spPr bwMode="auto">
              <a:xfrm>
                <a:off x="5365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7" name="Freeform 2054"/>
              <p:cNvSpPr>
                <a:spLocks noEditPoints="1"/>
              </p:cNvSpPr>
              <p:nvPr userDrawn="1"/>
            </p:nvSpPr>
            <p:spPr bwMode="auto">
              <a:xfrm>
                <a:off x="5365" y="2483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5 h 48"/>
                  <a:gd name="T4" fmla="*/ 40 w 48"/>
                  <a:gd name="T5" fmla="*/ 5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5"/>
                    </a:lnTo>
                    <a:lnTo>
                      <a:pt x="40" y="5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8" name="Freeform 2055"/>
              <p:cNvSpPr>
                <a:spLocks noEditPoints="1"/>
              </p:cNvSpPr>
              <p:nvPr userDrawn="1"/>
            </p:nvSpPr>
            <p:spPr bwMode="auto">
              <a:xfrm>
                <a:off x="2170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9" name="Freeform 2056"/>
              <p:cNvSpPr>
                <a:spLocks noEditPoints="1"/>
              </p:cNvSpPr>
              <p:nvPr userDrawn="1"/>
            </p:nvSpPr>
            <p:spPr bwMode="auto">
              <a:xfrm>
                <a:off x="2170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0" name="Freeform 2057"/>
              <p:cNvSpPr>
                <a:spLocks noEditPoints="1"/>
              </p:cNvSpPr>
              <p:nvPr userDrawn="1"/>
            </p:nvSpPr>
            <p:spPr bwMode="auto">
              <a:xfrm>
                <a:off x="2269" y="257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1" name="Freeform 2058"/>
              <p:cNvSpPr>
                <a:spLocks noEditPoints="1"/>
              </p:cNvSpPr>
              <p:nvPr userDrawn="1"/>
            </p:nvSpPr>
            <p:spPr bwMode="auto">
              <a:xfrm>
                <a:off x="2269" y="257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2" name="Freeform 2059"/>
              <p:cNvSpPr>
                <a:spLocks noEditPoints="1"/>
              </p:cNvSpPr>
              <p:nvPr userDrawn="1"/>
            </p:nvSpPr>
            <p:spPr bwMode="auto">
              <a:xfrm>
                <a:off x="2365" y="257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3" name="Freeform 2060"/>
              <p:cNvSpPr>
                <a:spLocks noEditPoints="1"/>
              </p:cNvSpPr>
              <p:nvPr userDrawn="1"/>
            </p:nvSpPr>
            <p:spPr bwMode="auto">
              <a:xfrm>
                <a:off x="2365" y="257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4" name="Freeform 2061"/>
              <p:cNvSpPr>
                <a:spLocks noEditPoints="1"/>
              </p:cNvSpPr>
              <p:nvPr userDrawn="1"/>
            </p:nvSpPr>
            <p:spPr bwMode="auto">
              <a:xfrm>
                <a:off x="2462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5" name="Freeform 2062"/>
              <p:cNvSpPr>
                <a:spLocks noEditPoints="1"/>
              </p:cNvSpPr>
              <p:nvPr userDrawn="1"/>
            </p:nvSpPr>
            <p:spPr bwMode="auto">
              <a:xfrm>
                <a:off x="2462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6" name="Freeform 2063"/>
              <p:cNvSpPr>
                <a:spLocks noEditPoints="1"/>
              </p:cNvSpPr>
              <p:nvPr userDrawn="1"/>
            </p:nvSpPr>
            <p:spPr bwMode="auto">
              <a:xfrm>
                <a:off x="2558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7" name="Freeform 2064"/>
              <p:cNvSpPr>
                <a:spLocks noEditPoints="1"/>
              </p:cNvSpPr>
              <p:nvPr userDrawn="1"/>
            </p:nvSpPr>
            <p:spPr bwMode="auto">
              <a:xfrm>
                <a:off x="2558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8" name="Freeform 2065"/>
              <p:cNvSpPr>
                <a:spLocks noEditPoints="1"/>
              </p:cNvSpPr>
              <p:nvPr userDrawn="1"/>
            </p:nvSpPr>
            <p:spPr bwMode="auto">
              <a:xfrm>
                <a:off x="2654" y="257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9" name="Freeform 2066"/>
              <p:cNvSpPr>
                <a:spLocks noEditPoints="1"/>
              </p:cNvSpPr>
              <p:nvPr userDrawn="1"/>
            </p:nvSpPr>
            <p:spPr bwMode="auto">
              <a:xfrm>
                <a:off x="2654" y="257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0" name="Freeform 2067"/>
              <p:cNvSpPr>
                <a:spLocks noEditPoints="1"/>
              </p:cNvSpPr>
              <p:nvPr userDrawn="1"/>
            </p:nvSpPr>
            <p:spPr bwMode="auto">
              <a:xfrm>
                <a:off x="2753" y="257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1" name="Freeform 2068"/>
              <p:cNvSpPr>
                <a:spLocks noEditPoints="1"/>
              </p:cNvSpPr>
              <p:nvPr userDrawn="1"/>
            </p:nvSpPr>
            <p:spPr bwMode="auto">
              <a:xfrm>
                <a:off x="2753" y="257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2" name="Freeform 2069"/>
              <p:cNvSpPr>
                <a:spLocks noEditPoints="1"/>
              </p:cNvSpPr>
              <p:nvPr userDrawn="1"/>
            </p:nvSpPr>
            <p:spPr bwMode="auto">
              <a:xfrm>
                <a:off x="2849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3" name="Freeform 2070"/>
              <p:cNvSpPr>
                <a:spLocks noEditPoints="1"/>
              </p:cNvSpPr>
              <p:nvPr userDrawn="1"/>
            </p:nvSpPr>
            <p:spPr bwMode="auto">
              <a:xfrm>
                <a:off x="2849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4" name="Freeform 2071"/>
              <p:cNvSpPr>
                <a:spLocks noEditPoints="1"/>
              </p:cNvSpPr>
              <p:nvPr userDrawn="1"/>
            </p:nvSpPr>
            <p:spPr bwMode="auto">
              <a:xfrm>
                <a:off x="2945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5" name="Freeform 2072"/>
              <p:cNvSpPr>
                <a:spLocks noEditPoints="1"/>
              </p:cNvSpPr>
              <p:nvPr userDrawn="1"/>
            </p:nvSpPr>
            <p:spPr bwMode="auto">
              <a:xfrm>
                <a:off x="2945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6" name="Freeform 2073"/>
              <p:cNvSpPr>
                <a:spLocks noEditPoints="1"/>
              </p:cNvSpPr>
              <p:nvPr userDrawn="1"/>
            </p:nvSpPr>
            <p:spPr bwMode="auto">
              <a:xfrm>
                <a:off x="3041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7" name="Freeform 2074"/>
              <p:cNvSpPr>
                <a:spLocks noEditPoints="1"/>
              </p:cNvSpPr>
              <p:nvPr userDrawn="1"/>
            </p:nvSpPr>
            <p:spPr bwMode="auto">
              <a:xfrm>
                <a:off x="3041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8" name="Freeform 2075"/>
              <p:cNvSpPr>
                <a:spLocks noEditPoints="1"/>
              </p:cNvSpPr>
              <p:nvPr userDrawn="1"/>
            </p:nvSpPr>
            <p:spPr bwMode="auto">
              <a:xfrm>
                <a:off x="3140" y="257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9" name="Freeform 2076"/>
              <p:cNvSpPr>
                <a:spLocks noEditPoints="1"/>
              </p:cNvSpPr>
              <p:nvPr userDrawn="1"/>
            </p:nvSpPr>
            <p:spPr bwMode="auto">
              <a:xfrm>
                <a:off x="3140" y="257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0" name="Freeform 2077"/>
              <p:cNvSpPr>
                <a:spLocks noEditPoints="1"/>
              </p:cNvSpPr>
              <p:nvPr userDrawn="1"/>
            </p:nvSpPr>
            <p:spPr bwMode="auto">
              <a:xfrm>
                <a:off x="3236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1" name="Freeform 2078"/>
              <p:cNvSpPr>
                <a:spLocks noEditPoints="1"/>
              </p:cNvSpPr>
              <p:nvPr userDrawn="1"/>
            </p:nvSpPr>
            <p:spPr bwMode="auto">
              <a:xfrm>
                <a:off x="3236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2" name="Freeform 2079"/>
              <p:cNvSpPr>
                <a:spLocks noEditPoints="1"/>
              </p:cNvSpPr>
              <p:nvPr userDrawn="1"/>
            </p:nvSpPr>
            <p:spPr bwMode="auto">
              <a:xfrm>
                <a:off x="3332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3" name="Freeform 2080"/>
              <p:cNvSpPr>
                <a:spLocks noEditPoints="1"/>
              </p:cNvSpPr>
              <p:nvPr userDrawn="1"/>
            </p:nvSpPr>
            <p:spPr bwMode="auto">
              <a:xfrm>
                <a:off x="3332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4" name="Freeform 2081"/>
              <p:cNvSpPr>
                <a:spLocks noEditPoints="1"/>
              </p:cNvSpPr>
              <p:nvPr userDrawn="1"/>
            </p:nvSpPr>
            <p:spPr bwMode="auto">
              <a:xfrm>
                <a:off x="3429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5" name="Freeform 2082"/>
              <p:cNvSpPr>
                <a:spLocks noEditPoints="1"/>
              </p:cNvSpPr>
              <p:nvPr userDrawn="1"/>
            </p:nvSpPr>
            <p:spPr bwMode="auto">
              <a:xfrm>
                <a:off x="3429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6" name="Freeform 2083"/>
              <p:cNvSpPr>
                <a:spLocks noEditPoints="1"/>
              </p:cNvSpPr>
              <p:nvPr userDrawn="1"/>
            </p:nvSpPr>
            <p:spPr bwMode="auto">
              <a:xfrm>
                <a:off x="3525" y="2579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7" name="Freeform 2084"/>
              <p:cNvSpPr>
                <a:spLocks noEditPoints="1"/>
              </p:cNvSpPr>
              <p:nvPr userDrawn="1"/>
            </p:nvSpPr>
            <p:spPr bwMode="auto">
              <a:xfrm>
                <a:off x="3525" y="2579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8" name="Freeform 2085"/>
              <p:cNvSpPr>
                <a:spLocks noEditPoints="1"/>
              </p:cNvSpPr>
              <p:nvPr userDrawn="1"/>
            </p:nvSpPr>
            <p:spPr bwMode="auto">
              <a:xfrm>
                <a:off x="3623" y="2579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9" name="Freeform 2086"/>
              <p:cNvSpPr>
                <a:spLocks noEditPoints="1"/>
              </p:cNvSpPr>
              <p:nvPr userDrawn="1"/>
            </p:nvSpPr>
            <p:spPr bwMode="auto">
              <a:xfrm>
                <a:off x="3623" y="2579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0" name="Freeform 2087"/>
              <p:cNvSpPr>
                <a:spLocks noEditPoints="1"/>
              </p:cNvSpPr>
              <p:nvPr userDrawn="1"/>
            </p:nvSpPr>
            <p:spPr bwMode="auto">
              <a:xfrm>
                <a:off x="3720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1" name="Freeform 2088"/>
              <p:cNvSpPr>
                <a:spLocks noEditPoints="1"/>
              </p:cNvSpPr>
              <p:nvPr userDrawn="1"/>
            </p:nvSpPr>
            <p:spPr bwMode="auto">
              <a:xfrm>
                <a:off x="3720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2" name="Freeform 2089"/>
              <p:cNvSpPr>
                <a:spLocks noEditPoints="1"/>
              </p:cNvSpPr>
              <p:nvPr userDrawn="1"/>
            </p:nvSpPr>
            <p:spPr bwMode="auto">
              <a:xfrm>
                <a:off x="3816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3" name="Freeform 2090"/>
              <p:cNvSpPr>
                <a:spLocks noEditPoints="1"/>
              </p:cNvSpPr>
              <p:nvPr userDrawn="1"/>
            </p:nvSpPr>
            <p:spPr bwMode="auto">
              <a:xfrm>
                <a:off x="3816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4" name="Freeform 2091"/>
              <p:cNvSpPr>
                <a:spLocks noEditPoints="1"/>
              </p:cNvSpPr>
              <p:nvPr userDrawn="1"/>
            </p:nvSpPr>
            <p:spPr bwMode="auto">
              <a:xfrm>
                <a:off x="3912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5" name="Freeform 2092"/>
              <p:cNvSpPr>
                <a:spLocks noEditPoints="1"/>
              </p:cNvSpPr>
              <p:nvPr userDrawn="1"/>
            </p:nvSpPr>
            <p:spPr bwMode="auto">
              <a:xfrm>
                <a:off x="3912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6" name="Freeform 2093"/>
              <p:cNvSpPr>
                <a:spLocks noEditPoints="1"/>
              </p:cNvSpPr>
              <p:nvPr userDrawn="1"/>
            </p:nvSpPr>
            <p:spPr bwMode="auto">
              <a:xfrm>
                <a:off x="4011" y="257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7" name="Freeform 2094"/>
              <p:cNvSpPr>
                <a:spLocks noEditPoints="1"/>
              </p:cNvSpPr>
              <p:nvPr userDrawn="1"/>
            </p:nvSpPr>
            <p:spPr bwMode="auto">
              <a:xfrm>
                <a:off x="4011" y="257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8" name="Freeform 2095"/>
              <p:cNvSpPr>
                <a:spLocks noEditPoints="1"/>
              </p:cNvSpPr>
              <p:nvPr userDrawn="1"/>
            </p:nvSpPr>
            <p:spPr bwMode="auto">
              <a:xfrm>
                <a:off x="4107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9" name="Freeform 2096"/>
              <p:cNvSpPr>
                <a:spLocks noEditPoints="1"/>
              </p:cNvSpPr>
              <p:nvPr userDrawn="1"/>
            </p:nvSpPr>
            <p:spPr bwMode="auto">
              <a:xfrm>
                <a:off x="4107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0" name="Freeform 2097"/>
              <p:cNvSpPr>
                <a:spLocks noEditPoints="1"/>
              </p:cNvSpPr>
              <p:nvPr userDrawn="1"/>
            </p:nvSpPr>
            <p:spPr bwMode="auto">
              <a:xfrm>
                <a:off x="4203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1" name="Freeform 2098"/>
              <p:cNvSpPr>
                <a:spLocks noEditPoints="1"/>
              </p:cNvSpPr>
              <p:nvPr userDrawn="1"/>
            </p:nvSpPr>
            <p:spPr bwMode="auto">
              <a:xfrm>
                <a:off x="4203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2" name="Freeform 2099"/>
              <p:cNvSpPr>
                <a:spLocks noEditPoints="1"/>
              </p:cNvSpPr>
              <p:nvPr userDrawn="1"/>
            </p:nvSpPr>
            <p:spPr bwMode="auto">
              <a:xfrm>
                <a:off x="4299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3" name="Freeform 2100"/>
              <p:cNvSpPr>
                <a:spLocks noEditPoints="1"/>
              </p:cNvSpPr>
              <p:nvPr userDrawn="1"/>
            </p:nvSpPr>
            <p:spPr bwMode="auto">
              <a:xfrm>
                <a:off x="4299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4" name="Freeform 2101"/>
              <p:cNvSpPr>
                <a:spLocks noEditPoints="1"/>
              </p:cNvSpPr>
              <p:nvPr userDrawn="1"/>
            </p:nvSpPr>
            <p:spPr bwMode="auto">
              <a:xfrm>
                <a:off x="4395" y="257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5" name="Freeform 2102"/>
              <p:cNvSpPr>
                <a:spLocks noEditPoints="1"/>
              </p:cNvSpPr>
              <p:nvPr userDrawn="1"/>
            </p:nvSpPr>
            <p:spPr bwMode="auto">
              <a:xfrm>
                <a:off x="4395" y="257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6" name="Freeform 2103"/>
              <p:cNvSpPr>
                <a:spLocks noEditPoints="1"/>
              </p:cNvSpPr>
              <p:nvPr userDrawn="1"/>
            </p:nvSpPr>
            <p:spPr bwMode="auto">
              <a:xfrm>
                <a:off x="4494" y="257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7" name="Freeform 2104"/>
              <p:cNvSpPr>
                <a:spLocks noEditPoints="1"/>
              </p:cNvSpPr>
              <p:nvPr userDrawn="1"/>
            </p:nvSpPr>
            <p:spPr bwMode="auto">
              <a:xfrm>
                <a:off x="4494" y="2579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8" name="Freeform 2105"/>
              <p:cNvSpPr>
                <a:spLocks noEditPoints="1"/>
              </p:cNvSpPr>
              <p:nvPr userDrawn="1"/>
            </p:nvSpPr>
            <p:spPr bwMode="auto">
              <a:xfrm>
                <a:off x="4590" y="2579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9" name="Freeform 2106"/>
              <p:cNvSpPr>
                <a:spLocks noEditPoints="1"/>
              </p:cNvSpPr>
              <p:nvPr userDrawn="1"/>
            </p:nvSpPr>
            <p:spPr bwMode="auto">
              <a:xfrm>
                <a:off x="4590" y="2579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0" name="Freeform 2107"/>
              <p:cNvSpPr>
                <a:spLocks noEditPoints="1"/>
              </p:cNvSpPr>
              <p:nvPr userDrawn="1"/>
            </p:nvSpPr>
            <p:spPr bwMode="auto">
              <a:xfrm>
                <a:off x="4687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1" name="Freeform 2108"/>
              <p:cNvSpPr>
                <a:spLocks noEditPoints="1"/>
              </p:cNvSpPr>
              <p:nvPr userDrawn="1"/>
            </p:nvSpPr>
            <p:spPr bwMode="auto">
              <a:xfrm>
                <a:off x="4687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2" name="Freeform 2109"/>
              <p:cNvSpPr>
                <a:spLocks noEditPoints="1"/>
              </p:cNvSpPr>
              <p:nvPr userDrawn="1"/>
            </p:nvSpPr>
            <p:spPr bwMode="auto">
              <a:xfrm>
                <a:off x="4783" y="257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3" name="Freeform 2110"/>
              <p:cNvSpPr>
                <a:spLocks noEditPoints="1"/>
              </p:cNvSpPr>
              <p:nvPr userDrawn="1"/>
            </p:nvSpPr>
            <p:spPr bwMode="auto">
              <a:xfrm>
                <a:off x="4783" y="2579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4" name="Freeform 2111"/>
              <p:cNvSpPr>
                <a:spLocks noEditPoints="1"/>
              </p:cNvSpPr>
              <p:nvPr userDrawn="1"/>
            </p:nvSpPr>
            <p:spPr bwMode="auto">
              <a:xfrm>
                <a:off x="4882" y="257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5" name="Freeform 2112"/>
              <p:cNvSpPr>
                <a:spLocks noEditPoints="1"/>
              </p:cNvSpPr>
              <p:nvPr userDrawn="1"/>
            </p:nvSpPr>
            <p:spPr bwMode="auto">
              <a:xfrm>
                <a:off x="4882" y="257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6" name="Freeform 2113"/>
              <p:cNvSpPr>
                <a:spLocks noEditPoints="1"/>
              </p:cNvSpPr>
              <p:nvPr userDrawn="1"/>
            </p:nvSpPr>
            <p:spPr bwMode="auto">
              <a:xfrm>
                <a:off x="4978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7" name="Freeform 2114"/>
              <p:cNvSpPr>
                <a:spLocks noEditPoints="1"/>
              </p:cNvSpPr>
              <p:nvPr userDrawn="1"/>
            </p:nvSpPr>
            <p:spPr bwMode="auto">
              <a:xfrm>
                <a:off x="4978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8" name="Freeform 2115"/>
              <p:cNvSpPr>
                <a:spLocks noEditPoints="1"/>
              </p:cNvSpPr>
              <p:nvPr userDrawn="1"/>
            </p:nvSpPr>
            <p:spPr bwMode="auto">
              <a:xfrm>
                <a:off x="5074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9" name="Freeform 2116"/>
              <p:cNvSpPr>
                <a:spLocks noEditPoints="1"/>
              </p:cNvSpPr>
              <p:nvPr userDrawn="1"/>
            </p:nvSpPr>
            <p:spPr bwMode="auto">
              <a:xfrm>
                <a:off x="5074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0" name="Freeform 2117"/>
              <p:cNvSpPr>
                <a:spLocks noEditPoints="1"/>
              </p:cNvSpPr>
              <p:nvPr userDrawn="1"/>
            </p:nvSpPr>
            <p:spPr bwMode="auto">
              <a:xfrm>
                <a:off x="5170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1" name="Freeform 2118"/>
              <p:cNvSpPr>
                <a:spLocks noEditPoints="1"/>
              </p:cNvSpPr>
              <p:nvPr userDrawn="1"/>
            </p:nvSpPr>
            <p:spPr bwMode="auto">
              <a:xfrm>
                <a:off x="5170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2" name="Freeform 2119"/>
              <p:cNvSpPr>
                <a:spLocks noEditPoints="1"/>
              </p:cNvSpPr>
              <p:nvPr userDrawn="1"/>
            </p:nvSpPr>
            <p:spPr bwMode="auto">
              <a:xfrm>
                <a:off x="5269" y="257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3" name="Freeform 2120"/>
              <p:cNvSpPr>
                <a:spLocks noEditPoints="1"/>
              </p:cNvSpPr>
              <p:nvPr userDrawn="1"/>
            </p:nvSpPr>
            <p:spPr bwMode="auto">
              <a:xfrm>
                <a:off x="5269" y="2579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4" name="Freeform 2121"/>
              <p:cNvSpPr>
                <a:spLocks noEditPoints="1"/>
              </p:cNvSpPr>
              <p:nvPr userDrawn="1"/>
            </p:nvSpPr>
            <p:spPr bwMode="auto">
              <a:xfrm>
                <a:off x="5365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5" name="Freeform 2122"/>
              <p:cNvSpPr>
                <a:spLocks noEditPoints="1"/>
              </p:cNvSpPr>
              <p:nvPr userDrawn="1"/>
            </p:nvSpPr>
            <p:spPr bwMode="auto">
              <a:xfrm>
                <a:off x="5365" y="2579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6" name="Freeform 2123"/>
              <p:cNvSpPr>
                <a:spLocks noEditPoints="1"/>
              </p:cNvSpPr>
              <p:nvPr userDrawn="1"/>
            </p:nvSpPr>
            <p:spPr bwMode="auto">
              <a:xfrm>
                <a:off x="2170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7" name="Freeform 2124"/>
              <p:cNvSpPr>
                <a:spLocks noEditPoints="1"/>
              </p:cNvSpPr>
              <p:nvPr userDrawn="1"/>
            </p:nvSpPr>
            <p:spPr bwMode="auto">
              <a:xfrm>
                <a:off x="2170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8" name="Freeform 2125"/>
              <p:cNvSpPr>
                <a:spLocks noEditPoints="1"/>
              </p:cNvSpPr>
              <p:nvPr userDrawn="1"/>
            </p:nvSpPr>
            <p:spPr bwMode="auto">
              <a:xfrm>
                <a:off x="2269" y="267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9" name="Freeform 2126"/>
              <p:cNvSpPr>
                <a:spLocks noEditPoints="1"/>
              </p:cNvSpPr>
              <p:nvPr userDrawn="1"/>
            </p:nvSpPr>
            <p:spPr bwMode="auto">
              <a:xfrm>
                <a:off x="2269" y="267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0" name="Freeform 2127"/>
              <p:cNvSpPr>
                <a:spLocks noEditPoints="1"/>
              </p:cNvSpPr>
              <p:nvPr userDrawn="1"/>
            </p:nvSpPr>
            <p:spPr bwMode="auto">
              <a:xfrm>
                <a:off x="2365" y="267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1" name="Freeform 2128"/>
              <p:cNvSpPr>
                <a:spLocks noEditPoints="1"/>
              </p:cNvSpPr>
              <p:nvPr userDrawn="1"/>
            </p:nvSpPr>
            <p:spPr bwMode="auto">
              <a:xfrm>
                <a:off x="2365" y="267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2" name="Freeform 2129"/>
              <p:cNvSpPr>
                <a:spLocks noEditPoints="1"/>
              </p:cNvSpPr>
              <p:nvPr userDrawn="1"/>
            </p:nvSpPr>
            <p:spPr bwMode="auto">
              <a:xfrm>
                <a:off x="2462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3" name="Freeform 2130"/>
              <p:cNvSpPr>
                <a:spLocks noEditPoints="1"/>
              </p:cNvSpPr>
              <p:nvPr userDrawn="1"/>
            </p:nvSpPr>
            <p:spPr bwMode="auto">
              <a:xfrm>
                <a:off x="2462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4" name="Freeform 2131"/>
              <p:cNvSpPr>
                <a:spLocks noEditPoints="1"/>
              </p:cNvSpPr>
              <p:nvPr userDrawn="1"/>
            </p:nvSpPr>
            <p:spPr bwMode="auto">
              <a:xfrm>
                <a:off x="2558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5" name="Freeform 2132"/>
              <p:cNvSpPr>
                <a:spLocks noEditPoints="1"/>
              </p:cNvSpPr>
              <p:nvPr userDrawn="1"/>
            </p:nvSpPr>
            <p:spPr bwMode="auto">
              <a:xfrm>
                <a:off x="2558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6" name="Freeform 2133"/>
              <p:cNvSpPr>
                <a:spLocks noEditPoints="1"/>
              </p:cNvSpPr>
              <p:nvPr userDrawn="1"/>
            </p:nvSpPr>
            <p:spPr bwMode="auto">
              <a:xfrm>
                <a:off x="2654" y="267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7" name="Freeform 2134"/>
              <p:cNvSpPr>
                <a:spLocks noEditPoints="1"/>
              </p:cNvSpPr>
              <p:nvPr userDrawn="1"/>
            </p:nvSpPr>
            <p:spPr bwMode="auto">
              <a:xfrm>
                <a:off x="2654" y="267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8" name="Freeform 2135"/>
              <p:cNvSpPr>
                <a:spLocks noEditPoints="1"/>
              </p:cNvSpPr>
              <p:nvPr userDrawn="1"/>
            </p:nvSpPr>
            <p:spPr bwMode="auto">
              <a:xfrm>
                <a:off x="2753" y="267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9" name="Freeform 2136"/>
              <p:cNvSpPr>
                <a:spLocks noEditPoints="1"/>
              </p:cNvSpPr>
              <p:nvPr userDrawn="1"/>
            </p:nvSpPr>
            <p:spPr bwMode="auto">
              <a:xfrm>
                <a:off x="2753" y="267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0" name="Freeform 2137"/>
              <p:cNvSpPr>
                <a:spLocks noEditPoints="1"/>
              </p:cNvSpPr>
              <p:nvPr userDrawn="1"/>
            </p:nvSpPr>
            <p:spPr bwMode="auto">
              <a:xfrm>
                <a:off x="2849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1" name="Freeform 2138"/>
              <p:cNvSpPr>
                <a:spLocks noEditPoints="1"/>
              </p:cNvSpPr>
              <p:nvPr userDrawn="1"/>
            </p:nvSpPr>
            <p:spPr bwMode="auto">
              <a:xfrm>
                <a:off x="2849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2" name="Freeform 2139"/>
              <p:cNvSpPr>
                <a:spLocks noEditPoints="1"/>
              </p:cNvSpPr>
              <p:nvPr userDrawn="1"/>
            </p:nvSpPr>
            <p:spPr bwMode="auto">
              <a:xfrm>
                <a:off x="2945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3" name="Freeform 2140"/>
              <p:cNvSpPr>
                <a:spLocks noEditPoints="1"/>
              </p:cNvSpPr>
              <p:nvPr userDrawn="1"/>
            </p:nvSpPr>
            <p:spPr bwMode="auto">
              <a:xfrm>
                <a:off x="2945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4" name="Freeform 2141"/>
              <p:cNvSpPr>
                <a:spLocks noEditPoints="1"/>
              </p:cNvSpPr>
              <p:nvPr userDrawn="1"/>
            </p:nvSpPr>
            <p:spPr bwMode="auto">
              <a:xfrm>
                <a:off x="3041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5" name="Freeform 2142"/>
              <p:cNvSpPr>
                <a:spLocks noEditPoints="1"/>
              </p:cNvSpPr>
              <p:nvPr userDrawn="1"/>
            </p:nvSpPr>
            <p:spPr bwMode="auto">
              <a:xfrm>
                <a:off x="3041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6" name="Freeform 2143"/>
              <p:cNvSpPr>
                <a:spLocks noEditPoints="1"/>
              </p:cNvSpPr>
              <p:nvPr userDrawn="1"/>
            </p:nvSpPr>
            <p:spPr bwMode="auto">
              <a:xfrm>
                <a:off x="3140" y="267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7" name="Freeform 2144"/>
              <p:cNvSpPr>
                <a:spLocks noEditPoints="1"/>
              </p:cNvSpPr>
              <p:nvPr userDrawn="1"/>
            </p:nvSpPr>
            <p:spPr bwMode="auto">
              <a:xfrm>
                <a:off x="3140" y="267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8" name="Freeform 2145"/>
              <p:cNvSpPr>
                <a:spLocks noEditPoints="1"/>
              </p:cNvSpPr>
              <p:nvPr userDrawn="1"/>
            </p:nvSpPr>
            <p:spPr bwMode="auto">
              <a:xfrm>
                <a:off x="3236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9" name="Freeform 2146"/>
              <p:cNvSpPr>
                <a:spLocks noEditPoints="1"/>
              </p:cNvSpPr>
              <p:nvPr userDrawn="1"/>
            </p:nvSpPr>
            <p:spPr bwMode="auto">
              <a:xfrm>
                <a:off x="3236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0" name="Freeform 2147"/>
              <p:cNvSpPr>
                <a:spLocks noEditPoints="1"/>
              </p:cNvSpPr>
              <p:nvPr userDrawn="1"/>
            </p:nvSpPr>
            <p:spPr bwMode="auto">
              <a:xfrm>
                <a:off x="3332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1" name="Freeform 2148"/>
              <p:cNvSpPr>
                <a:spLocks noEditPoints="1"/>
              </p:cNvSpPr>
              <p:nvPr userDrawn="1"/>
            </p:nvSpPr>
            <p:spPr bwMode="auto">
              <a:xfrm>
                <a:off x="3332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2" name="Freeform 2149"/>
              <p:cNvSpPr>
                <a:spLocks noEditPoints="1"/>
              </p:cNvSpPr>
              <p:nvPr userDrawn="1"/>
            </p:nvSpPr>
            <p:spPr bwMode="auto">
              <a:xfrm>
                <a:off x="3429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3" name="Freeform 2150"/>
              <p:cNvSpPr>
                <a:spLocks noEditPoints="1"/>
              </p:cNvSpPr>
              <p:nvPr userDrawn="1"/>
            </p:nvSpPr>
            <p:spPr bwMode="auto">
              <a:xfrm>
                <a:off x="3429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4" name="Freeform 2151"/>
              <p:cNvSpPr>
                <a:spLocks noEditPoints="1"/>
              </p:cNvSpPr>
              <p:nvPr userDrawn="1"/>
            </p:nvSpPr>
            <p:spPr bwMode="auto">
              <a:xfrm>
                <a:off x="3525" y="2675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5" name="Freeform 2152"/>
              <p:cNvSpPr>
                <a:spLocks noEditPoints="1"/>
              </p:cNvSpPr>
              <p:nvPr userDrawn="1"/>
            </p:nvSpPr>
            <p:spPr bwMode="auto">
              <a:xfrm>
                <a:off x="3525" y="2675"/>
                <a:ext cx="50" cy="48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8 h 48"/>
                  <a:gd name="T4" fmla="*/ 42 w 50"/>
                  <a:gd name="T5" fmla="*/ 8 h 48"/>
                  <a:gd name="T6" fmla="*/ 42 w 50"/>
                  <a:gd name="T7" fmla="*/ 40 h 48"/>
                  <a:gd name="T8" fmla="*/ 8 w 50"/>
                  <a:gd name="T9" fmla="*/ 40 h 48"/>
                  <a:gd name="T10" fmla="*/ 50 w 50"/>
                  <a:gd name="T11" fmla="*/ 0 h 48"/>
                  <a:gd name="T12" fmla="*/ 0 w 50"/>
                  <a:gd name="T13" fmla="*/ 0 h 48"/>
                  <a:gd name="T14" fmla="*/ 0 w 50"/>
                  <a:gd name="T15" fmla="*/ 48 h 48"/>
                  <a:gd name="T16" fmla="*/ 50 w 50"/>
                  <a:gd name="T17" fmla="*/ 48 h 48"/>
                  <a:gd name="T18" fmla="*/ 50 w 5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5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6" name="Freeform 2153"/>
              <p:cNvSpPr>
                <a:spLocks noEditPoints="1"/>
              </p:cNvSpPr>
              <p:nvPr userDrawn="1"/>
            </p:nvSpPr>
            <p:spPr bwMode="auto">
              <a:xfrm>
                <a:off x="3623" y="2675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7" name="Freeform 2154"/>
              <p:cNvSpPr>
                <a:spLocks noEditPoints="1"/>
              </p:cNvSpPr>
              <p:nvPr userDrawn="1"/>
            </p:nvSpPr>
            <p:spPr bwMode="auto">
              <a:xfrm>
                <a:off x="3623" y="2675"/>
                <a:ext cx="49" cy="48"/>
              </a:xfrm>
              <a:custGeom>
                <a:avLst/>
                <a:gdLst>
                  <a:gd name="T0" fmla="*/ 6 w 49"/>
                  <a:gd name="T1" fmla="*/ 40 h 48"/>
                  <a:gd name="T2" fmla="*/ 6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6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lnTo>
                      <a:pt x="6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6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8" name="Freeform 2155"/>
              <p:cNvSpPr>
                <a:spLocks noEditPoints="1"/>
              </p:cNvSpPr>
              <p:nvPr userDrawn="1"/>
            </p:nvSpPr>
            <p:spPr bwMode="auto">
              <a:xfrm>
                <a:off x="3720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9" name="Freeform 2156"/>
              <p:cNvSpPr>
                <a:spLocks noEditPoints="1"/>
              </p:cNvSpPr>
              <p:nvPr userDrawn="1"/>
            </p:nvSpPr>
            <p:spPr bwMode="auto">
              <a:xfrm>
                <a:off x="3720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0" name="Freeform 2157"/>
              <p:cNvSpPr>
                <a:spLocks noEditPoints="1"/>
              </p:cNvSpPr>
              <p:nvPr userDrawn="1"/>
            </p:nvSpPr>
            <p:spPr bwMode="auto">
              <a:xfrm>
                <a:off x="3816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1" name="Freeform 2158"/>
              <p:cNvSpPr>
                <a:spLocks noEditPoints="1"/>
              </p:cNvSpPr>
              <p:nvPr userDrawn="1"/>
            </p:nvSpPr>
            <p:spPr bwMode="auto">
              <a:xfrm>
                <a:off x="3816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2" name="Freeform 2159"/>
              <p:cNvSpPr>
                <a:spLocks noEditPoints="1"/>
              </p:cNvSpPr>
              <p:nvPr userDrawn="1"/>
            </p:nvSpPr>
            <p:spPr bwMode="auto">
              <a:xfrm>
                <a:off x="3912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3" name="Freeform 2160"/>
              <p:cNvSpPr>
                <a:spLocks noEditPoints="1"/>
              </p:cNvSpPr>
              <p:nvPr userDrawn="1"/>
            </p:nvSpPr>
            <p:spPr bwMode="auto">
              <a:xfrm>
                <a:off x="3912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4" name="Freeform 2161"/>
              <p:cNvSpPr>
                <a:spLocks noEditPoints="1"/>
              </p:cNvSpPr>
              <p:nvPr userDrawn="1"/>
            </p:nvSpPr>
            <p:spPr bwMode="auto">
              <a:xfrm>
                <a:off x="4011" y="267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5" name="Freeform 2162"/>
              <p:cNvSpPr>
                <a:spLocks noEditPoints="1"/>
              </p:cNvSpPr>
              <p:nvPr userDrawn="1"/>
            </p:nvSpPr>
            <p:spPr bwMode="auto">
              <a:xfrm>
                <a:off x="4011" y="267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6" name="Freeform 2163"/>
              <p:cNvSpPr>
                <a:spLocks noEditPoints="1"/>
              </p:cNvSpPr>
              <p:nvPr userDrawn="1"/>
            </p:nvSpPr>
            <p:spPr bwMode="auto">
              <a:xfrm>
                <a:off x="4107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7" name="Freeform 2164"/>
              <p:cNvSpPr>
                <a:spLocks noEditPoints="1"/>
              </p:cNvSpPr>
              <p:nvPr userDrawn="1"/>
            </p:nvSpPr>
            <p:spPr bwMode="auto">
              <a:xfrm>
                <a:off x="4107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8" name="Freeform 2165"/>
              <p:cNvSpPr>
                <a:spLocks noEditPoints="1"/>
              </p:cNvSpPr>
              <p:nvPr userDrawn="1"/>
            </p:nvSpPr>
            <p:spPr bwMode="auto">
              <a:xfrm>
                <a:off x="4203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9" name="Freeform 2166"/>
              <p:cNvSpPr>
                <a:spLocks noEditPoints="1"/>
              </p:cNvSpPr>
              <p:nvPr userDrawn="1"/>
            </p:nvSpPr>
            <p:spPr bwMode="auto">
              <a:xfrm>
                <a:off x="4203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0" name="Freeform 2167"/>
              <p:cNvSpPr>
                <a:spLocks noEditPoints="1"/>
              </p:cNvSpPr>
              <p:nvPr userDrawn="1"/>
            </p:nvSpPr>
            <p:spPr bwMode="auto">
              <a:xfrm>
                <a:off x="4299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1" name="Freeform 2168"/>
              <p:cNvSpPr>
                <a:spLocks noEditPoints="1"/>
              </p:cNvSpPr>
              <p:nvPr userDrawn="1"/>
            </p:nvSpPr>
            <p:spPr bwMode="auto">
              <a:xfrm>
                <a:off x="4299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2" name="Freeform 2169"/>
              <p:cNvSpPr>
                <a:spLocks noEditPoints="1"/>
              </p:cNvSpPr>
              <p:nvPr userDrawn="1"/>
            </p:nvSpPr>
            <p:spPr bwMode="auto">
              <a:xfrm>
                <a:off x="4395" y="267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3" name="Freeform 2170"/>
              <p:cNvSpPr>
                <a:spLocks noEditPoints="1"/>
              </p:cNvSpPr>
              <p:nvPr userDrawn="1"/>
            </p:nvSpPr>
            <p:spPr bwMode="auto">
              <a:xfrm>
                <a:off x="4395" y="267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4" name="Freeform 2171"/>
              <p:cNvSpPr>
                <a:spLocks noEditPoints="1"/>
              </p:cNvSpPr>
              <p:nvPr userDrawn="1"/>
            </p:nvSpPr>
            <p:spPr bwMode="auto">
              <a:xfrm>
                <a:off x="4494" y="267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5" name="Freeform 2172"/>
              <p:cNvSpPr>
                <a:spLocks noEditPoints="1"/>
              </p:cNvSpPr>
              <p:nvPr userDrawn="1"/>
            </p:nvSpPr>
            <p:spPr bwMode="auto">
              <a:xfrm>
                <a:off x="4494" y="2675"/>
                <a:ext cx="48" cy="48"/>
              </a:xfrm>
              <a:custGeom>
                <a:avLst/>
                <a:gdLst>
                  <a:gd name="T0" fmla="*/ 6 w 48"/>
                  <a:gd name="T1" fmla="*/ 40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6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6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6" name="Freeform 2173"/>
              <p:cNvSpPr>
                <a:spLocks noEditPoints="1"/>
              </p:cNvSpPr>
              <p:nvPr userDrawn="1"/>
            </p:nvSpPr>
            <p:spPr bwMode="auto">
              <a:xfrm>
                <a:off x="4590" y="2675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close/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7" name="Freeform 2174"/>
              <p:cNvSpPr>
                <a:spLocks noEditPoints="1"/>
              </p:cNvSpPr>
              <p:nvPr userDrawn="1"/>
            </p:nvSpPr>
            <p:spPr bwMode="auto">
              <a:xfrm>
                <a:off x="4590" y="2675"/>
                <a:ext cx="49" cy="48"/>
              </a:xfrm>
              <a:custGeom>
                <a:avLst/>
                <a:gdLst>
                  <a:gd name="T0" fmla="*/ 8 w 49"/>
                  <a:gd name="T1" fmla="*/ 40 h 48"/>
                  <a:gd name="T2" fmla="*/ 8 w 49"/>
                  <a:gd name="T3" fmla="*/ 8 h 48"/>
                  <a:gd name="T4" fmla="*/ 41 w 49"/>
                  <a:gd name="T5" fmla="*/ 8 h 48"/>
                  <a:gd name="T6" fmla="*/ 41 w 49"/>
                  <a:gd name="T7" fmla="*/ 40 h 48"/>
                  <a:gd name="T8" fmla="*/ 8 w 49"/>
                  <a:gd name="T9" fmla="*/ 40 h 48"/>
                  <a:gd name="T10" fmla="*/ 49 w 49"/>
                  <a:gd name="T11" fmla="*/ 0 h 48"/>
                  <a:gd name="T12" fmla="*/ 0 w 49"/>
                  <a:gd name="T13" fmla="*/ 0 h 48"/>
                  <a:gd name="T14" fmla="*/ 0 w 49"/>
                  <a:gd name="T15" fmla="*/ 48 h 48"/>
                  <a:gd name="T16" fmla="*/ 49 w 49"/>
                  <a:gd name="T17" fmla="*/ 48 h 48"/>
                  <a:gd name="T18" fmla="*/ 49 w 4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8">
                    <a:moveTo>
                      <a:pt x="8" y="40"/>
                    </a:moveTo>
                    <a:lnTo>
                      <a:pt x="8" y="8"/>
                    </a:lnTo>
                    <a:lnTo>
                      <a:pt x="41" y="8"/>
                    </a:lnTo>
                    <a:lnTo>
                      <a:pt x="41" y="40"/>
                    </a:lnTo>
                    <a:lnTo>
                      <a:pt x="8" y="40"/>
                    </a:lnTo>
                    <a:moveTo>
                      <a:pt x="4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9" y="48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8" name="Freeform 2175"/>
              <p:cNvSpPr>
                <a:spLocks noEditPoints="1"/>
              </p:cNvSpPr>
              <p:nvPr userDrawn="1"/>
            </p:nvSpPr>
            <p:spPr bwMode="auto">
              <a:xfrm>
                <a:off x="4687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9" name="Freeform 2176"/>
              <p:cNvSpPr>
                <a:spLocks noEditPoints="1"/>
              </p:cNvSpPr>
              <p:nvPr userDrawn="1"/>
            </p:nvSpPr>
            <p:spPr bwMode="auto">
              <a:xfrm>
                <a:off x="4687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0" name="Freeform 2177"/>
              <p:cNvSpPr>
                <a:spLocks noEditPoints="1"/>
              </p:cNvSpPr>
              <p:nvPr userDrawn="1"/>
            </p:nvSpPr>
            <p:spPr bwMode="auto">
              <a:xfrm>
                <a:off x="4783" y="267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1" name="Freeform 2178"/>
              <p:cNvSpPr>
                <a:spLocks noEditPoints="1"/>
              </p:cNvSpPr>
              <p:nvPr userDrawn="1"/>
            </p:nvSpPr>
            <p:spPr bwMode="auto">
              <a:xfrm>
                <a:off x="4783" y="2675"/>
                <a:ext cx="51" cy="48"/>
              </a:xfrm>
              <a:custGeom>
                <a:avLst/>
                <a:gdLst>
                  <a:gd name="T0" fmla="*/ 8 w 51"/>
                  <a:gd name="T1" fmla="*/ 40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0 h 48"/>
                  <a:gd name="T8" fmla="*/ 8 w 51"/>
                  <a:gd name="T9" fmla="*/ 40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2" name="Freeform 2179"/>
              <p:cNvSpPr>
                <a:spLocks noEditPoints="1"/>
              </p:cNvSpPr>
              <p:nvPr userDrawn="1"/>
            </p:nvSpPr>
            <p:spPr bwMode="auto">
              <a:xfrm>
                <a:off x="4882" y="267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3" name="Freeform 2180"/>
              <p:cNvSpPr>
                <a:spLocks noEditPoints="1"/>
              </p:cNvSpPr>
              <p:nvPr userDrawn="1"/>
            </p:nvSpPr>
            <p:spPr bwMode="auto">
              <a:xfrm>
                <a:off x="4882" y="267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4" name="Freeform 2181"/>
              <p:cNvSpPr>
                <a:spLocks noEditPoints="1"/>
              </p:cNvSpPr>
              <p:nvPr userDrawn="1"/>
            </p:nvSpPr>
            <p:spPr bwMode="auto">
              <a:xfrm>
                <a:off x="4978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5" name="Freeform 2182"/>
              <p:cNvSpPr>
                <a:spLocks noEditPoints="1"/>
              </p:cNvSpPr>
              <p:nvPr userDrawn="1"/>
            </p:nvSpPr>
            <p:spPr bwMode="auto">
              <a:xfrm>
                <a:off x="4978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6" name="Freeform 2183"/>
              <p:cNvSpPr>
                <a:spLocks noEditPoints="1"/>
              </p:cNvSpPr>
              <p:nvPr userDrawn="1"/>
            </p:nvSpPr>
            <p:spPr bwMode="auto">
              <a:xfrm>
                <a:off x="5074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7" name="Freeform 2184"/>
              <p:cNvSpPr>
                <a:spLocks noEditPoints="1"/>
              </p:cNvSpPr>
              <p:nvPr userDrawn="1"/>
            </p:nvSpPr>
            <p:spPr bwMode="auto">
              <a:xfrm>
                <a:off x="5074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8" name="Freeform 2185"/>
              <p:cNvSpPr>
                <a:spLocks noEditPoints="1"/>
              </p:cNvSpPr>
              <p:nvPr userDrawn="1"/>
            </p:nvSpPr>
            <p:spPr bwMode="auto">
              <a:xfrm>
                <a:off x="5170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9" name="Freeform 2186"/>
              <p:cNvSpPr>
                <a:spLocks noEditPoints="1"/>
              </p:cNvSpPr>
              <p:nvPr userDrawn="1"/>
            </p:nvSpPr>
            <p:spPr bwMode="auto">
              <a:xfrm>
                <a:off x="5170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0" name="Freeform 2187"/>
              <p:cNvSpPr>
                <a:spLocks noEditPoints="1"/>
              </p:cNvSpPr>
              <p:nvPr userDrawn="1"/>
            </p:nvSpPr>
            <p:spPr bwMode="auto">
              <a:xfrm>
                <a:off x="5269" y="267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1" name="Freeform 2188"/>
              <p:cNvSpPr>
                <a:spLocks noEditPoints="1"/>
              </p:cNvSpPr>
              <p:nvPr userDrawn="1"/>
            </p:nvSpPr>
            <p:spPr bwMode="auto">
              <a:xfrm>
                <a:off x="5269" y="2675"/>
                <a:ext cx="48" cy="48"/>
              </a:xfrm>
              <a:custGeom>
                <a:avLst/>
                <a:gdLst>
                  <a:gd name="T0" fmla="*/ 5 w 48"/>
                  <a:gd name="T1" fmla="*/ 40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5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0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5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2" name="Freeform 2189"/>
              <p:cNvSpPr>
                <a:spLocks noEditPoints="1"/>
              </p:cNvSpPr>
              <p:nvPr userDrawn="1"/>
            </p:nvSpPr>
            <p:spPr bwMode="auto">
              <a:xfrm>
                <a:off x="5365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3" name="Freeform 2190"/>
              <p:cNvSpPr>
                <a:spLocks noEditPoints="1"/>
              </p:cNvSpPr>
              <p:nvPr userDrawn="1"/>
            </p:nvSpPr>
            <p:spPr bwMode="auto">
              <a:xfrm>
                <a:off x="5365" y="2675"/>
                <a:ext cx="48" cy="48"/>
              </a:xfrm>
              <a:custGeom>
                <a:avLst/>
                <a:gdLst>
                  <a:gd name="T0" fmla="*/ 8 w 48"/>
                  <a:gd name="T1" fmla="*/ 40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0 h 48"/>
                  <a:gd name="T8" fmla="*/ 8 w 48"/>
                  <a:gd name="T9" fmla="*/ 40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0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0"/>
                    </a:lnTo>
                    <a:lnTo>
                      <a:pt x="8" y="40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4" name="Freeform 2191"/>
              <p:cNvSpPr>
                <a:spLocks noEditPoints="1"/>
              </p:cNvSpPr>
              <p:nvPr userDrawn="1"/>
            </p:nvSpPr>
            <p:spPr bwMode="auto">
              <a:xfrm>
                <a:off x="2170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5" name="Freeform 2192"/>
              <p:cNvSpPr>
                <a:spLocks noEditPoints="1"/>
              </p:cNvSpPr>
              <p:nvPr userDrawn="1"/>
            </p:nvSpPr>
            <p:spPr bwMode="auto">
              <a:xfrm>
                <a:off x="2170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6" name="Freeform 2193"/>
              <p:cNvSpPr>
                <a:spLocks noEditPoints="1"/>
              </p:cNvSpPr>
              <p:nvPr userDrawn="1"/>
            </p:nvSpPr>
            <p:spPr bwMode="auto">
              <a:xfrm>
                <a:off x="2269" y="2772"/>
                <a:ext cx="48" cy="48"/>
              </a:xfrm>
              <a:custGeom>
                <a:avLst/>
                <a:gdLst>
                  <a:gd name="T0" fmla="*/ 6 w 48"/>
                  <a:gd name="T1" fmla="*/ 42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6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7" name="Freeform 2194"/>
              <p:cNvSpPr>
                <a:spLocks noEditPoints="1"/>
              </p:cNvSpPr>
              <p:nvPr userDrawn="1"/>
            </p:nvSpPr>
            <p:spPr bwMode="auto">
              <a:xfrm>
                <a:off x="2269" y="2772"/>
                <a:ext cx="48" cy="48"/>
              </a:xfrm>
              <a:custGeom>
                <a:avLst/>
                <a:gdLst>
                  <a:gd name="T0" fmla="*/ 6 w 48"/>
                  <a:gd name="T1" fmla="*/ 42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6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8" name="Freeform 2195"/>
              <p:cNvSpPr>
                <a:spLocks noEditPoints="1"/>
              </p:cNvSpPr>
              <p:nvPr userDrawn="1"/>
            </p:nvSpPr>
            <p:spPr bwMode="auto">
              <a:xfrm>
                <a:off x="2365" y="2772"/>
                <a:ext cx="48" cy="48"/>
              </a:xfrm>
              <a:custGeom>
                <a:avLst/>
                <a:gdLst>
                  <a:gd name="T0" fmla="*/ 6 w 48"/>
                  <a:gd name="T1" fmla="*/ 42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6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9" name="Freeform 2196"/>
              <p:cNvSpPr>
                <a:spLocks noEditPoints="1"/>
              </p:cNvSpPr>
              <p:nvPr userDrawn="1"/>
            </p:nvSpPr>
            <p:spPr bwMode="auto">
              <a:xfrm>
                <a:off x="2365" y="2772"/>
                <a:ext cx="48" cy="48"/>
              </a:xfrm>
              <a:custGeom>
                <a:avLst/>
                <a:gdLst>
                  <a:gd name="T0" fmla="*/ 6 w 48"/>
                  <a:gd name="T1" fmla="*/ 42 h 48"/>
                  <a:gd name="T2" fmla="*/ 6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6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6" y="42"/>
                    </a:moveTo>
                    <a:lnTo>
                      <a:pt x="6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6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0" name="Freeform 2197"/>
              <p:cNvSpPr>
                <a:spLocks noEditPoints="1"/>
              </p:cNvSpPr>
              <p:nvPr userDrawn="1"/>
            </p:nvSpPr>
            <p:spPr bwMode="auto">
              <a:xfrm>
                <a:off x="2462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1" name="Freeform 2198"/>
              <p:cNvSpPr>
                <a:spLocks noEditPoints="1"/>
              </p:cNvSpPr>
              <p:nvPr userDrawn="1"/>
            </p:nvSpPr>
            <p:spPr bwMode="auto">
              <a:xfrm>
                <a:off x="2462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2" name="Freeform 2199"/>
              <p:cNvSpPr>
                <a:spLocks noEditPoints="1"/>
              </p:cNvSpPr>
              <p:nvPr userDrawn="1"/>
            </p:nvSpPr>
            <p:spPr bwMode="auto">
              <a:xfrm>
                <a:off x="2558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3" name="Freeform 2200"/>
              <p:cNvSpPr>
                <a:spLocks noEditPoints="1"/>
              </p:cNvSpPr>
              <p:nvPr userDrawn="1"/>
            </p:nvSpPr>
            <p:spPr bwMode="auto">
              <a:xfrm>
                <a:off x="2558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2 w 48"/>
                  <a:gd name="T5" fmla="*/ 8 h 48"/>
                  <a:gd name="T6" fmla="*/ 42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2" y="8"/>
                    </a:lnTo>
                    <a:lnTo>
                      <a:pt x="42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4" name="Freeform 2201"/>
              <p:cNvSpPr>
                <a:spLocks noEditPoints="1"/>
              </p:cNvSpPr>
              <p:nvPr userDrawn="1"/>
            </p:nvSpPr>
            <p:spPr bwMode="auto">
              <a:xfrm>
                <a:off x="2654" y="2772"/>
                <a:ext cx="51" cy="48"/>
              </a:xfrm>
              <a:custGeom>
                <a:avLst/>
                <a:gdLst>
                  <a:gd name="T0" fmla="*/ 8 w 51"/>
                  <a:gd name="T1" fmla="*/ 42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2 h 48"/>
                  <a:gd name="T8" fmla="*/ 8 w 51"/>
                  <a:gd name="T9" fmla="*/ 42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5" name="Freeform 2202"/>
              <p:cNvSpPr>
                <a:spLocks noEditPoints="1"/>
              </p:cNvSpPr>
              <p:nvPr userDrawn="1"/>
            </p:nvSpPr>
            <p:spPr bwMode="auto">
              <a:xfrm>
                <a:off x="2654" y="2772"/>
                <a:ext cx="51" cy="48"/>
              </a:xfrm>
              <a:custGeom>
                <a:avLst/>
                <a:gdLst>
                  <a:gd name="T0" fmla="*/ 8 w 51"/>
                  <a:gd name="T1" fmla="*/ 42 h 48"/>
                  <a:gd name="T2" fmla="*/ 8 w 51"/>
                  <a:gd name="T3" fmla="*/ 8 h 48"/>
                  <a:gd name="T4" fmla="*/ 43 w 51"/>
                  <a:gd name="T5" fmla="*/ 8 h 48"/>
                  <a:gd name="T6" fmla="*/ 43 w 51"/>
                  <a:gd name="T7" fmla="*/ 42 h 48"/>
                  <a:gd name="T8" fmla="*/ 8 w 51"/>
                  <a:gd name="T9" fmla="*/ 42 h 48"/>
                  <a:gd name="T10" fmla="*/ 51 w 51"/>
                  <a:gd name="T11" fmla="*/ 0 h 48"/>
                  <a:gd name="T12" fmla="*/ 0 w 51"/>
                  <a:gd name="T13" fmla="*/ 0 h 48"/>
                  <a:gd name="T14" fmla="*/ 0 w 51"/>
                  <a:gd name="T15" fmla="*/ 48 h 48"/>
                  <a:gd name="T16" fmla="*/ 51 w 51"/>
                  <a:gd name="T17" fmla="*/ 48 h 48"/>
                  <a:gd name="T18" fmla="*/ 51 w 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51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1" y="48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6" name="Freeform 2203"/>
              <p:cNvSpPr>
                <a:spLocks noEditPoints="1"/>
              </p:cNvSpPr>
              <p:nvPr userDrawn="1"/>
            </p:nvSpPr>
            <p:spPr bwMode="auto">
              <a:xfrm>
                <a:off x="2753" y="2772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7" name="Freeform 2204"/>
              <p:cNvSpPr>
                <a:spLocks noEditPoints="1"/>
              </p:cNvSpPr>
              <p:nvPr userDrawn="1"/>
            </p:nvSpPr>
            <p:spPr bwMode="auto">
              <a:xfrm>
                <a:off x="2753" y="2772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8" name="Freeform 2205"/>
              <p:cNvSpPr>
                <a:spLocks noEditPoints="1"/>
              </p:cNvSpPr>
              <p:nvPr userDrawn="1"/>
            </p:nvSpPr>
            <p:spPr bwMode="auto">
              <a:xfrm>
                <a:off x="2849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9" name="Freeform 2206"/>
              <p:cNvSpPr>
                <a:spLocks noEditPoints="1"/>
              </p:cNvSpPr>
              <p:nvPr userDrawn="1"/>
            </p:nvSpPr>
            <p:spPr bwMode="auto">
              <a:xfrm>
                <a:off x="2849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30" name="Freeform 2207"/>
              <p:cNvSpPr>
                <a:spLocks noEditPoints="1"/>
              </p:cNvSpPr>
              <p:nvPr userDrawn="1"/>
            </p:nvSpPr>
            <p:spPr bwMode="auto">
              <a:xfrm>
                <a:off x="2945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31" name="Freeform 2208"/>
              <p:cNvSpPr>
                <a:spLocks noEditPoints="1"/>
              </p:cNvSpPr>
              <p:nvPr userDrawn="1"/>
            </p:nvSpPr>
            <p:spPr bwMode="auto">
              <a:xfrm>
                <a:off x="2945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32" name="Freeform 2209"/>
              <p:cNvSpPr>
                <a:spLocks noEditPoints="1"/>
              </p:cNvSpPr>
              <p:nvPr userDrawn="1"/>
            </p:nvSpPr>
            <p:spPr bwMode="auto">
              <a:xfrm>
                <a:off x="3041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33" name="Freeform 2210"/>
              <p:cNvSpPr>
                <a:spLocks noEditPoints="1"/>
              </p:cNvSpPr>
              <p:nvPr userDrawn="1"/>
            </p:nvSpPr>
            <p:spPr bwMode="auto">
              <a:xfrm>
                <a:off x="3041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3 w 48"/>
                  <a:gd name="T5" fmla="*/ 8 h 48"/>
                  <a:gd name="T6" fmla="*/ 43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3" y="8"/>
                    </a:lnTo>
                    <a:lnTo>
                      <a:pt x="43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34" name="Freeform 2211"/>
              <p:cNvSpPr>
                <a:spLocks noEditPoints="1"/>
              </p:cNvSpPr>
              <p:nvPr userDrawn="1"/>
            </p:nvSpPr>
            <p:spPr bwMode="auto">
              <a:xfrm>
                <a:off x="3140" y="2772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35" name="Freeform 2212"/>
              <p:cNvSpPr>
                <a:spLocks noEditPoints="1"/>
              </p:cNvSpPr>
              <p:nvPr userDrawn="1"/>
            </p:nvSpPr>
            <p:spPr bwMode="auto">
              <a:xfrm>
                <a:off x="3140" y="2772"/>
                <a:ext cx="48" cy="48"/>
              </a:xfrm>
              <a:custGeom>
                <a:avLst/>
                <a:gdLst>
                  <a:gd name="T0" fmla="*/ 5 w 48"/>
                  <a:gd name="T1" fmla="*/ 42 h 48"/>
                  <a:gd name="T2" fmla="*/ 5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5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5" y="42"/>
                    </a:moveTo>
                    <a:lnTo>
                      <a:pt x="5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5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36" name="Freeform 2213"/>
              <p:cNvSpPr>
                <a:spLocks noEditPoints="1"/>
              </p:cNvSpPr>
              <p:nvPr userDrawn="1"/>
            </p:nvSpPr>
            <p:spPr bwMode="auto">
              <a:xfrm>
                <a:off x="3236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close/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37" name="Freeform 2214"/>
              <p:cNvSpPr>
                <a:spLocks noEditPoints="1"/>
              </p:cNvSpPr>
              <p:nvPr userDrawn="1"/>
            </p:nvSpPr>
            <p:spPr bwMode="auto">
              <a:xfrm>
                <a:off x="3236" y="2772"/>
                <a:ext cx="48" cy="48"/>
              </a:xfrm>
              <a:custGeom>
                <a:avLst/>
                <a:gdLst>
                  <a:gd name="T0" fmla="*/ 8 w 48"/>
                  <a:gd name="T1" fmla="*/ 42 h 48"/>
                  <a:gd name="T2" fmla="*/ 8 w 48"/>
                  <a:gd name="T3" fmla="*/ 8 h 48"/>
                  <a:gd name="T4" fmla="*/ 40 w 48"/>
                  <a:gd name="T5" fmla="*/ 8 h 48"/>
                  <a:gd name="T6" fmla="*/ 40 w 48"/>
                  <a:gd name="T7" fmla="*/ 42 h 48"/>
                  <a:gd name="T8" fmla="*/ 8 w 48"/>
                  <a:gd name="T9" fmla="*/ 42 h 48"/>
                  <a:gd name="T10" fmla="*/ 48 w 48"/>
                  <a:gd name="T11" fmla="*/ 0 h 48"/>
                  <a:gd name="T12" fmla="*/ 0 w 48"/>
                  <a:gd name="T13" fmla="*/ 0 h 48"/>
                  <a:gd name="T14" fmla="*/ 0 w 48"/>
                  <a:gd name="T15" fmla="*/ 48 h 48"/>
                  <a:gd name="T16" fmla="*/ 48 w 48"/>
                  <a:gd name="T17" fmla="*/ 48 h 48"/>
                  <a:gd name="T18" fmla="*/ 48 w 4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8" y="42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0" y="42"/>
                    </a:lnTo>
                    <a:lnTo>
                      <a:pt x="8" y="42"/>
                    </a:lnTo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" name="Freeform 2216"/>
            <p:cNvSpPr>
              <a:spLocks noEditPoints="1"/>
            </p:cNvSpPr>
            <p:nvPr userDrawn="1"/>
          </p:nvSpPr>
          <p:spPr bwMode="auto">
            <a:xfrm>
              <a:off x="3332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17"/>
            <p:cNvSpPr>
              <a:spLocks noEditPoints="1"/>
            </p:cNvSpPr>
            <p:nvPr userDrawn="1"/>
          </p:nvSpPr>
          <p:spPr bwMode="auto">
            <a:xfrm>
              <a:off x="3332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218"/>
            <p:cNvSpPr>
              <a:spLocks noEditPoints="1"/>
            </p:cNvSpPr>
            <p:nvPr userDrawn="1"/>
          </p:nvSpPr>
          <p:spPr bwMode="auto">
            <a:xfrm>
              <a:off x="3429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2 w 48"/>
                <a:gd name="T5" fmla="*/ 8 h 48"/>
                <a:gd name="T6" fmla="*/ 42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2" y="8"/>
                  </a:lnTo>
                  <a:lnTo>
                    <a:pt x="42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219"/>
            <p:cNvSpPr>
              <a:spLocks noEditPoints="1"/>
            </p:cNvSpPr>
            <p:nvPr userDrawn="1"/>
          </p:nvSpPr>
          <p:spPr bwMode="auto">
            <a:xfrm>
              <a:off x="3429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2 w 48"/>
                <a:gd name="T5" fmla="*/ 8 h 48"/>
                <a:gd name="T6" fmla="*/ 42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2" y="8"/>
                  </a:lnTo>
                  <a:lnTo>
                    <a:pt x="42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20"/>
            <p:cNvSpPr>
              <a:spLocks noEditPoints="1"/>
            </p:cNvSpPr>
            <p:nvPr userDrawn="1"/>
          </p:nvSpPr>
          <p:spPr bwMode="auto">
            <a:xfrm>
              <a:off x="3525" y="2772"/>
              <a:ext cx="50" cy="48"/>
            </a:xfrm>
            <a:custGeom>
              <a:avLst/>
              <a:gdLst>
                <a:gd name="T0" fmla="*/ 8 w 50"/>
                <a:gd name="T1" fmla="*/ 42 h 48"/>
                <a:gd name="T2" fmla="*/ 8 w 50"/>
                <a:gd name="T3" fmla="*/ 8 h 48"/>
                <a:gd name="T4" fmla="*/ 42 w 50"/>
                <a:gd name="T5" fmla="*/ 8 h 48"/>
                <a:gd name="T6" fmla="*/ 42 w 50"/>
                <a:gd name="T7" fmla="*/ 42 h 48"/>
                <a:gd name="T8" fmla="*/ 8 w 50"/>
                <a:gd name="T9" fmla="*/ 42 h 48"/>
                <a:gd name="T10" fmla="*/ 50 w 50"/>
                <a:gd name="T11" fmla="*/ 0 h 48"/>
                <a:gd name="T12" fmla="*/ 0 w 50"/>
                <a:gd name="T13" fmla="*/ 0 h 48"/>
                <a:gd name="T14" fmla="*/ 0 w 50"/>
                <a:gd name="T15" fmla="*/ 48 h 48"/>
                <a:gd name="T16" fmla="*/ 50 w 50"/>
                <a:gd name="T17" fmla="*/ 48 h 48"/>
                <a:gd name="T18" fmla="*/ 50 w 50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8">
                  <a:moveTo>
                    <a:pt x="8" y="42"/>
                  </a:moveTo>
                  <a:lnTo>
                    <a:pt x="8" y="8"/>
                  </a:lnTo>
                  <a:lnTo>
                    <a:pt x="42" y="8"/>
                  </a:lnTo>
                  <a:lnTo>
                    <a:pt x="42" y="42"/>
                  </a:lnTo>
                  <a:lnTo>
                    <a:pt x="8" y="42"/>
                  </a:lnTo>
                  <a:close/>
                  <a:moveTo>
                    <a:pt x="5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0" y="4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21"/>
            <p:cNvSpPr>
              <a:spLocks noEditPoints="1"/>
            </p:cNvSpPr>
            <p:nvPr userDrawn="1"/>
          </p:nvSpPr>
          <p:spPr bwMode="auto">
            <a:xfrm>
              <a:off x="3525" y="2772"/>
              <a:ext cx="50" cy="48"/>
            </a:xfrm>
            <a:custGeom>
              <a:avLst/>
              <a:gdLst>
                <a:gd name="T0" fmla="*/ 8 w 50"/>
                <a:gd name="T1" fmla="*/ 42 h 48"/>
                <a:gd name="T2" fmla="*/ 8 w 50"/>
                <a:gd name="T3" fmla="*/ 8 h 48"/>
                <a:gd name="T4" fmla="*/ 42 w 50"/>
                <a:gd name="T5" fmla="*/ 8 h 48"/>
                <a:gd name="T6" fmla="*/ 42 w 50"/>
                <a:gd name="T7" fmla="*/ 42 h 48"/>
                <a:gd name="T8" fmla="*/ 8 w 50"/>
                <a:gd name="T9" fmla="*/ 42 h 48"/>
                <a:gd name="T10" fmla="*/ 50 w 50"/>
                <a:gd name="T11" fmla="*/ 0 h 48"/>
                <a:gd name="T12" fmla="*/ 0 w 50"/>
                <a:gd name="T13" fmla="*/ 0 h 48"/>
                <a:gd name="T14" fmla="*/ 0 w 50"/>
                <a:gd name="T15" fmla="*/ 48 h 48"/>
                <a:gd name="T16" fmla="*/ 50 w 50"/>
                <a:gd name="T17" fmla="*/ 48 h 48"/>
                <a:gd name="T18" fmla="*/ 50 w 50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8">
                  <a:moveTo>
                    <a:pt x="8" y="42"/>
                  </a:moveTo>
                  <a:lnTo>
                    <a:pt x="8" y="8"/>
                  </a:lnTo>
                  <a:lnTo>
                    <a:pt x="42" y="8"/>
                  </a:lnTo>
                  <a:lnTo>
                    <a:pt x="42" y="42"/>
                  </a:lnTo>
                  <a:lnTo>
                    <a:pt x="8" y="42"/>
                  </a:lnTo>
                  <a:moveTo>
                    <a:pt x="5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0" y="48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222"/>
            <p:cNvSpPr>
              <a:spLocks noEditPoints="1"/>
            </p:cNvSpPr>
            <p:nvPr userDrawn="1"/>
          </p:nvSpPr>
          <p:spPr bwMode="auto">
            <a:xfrm>
              <a:off x="3623" y="2772"/>
              <a:ext cx="49" cy="48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223"/>
            <p:cNvSpPr>
              <a:spLocks noEditPoints="1"/>
            </p:cNvSpPr>
            <p:nvPr userDrawn="1"/>
          </p:nvSpPr>
          <p:spPr bwMode="auto">
            <a:xfrm>
              <a:off x="3623" y="2772"/>
              <a:ext cx="49" cy="48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224"/>
            <p:cNvSpPr>
              <a:spLocks noEditPoints="1"/>
            </p:cNvSpPr>
            <p:nvPr userDrawn="1"/>
          </p:nvSpPr>
          <p:spPr bwMode="auto">
            <a:xfrm>
              <a:off x="3720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225"/>
            <p:cNvSpPr>
              <a:spLocks noEditPoints="1"/>
            </p:cNvSpPr>
            <p:nvPr userDrawn="1"/>
          </p:nvSpPr>
          <p:spPr bwMode="auto">
            <a:xfrm>
              <a:off x="3720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226"/>
            <p:cNvSpPr>
              <a:spLocks noEditPoints="1"/>
            </p:cNvSpPr>
            <p:nvPr userDrawn="1"/>
          </p:nvSpPr>
          <p:spPr bwMode="auto">
            <a:xfrm>
              <a:off x="3816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227"/>
            <p:cNvSpPr>
              <a:spLocks noEditPoints="1"/>
            </p:cNvSpPr>
            <p:nvPr userDrawn="1"/>
          </p:nvSpPr>
          <p:spPr bwMode="auto">
            <a:xfrm>
              <a:off x="3816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6" name="Freeform 2228"/>
            <p:cNvSpPr>
              <a:spLocks noEditPoints="1"/>
            </p:cNvSpPr>
            <p:nvPr userDrawn="1"/>
          </p:nvSpPr>
          <p:spPr bwMode="auto">
            <a:xfrm>
              <a:off x="3912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3 w 48"/>
                <a:gd name="T5" fmla="*/ 8 h 48"/>
                <a:gd name="T6" fmla="*/ 43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7" name="Freeform 2229"/>
            <p:cNvSpPr>
              <a:spLocks noEditPoints="1"/>
            </p:cNvSpPr>
            <p:nvPr userDrawn="1"/>
          </p:nvSpPr>
          <p:spPr bwMode="auto">
            <a:xfrm>
              <a:off x="3912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3 w 48"/>
                <a:gd name="T5" fmla="*/ 8 h 48"/>
                <a:gd name="T6" fmla="*/ 43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9" name="Freeform 2230"/>
            <p:cNvSpPr>
              <a:spLocks noEditPoints="1"/>
            </p:cNvSpPr>
            <p:nvPr userDrawn="1"/>
          </p:nvSpPr>
          <p:spPr bwMode="auto">
            <a:xfrm>
              <a:off x="4011" y="2772"/>
              <a:ext cx="48" cy="48"/>
            </a:xfrm>
            <a:custGeom>
              <a:avLst/>
              <a:gdLst>
                <a:gd name="T0" fmla="*/ 5 w 48"/>
                <a:gd name="T1" fmla="*/ 42 h 48"/>
                <a:gd name="T2" fmla="*/ 5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5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2"/>
                  </a:moveTo>
                  <a:lnTo>
                    <a:pt x="5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5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2" name="Freeform 2231"/>
            <p:cNvSpPr>
              <a:spLocks noEditPoints="1"/>
            </p:cNvSpPr>
            <p:nvPr userDrawn="1"/>
          </p:nvSpPr>
          <p:spPr bwMode="auto">
            <a:xfrm>
              <a:off x="4011" y="2772"/>
              <a:ext cx="48" cy="48"/>
            </a:xfrm>
            <a:custGeom>
              <a:avLst/>
              <a:gdLst>
                <a:gd name="T0" fmla="*/ 5 w 48"/>
                <a:gd name="T1" fmla="*/ 42 h 48"/>
                <a:gd name="T2" fmla="*/ 5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5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2"/>
                  </a:moveTo>
                  <a:lnTo>
                    <a:pt x="5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5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3" name="Freeform 2232"/>
            <p:cNvSpPr>
              <a:spLocks noEditPoints="1"/>
            </p:cNvSpPr>
            <p:nvPr userDrawn="1"/>
          </p:nvSpPr>
          <p:spPr bwMode="auto">
            <a:xfrm>
              <a:off x="4107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4" name="Freeform 2233"/>
            <p:cNvSpPr>
              <a:spLocks noEditPoints="1"/>
            </p:cNvSpPr>
            <p:nvPr userDrawn="1"/>
          </p:nvSpPr>
          <p:spPr bwMode="auto">
            <a:xfrm>
              <a:off x="4107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5" name="Freeform 2234"/>
            <p:cNvSpPr>
              <a:spLocks noEditPoints="1"/>
            </p:cNvSpPr>
            <p:nvPr userDrawn="1"/>
          </p:nvSpPr>
          <p:spPr bwMode="auto">
            <a:xfrm>
              <a:off x="4203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6" name="Freeform 2235"/>
            <p:cNvSpPr>
              <a:spLocks noEditPoints="1"/>
            </p:cNvSpPr>
            <p:nvPr userDrawn="1"/>
          </p:nvSpPr>
          <p:spPr bwMode="auto">
            <a:xfrm>
              <a:off x="4203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7" name="Freeform 2236"/>
            <p:cNvSpPr>
              <a:spLocks noEditPoints="1"/>
            </p:cNvSpPr>
            <p:nvPr userDrawn="1"/>
          </p:nvSpPr>
          <p:spPr bwMode="auto">
            <a:xfrm>
              <a:off x="4299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3 w 48"/>
                <a:gd name="T5" fmla="*/ 8 h 48"/>
                <a:gd name="T6" fmla="*/ 43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8" name="Freeform 2237"/>
            <p:cNvSpPr>
              <a:spLocks noEditPoints="1"/>
            </p:cNvSpPr>
            <p:nvPr userDrawn="1"/>
          </p:nvSpPr>
          <p:spPr bwMode="auto">
            <a:xfrm>
              <a:off x="4299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3 w 48"/>
                <a:gd name="T5" fmla="*/ 8 h 48"/>
                <a:gd name="T6" fmla="*/ 43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9" name="Freeform 2238"/>
            <p:cNvSpPr>
              <a:spLocks noEditPoints="1"/>
            </p:cNvSpPr>
            <p:nvPr userDrawn="1"/>
          </p:nvSpPr>
          <p:spPr bwMode="auto">
            <a:xfrm>
              <a:off x="4395" y="2772"/>
              <a:ext cx="51" cy="48"/>
            </a:xfrm>
            <a:custGeom>
              <a:avLst/>
              <a:gdLst>
                <a:gd name="T0" fmla="*/ 8 w 51"/>
                <a:gd name="T1" fmla="*/ 42 h 48"/>
                <a:gd name="T2" fmla="*/ 8 w 51"/>
                <a:gd name="T3" fmla="*/ 8 h 48"/>
                <a:gd name="T4" fmla="*/ 43 w 51"/>
                <a:gd name="T5" fmla="*/ 8 h 48"/>
                <a:gd name="T6" fmla="*/ 43 w 51"/>
                <a:gd name="T7" fmla="*/ 42 h 48"/>
                <a:gd name="T8" fmla="*/ 8 w 51"/>
                <a:gd name="T9" fmla="*/ 42 h 48"/>
                <a:gd name="T10" fmla="*/ 51 w 51"/>
                <a:gd name="T11" fmla="*/ 0 h 48"/>
                <a:gd name="T12" fmla="*/ 0 w 51"/>
                <a:gd name="T13" fmla="*/ 0 h 48"/>
                <a:gd name="T14" fmla="*/ 0 w 51"/>
                <a:gd name="T15" fmla="*/ 48 h 48"/>
                <a:gd name="T16" fmla="*/ 51 w 51"/>
                <a:gd name="T17" fmla="*/ 48 h 48"/>
                <a:gd name="T18" fmla="*/ 51 w 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8" y="42"/>
                  </a:moveTo>
                  <a:lnTo>
                    <a:pt x="8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8" y="42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1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0" name="Freeform 2239"/>
            <p:cNvSpPr>
              <a:spLocks noEditPoints="1"/>
            </p:cNvSpPr>
            <p:nvPr userDrawn="1"/>
          </p:nvSpPr>
          <p:spPr bwMode="auto">
            <a:xfrm>
              <a:off x="4395" y="2772"/>
              <a:ext cx="51" cy="48"/>
            </a:xfrm>
            <a:custGeom>
              <a:avLst/>
              <a:gdLst>
                <a:gd name="T0" fmla="*/ 8 w 51"/>
                <a:gd name="T1" fmla="*/ 42 h 48"/>
                <a:gd name="T2" fmla="*/ 8 w 51"/>
                <a:gd name="T3" fmla="*/ 8 h 48"/>
                <a:gd name="T4" fmla="*/ 43 w 51"/>
                <a:gd name="T5" fmla="*/ 8 h 48"/>
                <a:gd name="T6" fmla="*/ 43 w 51"/>
                <a:gd name="T7" fmla="*/ 42 h 48"/>
                <a:gd name="T8" fmla="*/ 8 w 51"/>
                <a:gd name="T9" fmla="*/ 42 h 48"/>
                <a:gd name="T10" fmla="*/ 51 w 51"/>
                <a:gd name="T11" fmla="*/ 0 h 48"/>
                <a:gd name="T12" fmla="*/ 0 w 51"/>
                <a:gd name="T13" fmla="*/ 0 h 48"/>
                <a:gd name="T14" fmla="*/ 0 w 51"/>
                <a:gd name="T15" fmla="*/ 48 h 48"/>
                <a:gd name="T16" fmla="*/ 51 w 51"/>
                <a:gd name="T17" fmla="*/ 48 h 48"/>
                <a:gd name="T18" fmla="*/ 51 w 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8" y="42"/>
                  </a:moveTo>
                  <a:lnTo>
                    <a:pt x="8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8" y="42"/>
                  </a:lnTo>
                  <a:moveTo>
                    <a:pt x="5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1" y="48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1" name="Freeform 2240"/>
            <p:cNvSpPr>
              <a:spLocks noEditPoints="1"/>
            </p:cNvSpPr>
            <p:nvPr userDrawn="1"/>
          </p:nvSpPr>
          <p:spPr bwMode="auto">
            <a:xfrm>
              <a:off x="4494" y="2772"/>
              <a:ext cx="48" cy="48"/>
            </a:xfrm>
            <a:custGeom>
              <a:avLst/>
              <a:gdLst>
                <a:gd name="T0" fmla="*/ 6 w 48"/>
                <a:gd name="T1" fmla="*/ 42 h 48"/>
                <a:gd name="T2" fmla="*/ 6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6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6" y="42"/>
                  </a:moveTo>
                  <a:lnTo>
                    <a:pt x="6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6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2" name="Freeform 2241"/>
            <p:cNvSpPr>
              <a:spLocks noEditPoints="1"/>
            </p:cNvSpPr>
            <p:nvPr userDrawn="1"/>
          </p:nvSpPr>
          <p:spPr bwMode="auto">
            <a:xfrm>
              <a:off x="4494" y="2772"/>
              <a:ext cx="48" cy="48"/>
            </a:xfrm>
            <a:custGeom>
              <a:avLst/>
              <a:gdLst>
                <a:gd name="T0" fmla="*/ 6 w 48"/>
                <a:gd name="T1" fmla="*/ 42 h 48"/>
                <a:gd name="T2" fmla="*/ 6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6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6" y="42"/>
                  </a:moveTo>
                  <a:lnTo>
                    <a:pt x="6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6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3" name="Freeform 2242"/>
            <p:cNvSpPr>
              <a:spLocks noEditPoints="1"/>
            </p:cNvSpPr>
            <p:nvPr userDrawn="1"/>
          </p:nvSpPr>
          <p:spPr bwMode="auto">
            <a:xfrm>
              <a:off x="4590" y="2772"/>
              <a:ext cx="49" cy="48"/>
            </a:xfrm>
            <a:custGeom>
              <a:avLst/>
              <a:gdLst>
                <a:gd name="T0" fmla="*/ 8 w 49"/>
                <a:gd name="T1" fmla="*/ 42 h 48"/>
                <a:gd name="T2" fmla="*/ 8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8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8" y="42"/>
                  </a:moveTo>
                  <a:lnTo>
                    <a:pt x="8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8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4" name="Freeform 2243"/>
            <p:cNvSpPr>
              <a:spLocks noEditPoints="1"/>
            </p:cNvSpPr>
            <p:nvPr userDrawn="1"/>
          </p:nvSpPr>
          <p:spPr bwMode="auto">
            <a:xfrm>
              <a:off x="4590" y="2772"/>
              <a:ext cx="49" cy="48"/>
            </a:xfrm>
            <a:custGeom>
              <a:avLst/>
              <a:gdLst>
                <a:gd name="T0" fmla="*/ 8 w 49"/>
                <a:gd name="T1" fmla="*/ 42 h 48"/>
                <a:gd name="T2" fmla="*/ 8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8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8" y="42"/>
                  </a:moveTo>
                  <a:lnTo>
                    <a:pt x="8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8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5" name="Freeform 2244"/>
            <p:cNvSpPr>
              <a:spLocks noEditPoints="1"/>
            </p:cNvSpPr>
            <p:nvPr userDrawn="1"/>
          </p:nvSpPr>
          <p:spPr bwMode="auto">
            <a:xfrm>
              <a:off x="4687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2 w 48"/>
                <a:gd name="T5" fmla="*/ 8 h 48"/>
                <a:gd name="T6" fmla="*/ 42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2" y="8"/>
                  </a:lnTo>
                  <a:lnTo>
                    <a:pt x="42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6" name="Freeform 2245"/>
            <p:cNvSpPr>
              <a:spLocks noEditPoints="1"/>
            </p:cNvSpPr>
            <p:nvPr userDrawn="1"/>
          </p:nvSpPr>
          <p:spPr bwMode="auto">
            <a:xfrm>
              <a:off x="4687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2 w 48"/>
                <a:gd name="T5" fmla="*/ 8 h 48"/>
                <a:gd name="T6" fmla="*/ 42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2" y="8"/>
                  </a:lnTo>
                  <a:lnTo>
                    <a:pt x="42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7" name="Freeform 2246"/>
            <p:cNvSpPr>
              <a:spLocks noEditPoints="1"/>
            </p:cNvSpPr>
            <p:nvPr userDrawn="1"/>
          </p:nvSpPr>
          <p:spPr bwMode="auto">
            <a:xfrm>
              <a:off x="4783" y="2772"/>
              <a:ext cx="51" cy="48"/>
            </a:xfrm>
            <a:custGeom>
              <a:avLst/>
              <a:gdLst>
                <a:gd name="T0" fmla="*/ 8 w 51"/>
                <a:gd name="T1" fmla="*/ 42 h 48"/>
                <a:gd name="T2" fmla="*/ 8 w 51"/>
                <a:gd name="T3" fmla="*/ 8 h 48"/>
                <a:gd name="T4" fmla="*/ 43 w 51"/>
                <a:gd name="T5" fmla="*/ 8 h 48"/>
                <a:gd name="T6" fmla="*/ 43 w 51"/>
                <a:gd name="T7" fmla="*/ 42 h 48"/>
                <a:gd name="T8" fmla="*/ 8 w 51"/>
                <a:gd name="T9" fmla="*/ 42 h 48"/>
                <a:gd name="T10" fmla="*/ 51 w 51"/>
                <a:gd name="T11" fmla="*/ 0 h 48"/>
                <a:gd name="T12" fmla="*/ 0 w 51"/>
                <a:gd name="T13" fmla="*/ 0 h 48"/>
                <a:gd name="T14" fmla="*/ 0 w 51"/>
                <a:gd name="T15" fmla="*/ 48 h 48"/>
                <a:gd name="T16" fmla="*/ 51 w 51"/>
                <a:gd name="T17" fmla="*/ 48 h 48"/>
                <a:gd name="T18" fmla="*/ 51 w 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8" y="42"/>
                  </a:moveTo>
                  <a:lnTo>
                    <a:pt x="8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8" y="42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1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8" name="Freeform 2247"/>
            <p:cNvSpPr>
              <a:spLocks noEditPoints="1"/>
            </p:cNvSpPr>
            <p:nvPr userDrawn="1"/>
          </p:nvSpPr>
          <p:spPr bwMode="auto">
            <a:xfrm>
              <a:off x="4783" y="2772"/>
              <a:ext cx="51" cy="48"/>
            </a:xfrm>
            <a:custGeom>
              <a:avLst/>
              <a:gdLst>
                <a:gd name="T0" fmla="*/ 8 w 51"/>
                <a:gd name="T1" fmla="*/ 42 h 48"/>
                <a:gd name="T2" fmla="*/ 8 w 51"/>
                <a:gd name="T3" fmla="*/ 8 h 48"/>
                <a:gd name="T4" fmla="*/ 43 w 51"/>
                <a:gd name="T5" fmla="*/ 8 h 48"/>
                <a:gd name="T6" fmla="*/ 43 w 51"/>
                <a:gd name="T7" fmla="*/ 42 h 48"/>
                <a:gd name="T8" fmla="*/ 8 w 51"/>
                <a:gd name="T9" fmla="*/ 42 h 48"/>
                <a:gd name="T10" fmla="*/ 51 w 51"/>
                <a:gd name="T11" fmla="*/ 0 h 48"/>
                <a:gd name="T12" fmla="*/ 0 w 51"/>
                <a:gd name="T13" fmla="*/ 0 h 48"/>
                <a:gd name="T14" fmla="*/ 0 w 51"/>
                <a:gd name="T15" fmla="*/ 48 h 48"/>
                <a:gd name="T16" fmla="*/ 51 w 51"/>
                <a:gd name="T17" fmla="*/ 48 h 48"/>
                <a:gd name="T18" fmla="*/ 51 w 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8" y="42"/>
                  </a:moveTo>
                  <a:lnTo>
                    <a:pt x="8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8" y="42"/>
                  </a:lnTo>
                  <a:moveTo>
                    <a:pt x="5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1" y="48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9" name="Freeform 2248"/>
            <p:cNvSpPr>
              <a:spLocks noEditPoints="1"/>
            </p:cNvSpPr>
            <p:nvPr userDrawn="1"/>
          </p:nvSpPr>
          <p:spPr bwMode="auto">
            <a:xfrm>
              <a:off x="4882" y="2772"/>
              <a:ext cx="48" cy="48"/>
            </a:xfrm>
            <a:custGeom>
              <a:avLst/>
              <a:gdLst>
                <a:gd name="T0" fmla="*/ 5 w 48"/>
                <a:gd name="T1" fmla="*/ 42 h 48"/>
                <a:gd name="T2" fmla="*/ 5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5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2"/>
                  </a:moveTo>
                  <a:lnTo>
                    <a:pt x="5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5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0" name="Freeform 2249"/>
            <p:cNvSpPr>
              <a:spLocks noEditPoints="1"/>
            </p:cNvSpPr>
            <p:nvPr userDrawn="1"/>
          </p:nvSpPr>
          <p:spPr bwMode="auto">
            <a:xfrm>
              <a:off x="4882" y="2772"/>
              <a:ext cx="48" cy="48"/>
            </a:xfrm>
            <a:custGeom>
              <a:avLst/>
              <a:gdLst>
                <a:gd name="T0" fmla="*/ 5 w 48"/>
                <a:gd name="T1" fmla="*/ 42 h 48"/>
                <a:gd name="T2" fmla="*/ 5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5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2"/>
                  </a:moveTo>
                  <a:lnTo>
                    <a:pt x="5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5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1" name="Freeform 2250"/>
            <p:cNvSpPr>
              <a:spLocks noEditPoints="1"/>
            </p:cNvSpPr>
            <p:nvPr userDrawn="1"/>
          </p:nvSpPr>
          <p:spPr bwMode="auto">
            <a:xfrm>
              <a:off x="4978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2" name="Freeform 2251"/>
            <p:cNvSpPr>
              <a:spLocks noEditPoints="1"/>
            </p:cNvSpPr>
            <p:nvPr userDrawn="1"/>
          </p:nvSpPr>
          <p:spPr bwMode="auto">
            <a:xfrm>
              <a:off x="4978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3" name="Freeform 2252"/>
            <p:cNvSpPr>
              <a:spLocks noEditPoints="1"/>
            </p:cNvSpPr>
            <p:nvPr userDrawn="1"/>
          </p:nvSpPr>
          <p:spPr bwMode="auto">
            <a:xfrm>
              <a:off x="5074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4" name="Freeform 2253"/>
            <p:cNvSpPr>
              <a:spLocks noEditPoints="1"/>
            </p:cNvSpPr>
            <p:nvPr userDrawn="1"/>
          </p:nvSpPr>
          <p:spPr bwMode="auto">
            <a:xfrm>
              <a:off x="5074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5" name="Freeform 2254"/>
            <p:cNvSpPr>
              <a:spLocks noEditPoints="1"/>
            </p:cNvSpPr>
            <p:nvPr userDrawn="1"/>
          </p:nvSpPr>
          <p:spPr bwMode="auto">
            <a:xfrm>
              <a:off x="5170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3 w 48"/>
                <a:gd name="T5" fmla="*/ 8 h 48"/>
                <a:gd name="T6" fmla="*/ 43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6" name="Freeform 2255"/>
            <p:cNvSpPr>
              <a:spLocks noEditPoints="1"/>
            </p:cNvSpPr>
            <p:nvPr userDrawn="1"/>
          </p:nvSpPr>
          <p:spPr bwMode="auto">
            <a:xfrm>
              <a:off x="5170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3 w 48"/>
                <a:gd name="T5" fmla="*/ 8 h 48"/>
                <a:gd name="T6" fmla="*/ 43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7" name="Freeform 2256"/>
            <p:cNvSpPr>
              <a:spLocks noEditPoints="1"/>
            </p:cNvSpPr>
            <p:nvPr userDrawn="1"/>
          </p:nvSpPr>
          <p:spPr bwMode="auto">
            <a:xfrm>
              <a:off x="5269" y="2772"/>
              <a:ext cx="48" cy="48"/>
            </a:xfrm>
            <a:custGeom>
              <a:avLst/>
              <a:gdLst>
                <a:gd name="T0" fmla="*/ 5 w 48"/>
                <a:gd name="T1" fmla="*/ 42 h 48"/>
                <a:gd name="T2" fmla="*/ 5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5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2"/>
                  </a:moveTo>
                  <a:lnTo>
                    <a:pt x="5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5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0" name="Freeform 2257"/>
            <p:cNvSpPr>
              <a:spLocks noEditPoints="1"/>
            </p:cNvSpPr>
            <p:nvPr userDrawn="1"/>
          </p:nvSpPr>
          <p:spPr bwMode="auto">
            <a:xfrm>
              <a:off x="5269" y="2772"/>
              <a:ext cx="48" cy="48"/>
            </a:xfrm>
            <a:custGeom>
              <a:avLst/>
              <a:gdLst>
                <a:gd name="T0" fmla="*/ 5 w 48"/>
                <a:gd name="T1" fmla="*/ 42 h 48"/>
                <a:gd name="T2" fmla="*/ 5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5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2"/>
                  </a:moveTo>
                  <a:lnTo>
                    <a:pt x="5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5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1" name="Freeform 2258"/>
            <p:cNvSpPr>
              <a:spLocks noEditPoints="1"/>
            </p:cNvSpPr>
            <p:nvPr userDrawn="1"/>
          </p:nvSpPr>
          <p:spPr bwMode="auto">
            <a:xfrm>
              <a:off x="5365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2" name="Freeform 2259"/>
            <p:cNvSpPr>
              <a:spLocks noEditPoints="1"/>
            </p:cNvSpPr>
            <p:nvPr userDrawn="1"/>
          </p:nvSpPr>
          <p:spPr bwMode="auto">
            <a:xfrm>
              <a:off x="5365" y="2772"/>
              <a:ext cx="48" cy="48"/>
            </a:xfrm>
            <a:custGeom>
              <a:avLst/>
              <a:gdLst>
                <a:gd name="T0" fmla="*/ 8 w 48"/>
                <a:gd name="T1" fmla="*/ 42 h 48"/>
                <a:gd name="T2" fmla="*/ 8 w 48"/>
                <a:gd name="T3" fmla="*/ 8 h 48"/>
                <a:gd name="T4" fmla="*/ 40 w 48"/>
                <a:gd name="T5" fmla="*/ 8 h 48"/>
                <a:gd name="T6" fmla="*/ 40 w 48"/>
                <a:gd name="T7" fmla="*/ 42 h 48"/>
                <a:gd name="T8" fmla="*/ 8 w 48"/>
                <a:gd name="T9" fmla="*/ 42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2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0" y="42"/>
                  </a:lnTo>
                  <a:lnTo>
                    <a:pt x="8" y="42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3" name="Freeform 2260"/>
            <p:cNvSpPr>
              <a:spLocks noEditPoints="1"/>
            </p:cNvSpPr>
            <p:nvPr userDrawn="1"/>
          </p:nvSpPr>
          <p:spPr bwMode="auto">
            <a:xfrm>
              <a:off x="2170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3 w 48"/>
                <a:gd name="T5" fmla="*/ 6 h 48"/>
                <a:gd name="T6" fmla="*/ 43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4" name="Freeform 2261"/>
            <p:cNvSpPr>
              <a:spLocks noEditPoints="1"/>
            </p:cNvSpPr>
            <p:nvPr userDrawn="1"/>
          </p:nvSpPr>
          <p:spPr bwMode="auto">
            <a:xfrm>
              <a:off x="2170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3 w 48"/>
                <a:gd name="T5" fmla="*/ 6 h 48"/>
                <a:gd name="T6" fmla="*/ 43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5" name="Freeform 2262"/>
            <p:cNvSpPr>
              <a:spLocks noEditPoints="1"/>
            </p:cNvSpPr>
            <p:nvPr userDrawn="1"/>
          </p:nvSpPr>
          <p:spPr bwMode="auto">
            <a:xfrm>
              <a:off x="2269" y="2870"/>
              <a:ext cx="48" cy="48"/>
            </a:xfrm>
            <a:custGeom>
              <a:avLst/>
              <a:gdLst>
                <a:gd name="T0" fmla="*/ 6 w 48"/>
                <a:gd name="T1" fmla="*/ 40 h 48"/>
                <a:gd name="T2" fmla="*/ 6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6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6" y="40"/>
                  </a:moveTo>
                  <a:lnTo>
                    <a:pt x="6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6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6" name="Freeform 2263"/>
            <p:cNvSpPr>
              <a:spLocks noEditPoints="1"/>
            </p:cNvSpPr>
            <p:nvPr userDrawn="1"/>
          </p:nvSpPr>
          <p:spPr bwMode="auto">
            <a:xfrm>
              <a:off x="2269" y="2870"/>
              <a:ext cx="48" cy="48"/>
            </a:xfrm>
            <a:custGeom>
              <a:avLst/>
              <a:gdLst>
                <a:gd name="T0" fmla="*/ 6 w 48"/>
                <a:gd name="T1" fmla="*/ 40 h 48"/>
                <a:gd name="T2" fmla="*/ 6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6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6" y="40"/>
                  </a:moveTo>
                  <a:lnTo>
                    <a:pt x="6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6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7" name="Freeform 2264"/>
            <p:cNvSpPr>
              <a:spLocks noEditPoints="1"/>
            </p:cNvSpPr>
            <p:nvPr userDrawn="1"/>
          </p:nvSpPr>
          <p:spPr bwMode="auto">
            <a:xfrm>
              <a:off x="2365" y="2870"/>
              <a:ext cx="48" cy="48"/>
            </a:xfrm>
            <a:custGeom>
              <a:avLst/>
              <a:gdLst>
                <a:gd name="T0" fmla="*/ 6 w 48"/>
                <a:gd name="T1" fmla="*/ 40 h 48"/>
                <a:gd name="T2" fmla="*/ 6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6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6" y="40"/>
                  </a:moveTo>
                  <a:lnTo>
                    <a:pt x="6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6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8" name="Freeform 2265"/>
            <p:cNvSpPr>
              <a:spLocks noEditPoints="1"/>
            </p:cNvSpPr>
            <p:nvPr userDrawn="1"/>
          </p:nvSpPr>
          <p:spPr bwMode="auto">
            <a:xfrm>
              <a:off x="2365" y="2870"/>
              <a:ext cx="48" cy="48"/>
            </a:xfrm>
            <a:custGeom>
              <a:avLst/>
              <a:gdLst>
                <a:gd name="T0" fmla="*/ 6 w 48"/>
                <a:gd name="T1" fmla="*/ 40 h 48"/>
                <a:gd name="T2" fmla="*/ 6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6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6" y="40"/>
                  </a:moveTo>
                  <a:lnTo>
                    <a:pt x="6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6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9" name="Freeform 2266"/>
            <p:cNvSpPr>
              <a:spLocks noEditPoints="1"/>
            </p:cNvSpPr>
            <p:nvPr userDrawn="1"/>
          </p:nvSpPr>
          <p:spPr bwMode="auto">
            <a:xfrm>
              <a:off x="2462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0" name="Freeform 2267"/>
            <p:cNvSpPr>
              <a:spLocks noEditPoints="1"/>
            </p:cNvSpPr>
            <p:nvPr userDrawn="1"/>
          </p:nvSpPr>
          <p:spPr bwMode="auto">
            <a:xfrm>
              <a:off x="2462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1" name="Freeform 2268"/>
            <p:cNvSpPr>
              <a:spLocks noEditPoints="1"/>
            </p:cNvSpPr>
            <p:nvPr userDrawn="1"/>
          </p:nvSpPr>
          <p:spPr bwMode="auto">
            <a:xfrm>
              <a:off x="2558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2 w 48"/>
                <a:gd name="T5" fmla="*/ 6 h 48"/>
                <a:gd name="T6" fmla="*/ 42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2" y="6"/>
                  </a:lnTo>
                  <a:lnTo>
                    <a:pt x="42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2" name="Freeform 2269"/>
            <p:cNvSpPr>
              <a:spLocks noEditPoints="1"/>
            </p:cNvSpPr>
            <p:nvPr userDrawn="1"/>
          </p:nvSpPr>
          <p:spPr bwMode="auto">
            <a:xfrm>
              <a:off x="2558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2 w 48"/>
                <a:gd name="T5" fmla="*/ 6 h 48"/>
                <a:gd name="T6" fmla="*/ 42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2" y="6"/>
                  </a:lnTo>
                  <a:lnTo>
                    <a:pt x="42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3" name="Freeform 2270"/>
            <p:cNvSpPr>
              <a:spLocks noEditPoints="1"/>
            </p:cNvSpPr>
            <p:nvPr userDrawn="1"/>
          </p:nvSpPr>
          <p:spPr bwMode="auto">
            <a:xfrm>
              <a:off x="2654" y="2870"/>
              <a:ext cx="51" cy="48"/>
            </a:xfrm>
            <a:custGeom>
              <a:avLst/>
              <a:gdLst>
                <a:gd name="T0" fmla="*/ 8 w 51"/>
                <a:gd name="T1" fmla="*/ 40 h 48"/>
                <a:gd name="T2" fmla="*/ 8 w 51"/>
                <a:gd name="T3" fmla="*/ 6 h 48"/>
                <a:gd name="T4" fmla="*/ 43 w 51"/>
                <a:gd name="T5" fmla="*/ 6 h 48"/>
                <a:gd name="T6" fmla="*/ 43 w 51"/>
                <a:gd name="T7" fmla="*/ 40 h 48"/>
                <a:gd name="T8" fmla="*/ 8 w 51"/>
                <a:gd name="T9" fmla="*/ 40 h 48"/>
                <a:gd name="T10" fmla="*/ 51 w 51"/>
                <a:gd name="T11" fmla="*/ 0 h 48"/>
                <a:gd name="T12" fmla="*/ 0 w 51"/>
                <a:gd name="T13" fmla="*/ 0 h 48"/>
                <a:gd name="T14" fmla="*/ 0 w 51"/>
                <a:gd name="T15" fmla="*/ 48 h 48"/>
                <a:gd name="T16" fmla="*/ 51 w 51"/>
                <a:gd name="T17" fmla="*/ 48 h 48"/>
                <a:gd name="T18" fmla="*/ 51 w 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1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4" name="Freeform 2271"/>
            <p:cNvSpPr>
              <a:spLocks noEditPoints="1"/>
            </p:cNvSpPr>
            <p:nvPr userDrawn="1"/>
          </p:nvSpPr>
          <p:spPr bwMode="auto">
            <a:xfrm>
              <a:off x="2654" y="2870"/>
              <a:ext cx="51" cy="48"/>
            </a:xfrm>
            <a:custGeom>
              <a:avLst/>
              <a:gdLst>
                <a:gd name="T0" fmla="*/ 8 w 51"/>
                <a:gd name="T1" fmla="*/ 40 h 48"/>
                <a:gd name="T2" fmla="*/ 8 w 51"/>
                <a:gd name="T3" fmla="*/ 6 h 48"/>
                <a:gd name="T4" fmla="*/ 43 w 51"/>
                <a:gd name="T5" fmla="*/ 6 h 48"/>
                <a:gd name="T6" fmla="*/ 43 w 51"/>
                <a:gd name="T7" fmla="*/ 40 h 48"/>
                <a:gd name="T8" fmla="*/ 8 w 51"/>
                <a:gd name="T9" fmla="*/ 40 h 48"/>
                <a:gd name="T10" fmla="*/ 51 w 51"/>
                <a:gd name="T11" fmla="*/ 0 h 48"/>
                <a:gd name="T12" fmla="*/ 0 w 51"/>
                <a:gd name="T13" fmla="*/ 0 h 48"/>
                <a:gd name="T14" fmla="*/ 0 w 51"/>
                <a:gd name="T15" fmla="*/ 48 h 48"/>
                <a:gd name="T16" fmla="*/ 51 w 51"/>
                <a:gd name="T17" fmla="*/ 48 h 48"/>
                <a:gd name="T18" fmla="*/ 51 w 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moveTo>
                    <a:pt x="5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1" y="48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5" name="Freeform 2272"/>
            <p:cNvSpPr>
              <a:spLocks noEditPoints="1"/>
            </p:cNvSpPr>
            <p:nvPr userDrawn="1"/>
          </p:nvSpPr>
          <p:spPr bwMode="auto">
            <a:xfrm>
              <a:off x="2753" y="2870"/>
              <a:ext cx="48" cy="48"/>
            </a:xfrm>
            <a:custGeom>
              <a:avLst/>
              <a:gdLst>
                <a:gd name="T0" fmla="*/ 5 w 48"/>
                <a:gd name="T1" fmla="*/ 40 h 48"/>
                <a:gd name="T2" fmla="*/ 5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5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0"/>
                  </a:moveTo>
                  <a:lnTo>
                    <a:pt x="5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5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6" name="Freeform 2273"/>
            <p:cNvSpPr>
              <a:spLocks noEditPoints="1"/>
            </p:cNvSpPr>
            <p:nvPr userDrawn="1"/>
          </p:nvSpPr>
          <p:spPr bwMode="auto">
            <a:xfrm>
              <a:off x="2753" y="2870"/>
              <a:ext cx="48" cy="48"/>
            </a:xfrm>
            <a:custGeom>
              <a:avLst/>
              <a:gdLst>
                <a:gd name="T0" fmla="*/ 5 w 48"/>
                <a:gd name="T1" fmla="*/ 40 h 48"/>
                <a:gd name="T2" fmla="*/ 5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5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0"/>
                  </a:moveTo>
                  <a:lnTo>
                    <a:pt x="5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5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7" name="Freeform 2274"/>
            <p:cNvSpPr>
              <a:spLocks noEditPoints="1"/>
            </p:cNvSpPr>
            <p:nvPr userDrawn="1"/>
          </p:nvSpPr>
          <p:spPr bwMode="auto">
            <a:xfrm>
              <a:off x="2849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8" name="Freeform 2275"/>
            <p:cNvSpPr>
              <a:spLocks noEditPoints="1"/>
            </p:cNvSpPr>
            <p:nvPr userDrawn="1"/>
          </p:nvSpPr>
          <p:spPr bwMode="auto">
            <a:xfrm>
              <a:off x="2849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9" name="Freeform 2276"/>
            <p:cNvSpPr>
              <a:spLocks noEditPoints="1"/>
            </p:cNvSpPr>
            <p:nvPr userDrawn="1"/>
          </p:nvSpPr>
          <p:spPr bwMode="auto">
            <a:xfrm>
              <a:off x="2945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0" name="Freeform 2277"/>
            <p:cNvSpPr>
              <a:spLocks noEditPoints="1"/>
            </p:cNvSpPr>
            <p:nvPr userDrawn="1"/>
          </p:nvSpPr>
          <p:spPr bwMode="auto">
            <a:xfrm>
              <a:off x="2945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1" name="Freeform 2278"/>
            <p:cNvSpPr>
              <a:spLocks noEditPoints="1"/>
            </p:cNvSpPr>
            <p:nvPr userDrawn="1"/>
          </p:nvSpPr>
          <p:spPr bwMode="auto">
            <a:xfrm>
              <a:off x="3041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3 w 48"/>
                <a:gd name="T5" fmla="*/ 6 h 48"/>
                <a:gd name="T6" fmla="*/ 43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5" name="Freeform 2279"/>
            <p:cNvSpPr>
              <a:spLocks noEditPoints="1"/>
            </p:cNvSpPr>
            <p:nvPr userDrawn="1"/>
          </p:nvSpPr>
          <p:spPr bwMode="auto">
            <a:xfrm>
              <a:off x="3041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3 w 48"/>
                <a:gd name="T5" fmla="*/ 6 h 48"/>
                <a:gd name="T6" fmla="*/ 43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89" name="Freeform 2280"/>
            <p:cNvSpPr>
              <a:spLocks noEditPoints="1"/>
            </p:cNvSpPr>
            <p:nvPr userDrawn="1"/>
          </p:nvSpPr>
          <p:spPr bwMode="auto">
            <a:xfrm>
              <a:off x="3140" y="2870"/>
              <a:ext cx="48" cy="48"/>
            </a:xfrm>
            <a:custGeom>
              <a:avLst/>
              <a:gdLst>
                <a:gd name="T0" fmla="*/ 5 w 48"/>
                <a:gd name="T1" fmla="*/ 40 h 48"/>
                <a:gd name="T2" fmla="*/ 5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5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0"/>
                  </a:moveTo>
                  <a:lnTo>
                    <a:pt x="5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5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90" name="Freeform 2281"/>
            <p:cNvSpPr>
              <a:spLocks noEditPoints="1"/>
            </p:cNvSpPr>
            <p:nvPr userDrawn="1"/>
          </p:nvSpPr>
          <p:spPr bwMode="auto">
            <a:xfrm>
              <a:off x="3140" y="2870"/>
              <a:ext cx="48" cy="48"/>
            </a:xfrm>
            <a:custGeom>
              <a:avLst/>
              <a:gdLst>
                <a:gd name="T0" fmla="*/ 5 w 48"/>
                <a:gd name="T1" fmla="*/ 40 h 48"/>
                <a:gd name="T2" fmla="*/ 5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5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0"/>
                  </a:moveTo>
                  <a:lnTo>
                    <a:pt x="5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5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91" name="Freeform 2282"/>
            <p:cNvSpPr>
              <a:spLocks noEditPoints="1"/>
            </p:cNvSpPr>
            <p:nvPr userDrawn="1"/>
          </p:nvSpPr>
          <p:spPr bwMode="auto">
            <a:xfrm>
              <a:off x="3236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92" name="Freeform 2283"/>
            <p:cNvSpPr>
              <a:spLocks noEditPoints="1"/>
            </p:cNvSpPr>
            <p:nvPr userDrawn="1"/>
          </p:nvSpPr>
          <p:spPr bwMode="auto">
            <a:xfrm>
              <a:off x="3236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93" name="Freeform 2284"/>
            <p:cNvSpPr>
              <a:spLocks noEditPoints="1"/>
            </p:cNvSpPr>
            <p:nvPr userDrawn="1"/>
          </p:nvSpPr>
          <p:spPr bwMode="auto">
            <a:xfrm>
              <a:off x="3332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94" name="Freeform 2285"/>
            <p:cNvSpPr>
              <a:spLocks noEditPoints="1"/>
            </p:cNvSpPr>
            <p:nvPr userDrawn="1"/>
          </p:nvSpPr>
          <p:spPr bwMode="auto">
            <a:xfrm>
              <a:off x="3332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95" name="Freeform 2286"/>
            <p:cNvSpPr>
              <a:spLocks noEditPoints="1"/>
            </p:cNvSpPr>
            <p:nvPr userDrawn="1"/>
          </p:nvSpPr>
          <p:spPr bwMode="auto">
            <a:xfrm>
              <a:off x="3429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2 w 48"/>
                <a:gd name="T5" fmla="*/ 6 h 48"/>
                <a:gd name="T6" fmla="*/ 42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2" y="6"/>
                  </a:lnTo>
                  <a:lnTo>
                    <a:pt x="42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97" name="Freeform 2287"/>
            <p:cNvSpPr>
              <a:spLocks noEditPoints="1"/>
            </p:cNvSpPr>
            <p:nvPr userDrawn="1"/>
          </p:nvSpPr>
          <p:spPr bwMode="auto">
            <a:xfrm>
              <a:off x="3429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2 w 48"/>
                <a:gd name="T5" fmla="*/ 6 h 48"/>
                <a:gd name="T6" fmla="*/ 42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2" y="6"/>
                  </a:lnTo>
                  <a:lnTo>
                    <a:pt x="42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98" name="Freeform 2288"/>
            <p:cNvSpPr>
              <a:spLocks noEditPoints="1"/>
            </p:cNvSpPr>
            <p:nvPr userDrawn="1"/>
          </p:nvSpPr>
          <p:spPr bwMode="auto">
            <a:xfrm>
              <a:off x="3525" y="2870"/>
              <a:ext cx="50" cy="48"/>
            </a:xfrm>
            <a:custGeom>
              <a:avLst/>
              <a:gdLst>
                <a:gd name="T0" fmla="*/ 8 w 50"/>
                <a:gd name="T1" fmla="*/ 40 h 48"/>
                <a:gd name="T2" fmla="*/ 8 w 50"/>
                <a:gd name="T3" fmla="*/ 6 h 48"/>
                <a:gd name="T4" fmla="*/ 42 w 50"/>
                <a:gd name="T5" fmla="*/ 6 h 48"/>
                <a:gd name="T6" fmla="*/ 42 w 50"/>
                <a:gd name="T7" fmla="*/ 40 h 48"/>
                <a:gd name="T8" fmla="*/ 8 w 50"/>
                <a:gd name="T9" fmla="*/ 40 h 48"/>
                <a:gd name="T10" fmla="*/ 50 w 50"/>
                <a:gd name="T11" fmla="*/ 0 h 48"/>
                <a:gd name="T12" fmla="*/ 0 w 50"/>
                <a:gd name="T13" fmla="*/ 0 h 48"/>
                <a:gd name="T14" fmla="*/ 0 w 50"/>
                <a:gd name="T15" fmla="*/ 48 h 48"/>
                <a:gd name="T16" fmla="*/ 50 w 50"/>
                <a:gd name="T17" fmla="*/ 48 h 48"/>
                <a:gd name="T18" fmla="*/ 50 w 50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8">
                  <a:moveTo>
                    <a:pt x="8" y="40"/>
                  </a:moveTo>
                  <a:lnTo>
                    <a:pt x="8" y="6"/>
                  </a:lnTo>
                  <a:lnTo>
                    <a:pt x="42" y="6"/>
                  </a:lnTo>
                  <a:lnTo>
                    <a:pt x="42" y="40"/>
                  </a:lnTo>
                  <a:lnTo>
                    <a:pt x="8" y="40"/>
                  </a:lnTo>
                  <a:close/>
                  <a:moveTo>
                    <a:pt x="5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0" y="4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99" name="Freeform 2289"/>
            <p:cNvSpPr>
              <a:spLocks noEditPoints="1"/>
            </p:cNvSpPr>
            <p:nvPr userDrawn="1"/>
          </p:nvSpPr>
          <p:spPr bwMode="auto">
            <a:xfrm>
              <a:off x="3525" y="2870"/>
              <a:ext cx="50" cy="48"/>
            </a:xfrm>
            <a:custGeom>
              <a:avLst/>
              <a:gdLst>
                <a:gd name="T0" fmla="*/ 8 w 50"/>
                <a:gd name="T1" fmla="*/ 40 h 48"/>
                <a:gd name="T2" fmla="*/ 8 w 50"/>
                <a:gd name="T3" fmla="*/ 6 h 48"/>
                <a:gd name="T4" fmla="*/ 42 w 50"/>
                <a:gd name="T5" fmla="*/ 6 h 48"/>
                <a:gd name="T6" fmla="*/ 42 w 50"/>
                <a:gd name="T7" fmla="*/ 40 h 48"/>
                <a:gd name="T8" fmla="*/ 8 w 50"/>
                <a:gd name="T9" fmla="*/ 40 h 48"/>
                <a:gd name="T10" fmla="*/ 50 w 50"/>
                <a:gd name="T11" fmla="*/ 0 h 48"/>
                <a:gd name="T12" fmla="*/ 0 w 50"/>
                <a:gd name="T13" fmla="*/ 0 h 48"/>
                <a:gd name="T14" fmla="*/ 0 w 50"/>
                <a:gd name="T15" fmla="*/ 48 h 48"/>
                <a:gd name="T16" fmla="*/ 50 w 50"/>
                <a:gd name="T17" fmla="*/ 48 h 48"/>
                <a:gd name="T18" fmla="*/ 50 w 50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8">
                  <a:moveTo>
                    <a:pt x="8" y="40"/>
                  </a:moveTo>
                  <a:lnTo>
                    <a:pt x="8" y="6"/>
                  </a:lnTo>
                  <a:lnTo>
                    <a:pt x="42" y="6"/>
                  </a:lnTo>
                  <a:lnTo>
                    <a:pt x="42" y="40"/>
                  </a:lnTo>
                  <a:lnTo>
                    <a:pt x="8" y="40"/>
                  </a:lnTo>
                  <a:moveTo>
                    <a:pt x="5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0" y="48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0" name="Freeform 2290"/>
            <p:cNvSpPr>
              <a:spLocks noEditPoints="1"/>
            </p:cNvSpPr>
            <p:nvPr userDrawn="1"/>
          </p:nvSpPr>
          <p:spPr bwMode="auto">
            <a:xfrm>
              <a:off x="3623" y="2870"/>
              <a:ext cx="49" cy="48"/>
            </a:xfrm>
            <a:custGeom>
              <a:avLst/>
              <a:gdLst>
                <a:gd name="T0" fmla="*/ 6 w 49"/>
                <a:gd name="T1" fmla="*/ 40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0 h 48"/>
                <a:gd name="T8" fmla="*/ 6 w 49"/>
                <a:gd name="T9" fmla="*/ 40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0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0"/>
                  </a:lnTo>
                  <a:lnTo>
                    <a:pt x="6" y="40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1" name="Freeform 2291"/>
            <p:cNvSpPr>
              <a:spLocks noEditPoints="1"/>
            </p:cNvSpPr>
            <p:nvPr userDrawn="1"/>
          </p:nvSpPr>
          <p:spPr bwMode="auto">
            <a:xfrm>
              <a:off x="3623" y="2870"/>
              <a:ext cx="49" cy="48"/>
            </a:xfrm>
            <a:custGeom>
              <a:avLst/>
              <a:gdLst>
                <a:gd name="T0" fmla="*/ 6 w 49"/>
                <a:gd name="T1" fmla="*/ 40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0 h 48"/>
                <a:gd name="T8" fmla="*/ 6 w 49"/>
                <a:gd name="T9" fmla="*/ 40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0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0"/>
                  </a:lnTo>
                  <a:lnTo>
                    <a:pt x="6" y="40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2" name="Freeform 2292"/>
            <p:cNvSpPr>
              <a:spLocks noEditPoints="1"/>
            </p:cNvSpPr>
            <p:nvPr userDrawn="1"/>
          </p:nvSpPr>
          <p:spPr bwMode="auto">
            <a:xfrm>
              <a:off x="3720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3" name="Freeform 2293"/>
            <p:cNvSpPr>
              <a:spLocks noEditPoints="1"/>
            </p:cNvSpPr>
            <p:nvPr userDrawn="1"/>
          </p:nvSpPr>
          <p:spPr bwMode="auto">
            <a:xfrm>
              <a:off x="3720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4" name="Freeform 2294"/>
            <p:cNvSpPr>
              <a:spLocks noEditPoints="1"/>
            </p:cNvSpPr>
            <p:nvPr userDrawn="1"/>
          </p:nvSpPr>
          <p:spPr bwMode="auto">
            <a:xfrm>
              <a:off x="3816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5" name="Freeform 2295"/>
            <p:cNvSpPr>
              <a:spLocks noEditPoints="1"/>
            </p:cNvSpPr>
            <p:nvPr userDrawn="1"/>
          </p:nvSpPr>
          <p:spPr bwMode="auto">
            <a:xfrm>
              <a:off x="3816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6" name="Freeform 2296"/>
            <p:cNvSpPr>
              <a:spLocks noEditPoints="1"/>
            </p:cNvSpPr>
            <p:nvPr userDrawn="1"/>
          </p:nvSpPr>
          <p:spPr bwMode="auto">
            <a:xfrm>
              <a:off x="3912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3 w 48"/>
                <a:gd name="T5" fmla="*/ 6 h 48"/>
                <a:gd name="T6" fmla="*/ 43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7" name="Freeform 2297"/>
            <p:cNvSpPr>
              <a:spLocks noEditPoints="1"/>
            </p:cNvSpPr>
            <p:nvPr userDrawn="1"/>
          </p:nvSpPr>
          <p:spPr bwMode="auto">
            <a:xfrm>
              <a:off x="3912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3 w 48"/>
                <a:gd name="T5" fmla="*/ 6 h 48"/>
                <a:gd name="T6" fmla="*/ 43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8" name="Freeform 2298"/>
            <p:cNvSpPr>
              <a:spLocks noEditPoints="1"/>
            </p:cNvSpPr>
            <p:nvPr userDrawn="1"/>
          </p:nvSpPr>
          <p:spPr bwMode="auto">
            <a:xfrm>
              <a:off x="4011" y="2870"/>
              <a:ext cx="48" cy="48"/>
            </a:xfrm>
            <a:custGeom>
              <a:avLst/>
              <a:gdLst>
                <a:gd name="T0" fmla="*/ 5 w 48"/>
                <a:gd name="T1" fmla="*/ 40 h 48"/>
                <a:gd name="T2" fmla="*/ 5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5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0"/>
                  </a:moveTo>
                  <a:lnTo>
                    <a:pt x="5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5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9" name="Freeform 2299"/>
            <p:cNvSpPr>
              <a:spLocks noEditPoints="1"/>
            </p:cNvSpPr>
            <p:nvPr userDrawn="1"/>
          </p:nvSpPr>
          <p:spPr bwMode="auto">
            <a:xfrm>
              <a:off x="4011" y="2870"/>
              <a:ext cx="48" cy="48"/>
            </a:xfrm>
            <a:custGeom>
              <a:avLst/>
              <a:gdLst>
                <a:gd name="T0" fmla="*/ 5 w 48"/>
                <a:gd name="T1" fmla="*/ 40 h 48"/>
                <a:gd name="T2" fmla="*/ 5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5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0"/>
                  </a:moveTo>
                  <a:lnTo>
                    <a:pt x="5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5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0" name="Freeform 2300"/>
            <p:cNvSpPr>
              <a:spLocks noEditPoints="1"/>
            </p:cNvSpPr>
            <p:nvPr userDrawn="1"/>
          </p:nvSpPr>
          <p:spPr bwMode="auto">
            <a:xfrm>
              <a:off x="4107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1" name="Freeform 2301"/>
            <p:cNvSpPr>
              <a:spLocks noEditPoints="1"/>
            </p:cNvSpPr>
            <p:nvPr userDrawn="1"/>
          </p:nvSpPr>
          <p:spPr bwMode="auto">
            <a:xfrm>
              <a:off x="4107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2" name="Freeform 2302"/>
            <p:cNvSpPr>
              <a:spLocks noEditPoints="1"/>
            </p:cNvSpPr>
            <p:nvPr userDrawn="1"/>
          </p:nvSpPr>
          <p:spPr bwMode="auto">
            <a:xfrm>
              <a:off x="4203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3" name="Freeform 2303"/>
            <p:cNvSpPr>
              <a:spLocks noEditPoints="1"/>
            </p:cNvSpPr>
            <p:nvPr userDrawn="1"/>
          </p:nvSpPr>
          <p:spPr bwMode="auto">
            <a:xfrm>
              <a:off x="4203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4" name="Freeform 2304"/>
            <p:cNvSpPr>
              <a:spLocks noEditPoints="1"/>
            </p:cNvSpPr>
            <p:nvPr userDrawn="1"/>
          </p:nvSpPr>
          <p:spPr bwMode="auto">
            <a:xfrm>
              <a:off x="4299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3 w 48"/>
                <a:gd name="T5" fmla="*/ 6 h 48"/>
                <a:gd name="T6" fmla="*/ 43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5" name="Freeform 2305"/>
            <p:cNvSpPr>
              <a:spLocks noEditPoints="1"/>
            </p:cNvSpPr>
            <p:nvPr userDrawn="1"/>
          </p:nvSpPr>
          <p:spPr bwMode="auto">
            <a:xfrm>
              <a:off x="4299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3 w 48"/>
                <a:gd name="T5" fmla="*/ 6 h 48"/>
                <a:gd name="T6" fmla="*/ 43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6" name="Freeform 2306"/>
            <p:cNvSpPr>
              <a:spLocks noEditPoints="1"/>
            </p:cNvSpPr>
            <p:nvPr userDrawn="1"/>
          </p:nvSpPr>
          <p:spPr bwMode="auto">
            <a:xfrm>
              <a:off x="4395" y="2870"/>
              <a:ext cx="51" cy="48"/>
            </a:xfrm>
            <a:custGeom>
              <a:avLst/>
              <a:gdLst>
                <a:gd name="T0" fmla="*/ 8 w 51"/>
                <a:gd name="T1" fmla="*/ 40 h 48"/>
                <a:gd name="T2" fmla="*/ 8 w 51"/>
                <a:gd name="T3" fmla="*/ 6 h 48"/>
                <a:gd name="T4" fmla="*/ 43 w 51"/>
                <a:gd name="T5" fmla="*/ 6 h 48"/>
                <a:gd name="T6" fmla="*/ 43 w 51"/>
                <a:gd name="T7" fmla="*/ 40 h 48"/>
                <a:gd name="T8" fmla="*/ 8 w 51"/>
                <a:gd name="T9" fmla="*/ 40 h 48"/>
                <a:gd name="T10" fmla="*/ 51 w 51"/>
                <a:gd name="T11" fmla="*/ 0 h 48"/>
                <a:gd name="T12" fmla="*/ 0 w 51"/>
                <a:gd name="T13" fmla="*/ 0 h 48"/>
                <a:gd name="T14" fmla="*/ 0 w 51"/>
                <a:gd name="T15" fmla="*/ 48 h 48"/>
                <a:gd name="T16" fmla="*/ 51 w 51"/>
                <a:gd name="T17" fmla="*/ 48 h 48"/>
                <a:gd name="T18" fmla="*/ 51 w 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1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7" name="Freeform 2307"/>
            <p:cNvSpPr>
              <a:spLocks noEditPoints="1"/>
            </p:cNvSpPr>
            <p:nvPr userDrawn="1"/>
          </p:nvSpPr>
          <p:spPr bwMode="auto">
            <a:xfrm>
              <a:off x="4395" y="2870"/>
              <a:ext cx="51" cy="48"/>
            </a:xfrm>
            <a:custGeom>
              <a:avLst/>
              <a:gdLst>
                <a:gd name="T0" fmla="*/ 8 w 51"/>
                <a:gd name="T1" fmla="*/ 40 h 48"/>
                <a:gd name="T2" fmla="*/ 8 w 51"/>
                <a:gd name="T3" fmla="*/ 6 h 48"/>
                <a:gd name="T4" fmla="*/ 43 w 51"/>
                <a:gd name="T5" fmla="*/ 6 h 48"/>
                <a:gd name="T6" fmla="*/ 43 w 51"/>
                <a:gd name="T7" fmla="*/ 40 h 48"/>
                <a:gd name="T8" fmla="*/ 8 w 51"/>
                <a:gd name="T9" fmla="*/ 40 h 48"/>
                <a:gd name="T10" fmla="*/ 51 w 51"/>
                <a:gd name="T11" fmla="*/ 0 h 48"/>
                <a:gd name="T12" fmla="*/ 0 w 51"/>
                <a:gd name="T13" fmla="*/ 0 h 48"/>
                <a:gd name="T14" fmla="*/ 0 w 51"/>
                <a:gd name="T15" fmla="*/ 48 h 48"/>
                <a:gd name="T16" fmla="*/ 51 w 51"/>
                <a:gd name="T17" fmla="*/ 48 h 48"/>
                <a:gd name="T18" fmla="*/ 51 w 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moveTo>
                    <a:pt x="5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1" y="48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8" name="Freeform 2308"/>
            <p:cNvSpPr>
              <a:spLocks noEditPoints="1"/>
            </p:cNvSpPr>
            <p:nvPr userDrawn="1"/>
          </p:nvSpPr>
          <p:spPr bwMode="auto">
            <a:xfrm>
              <a:off x="4494" y="2870"/>
              <a:ext cx="48" cy="48"/>
            </a:xfrm>
            <a:custGeom>
              <a:avLst/>
              <a:gdLst>
                <a:gd name="T0" fmla="*/ 6 w 48"/>
                <a:gd name="T1" fmla="*/ 40 h 48"/>
                <a:gd name="T2" fmla="*/ 6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6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6" y="40"/>
                  </a:moveTo>
                  <a:lnTo>
                    <a:pt x="6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6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9" name="Freeform 2309"/>
            <p:cNvSpPr>
              <a:spLocks noEditPoints="1"/>
            </p:cNvSpPr>
            <p:nvPr userDrawn="1"/>
          </p:nvSpPr>
          <p:spPr bwMode="auto">
            <a:xfrm>
              <a:off x="4494" y="2870"/>
              <a:ext cx="48" cy="48"/>
            </a:xfrm>
            <a:custGeom>
              <a:avLst/>
              <a:gdLst>
                <a:gd name="T0" fmla="*/ 6 w 48"/>
                <a:gd name="T1" fmla="*/ 40 h 48"/>
                <a:gd name="T2" fmla="*/ 6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6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6" y="40"/>
                  </a:moveTo>
                  <a:lnTo>
                    <a:pt x="6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6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0" name="Freeform 2310"/>
            <p:cNvSpPr>
              <a:spLocks noEditPoints="1"/>
            </p:cNvSpPr>
            <p:nvPr userDrawn="1"/>
          </p:nvSpPr>
          <p:spPr bwMode="auto">
            <a:xfrm>
              <a:off x="4590" y="2870"/>
              <a:ext cx="49" cy="48"/>
            </a:xfrm>
            <a:custGeom>
              <a:avLst/>
              <a:gdLst>
                <a:gd name="T0" fmla="*/ 8 w 49"/>
                <a:gd name="T1" fmla="*/ 40 h 48"/>
                <a:gd name="T2" fmla="*/ 8 w 49"/>
                <a:gd name="T3" fmla="*/ 6 h 48"/>
                <a:gd name="T4" fmla="*/ 41 w 49"/>
                <a:gd name="T5" fmla="*/ 6 h 48"/>
                <a:gd name="T6" fmla="*/ 41 w 49"/>
                <a:gd name="T7" fmla="*/ 40 h 48"/>
                <a:gd name="T8" fmla="*/ 8 w 49"/>
                <a:gd name="T9" fmla="*/ 40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8" y="40"/>
                  </a:moveTo>
                  <a:lnTo>
                    <a:pt x="8" y="6"/>
                  </a:lnTo>
                  <a:lnTo>
                    <a:pt x="41" y="6"/>
                  </a:lnTo>
                  <a:lnTo>
                    <a:pt x="41" y="40"/>
                  </a:lnTo>
                  <a:lnTo>
                    <a:pt x="8" y="40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1" name="Freeform 2311"/>
            <p:cNvSpPr>
              <a:spLocks noEditPoints="1"/>
            </p:cNvSpPr>
            <p:nvPr userDrawn="1"/>
          </p:nvSpPr>
          <p:spPr bwMode="auto">
            <a:xfrm>
              <a:off x="4590" y="2870"/>
              <a:ext cx="49" cy="48"/>
            </a:xfrm>
            <a:custGeom>
              <a:avLst/>
              <a:gdLst>
                <a:gd name="T0" fmla="*/ 8 w 49"/>
                <a:gd name="T1" fmla="*/ 40 h 48"/>
                <a:gd name="T2" fmla="*/ 8 w 49"/>
                <a:gd name="T3" fmla="*/ 6 h 48"/>
                <a:gd name="T4" fmla="*/ 41 w 49"/>
                <a:gd name="T5" fmla="*/ 6 h 48"/>
                <a:gd name="T6" fmla="*/ 41 w 49"/>
                <a:gd name="T7" fmla="*/ 40 h 48"/>
                <a:gd name="T8" fmla="*/ 8 w 49"/>
                <a:gd name="T9" fmla="*/ 40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8" y="40"/>
                  </a:moveTo>
                  <a:lnTo>
                    <a:pt x="8" y="6"/>
                  </a:lnTo>
                  <a:lnTo>
                    <a:pt x="41" y="6"/>
                  </a:lnTo>
                  <a:lnTo>
                    <a:pt x="41" y="40"/>
                  </a:lnTo>
                  <a:lnTo>
                    <a:pt x="8" y="40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2" name="Freeform 2312"/>
            <p:cNvSpPr>
              <a:spLocks noEditPoints="1"/>
            </p:cNvSpPr>
            <p:nvPr userDrawn="1"/>
          </p:nvSpPr>
          <p:spPr bwMode="auto">
            <a:xfrm>
              <a:off x="4687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2 w 48"/>
                <a:gd name="T5" fmla="*/ 6 h 48"/>
                <a:gd name="T6" fmla="*/ 42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2" y="6"/>
                  </a:lnTo>
                  <a:lnTo>
                    <a:pt x="42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3" name="Freeform 2313"/>
            <p:cNvSpPr>
              <a:spLocks noEditPoints="1"/>
            </p:cNvSpPr>
            <p:nvPr userDrawn="1"/>
          </p:nvSpPr>
          <p:spPr bwMode="auto">
            <a:xfrm>
              <a:off x="4687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2 w 48"/>
                <a:gd name="T5" fmla="*/ 6 h 48"/>
                <a:gd name="T6" fmla="*/ 42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2" y="6"/>
                  </a:lnTo>
                  <a:lnTo>
                    <a:pt x="42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4" name="Freeform 2314"/>
            <p:cNvSpPr>
              <a:spLocks noEditPoints="1"/>
            </p:cNvSpPr>
            <p:nvPr userDrawn="1"/>
          </p:nvSpPr>
          <p:spPr bwMode="auto">
            <a:xfrm>
              <a:off x="4783" y="2870"/>
              <a:ext cx="51" cy="48"/>
            </a:xfrm>
            <a:custGeom>
              <a:avLst/>
              <a:gdLst>
                <a:gd name="T0" fmla="*/ 8 w 51"/>
                <a:gd name="T1" fmla="*/ 40 h 48"/>
                <a:gd name="T2" fmla="*/ 8 w 51"/>
                <a:gd name="T3" fmla="*/ 6 h 48"/>
                <a:gd name="T4" fmla="*/ 43 w 51"/>
                <a:gd name="T5" fmla="*/ 6 h 48"/>
                <a:gd name="T6" fmla="*/ 43 w 51"/>
                <a:gd name="T7" fmla="*/ 40 h 48"/>
                <a:gd name="T8" fmla="*/ 8 w 51"/>
                <a:gd name="T9" fmla="*/ 40 h 48"/>
                <a:gd name="T10" fmla="*/ 51 w 51"/>
                <a:gd name="T11" fmla="*/ 0 h 48"/>
                <a:gd name="T12" fmla="*/ 0 w 51"/>
                <a:gd name="T13" fmla="*/ 0 h 48"/>
                <a:gd name="T14" fmla="*/ 0 w 51"/>
                <a:gd name="T15" fmla="*/ 48 h 48"/>
                <a:gd name="T16" fmla="*/ 51 w 51"/>
                <a:gd name="T17" fmla="*/ 48 h 48"/>
                <a:gd name="T18" fmla="*/ 51 w 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1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5" name="Freeform 2315"/>
            <p:cNvSpPr>
              <a:spLocks noEditPoints="1"/>
            </p:cNvSpPr>
            <p:nvPr userDrawn="1"/>
          </p:nvSpPr>
          <p:spPr bwMode="auto">
            <a:xfrm>
              <a:off x="4783" y="2870"/>
              <a:ext cx="51" cy="48"/>
            </a:xfrm>
            <a:custGeom>
              <a:avLst/>
              <a:gdLst>
                <a:gd name="T0" fmla="*/ 8 w 51"/>
                <a:gd name="T1" fmla="*/ 40 h 48"/>
                <a:gd name="T2" fmla="*/ 8 w 51"/>
                <a:gd name="T3" fmla="*/ 6 h 48"/>
                <a:gd name="T4" fmla="*/ 43 w 51"/>
                <a:gd name="T5" fmla="*/ 6 h 48"/>
                <a:gd name="T6" fmla="*/ 43 w 51"/>
                <a:gd name="T7" fmla="*/ 40 h 48"/>
                <a:gd name="T8" fmla="*/ 8 w 51"/>
                <a:gd name="T9" fmla="*/ 40 h 48"/>
                <a:gd name="T10" fmla="*/ 51 w 51"/>
                <a:gd name="T11" fmla="*/ 0 h 48"/>
                <a:gd name="T12" fmla="*/ 0 w 51"/>
                <a:gd name="T13" fmla="*/ 0 h 48"/>
                <a:gd name="T14" fmla="*/ 0 w 51"/>
                <a:gd name="T15" fmla="*/ 48 h 48"/>
                <a:gd name="T16" fmla="*/ 51 w 51"/>
                <a:gd name="T17" fmla="*/ 48 h 48"/>
                <a:gd name="T18" fmla="*/ 51 w 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moveTo>
                    <a:pt x="5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51" y="48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6" name="Freeform 2316"/>
            <p:cNvSpPr>
              <a:spLocks noEditPoints="1"/>
            </p:cNvSpPr>
            <p:nvPr userDrawn="1"/>
          </p:nvSpPr>
          <p:spPr bwMode="auto">
            <a:xfrm>
              <a:off x="4882" y="2870"/>
              <a:ext cx="48" cy="48"/>
            </a:xfrm>
            <a:custGeom>
              <a:avLst/>
              <a:gdLst>
                <a:gd name="T0" fmla="*/ 5 w 48"/>
                <a:gd name="T1" fmla="*/ 40 h 48"/>
                <a:gd name="T2" fmla="*/ 5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5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0"/>
                  </a:moveTo>
                  <a:lnTo>
                    <a:pt x="5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5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7" name="Freeform 2317"/>
            <p:cNvSpPr>
              <a:spLocks noEditPoints="1"/>
            </p:cNvSpPr>
            <p:nvPr userDrawn="1"/>
          </p:nvSpPr>
          <p:spPr bwMode="auto">
            <a:xfrm>
              <a:off x="4882" y="2870"/>
              <a:ext cx="48" cy="48"/>
            </a:xfrm>
            <a:custGeom>
              <a:avLst/>
              <a:gdLst>
                <a:gd name="T0" fmla="*/ 5 w 48"/>
                <a:gd name="T1" fmla="*/ 40 h 48"/>
                <a:gd name="T2" fmla="*/ 5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5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0"/>
                  </a:moveTo>
                  <a:lnTo>
                    <a:pt x="5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5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8" name="Freeform 2318"/>
            <p:cNvSpPr>
              <a:spLocks noEditPoints="1"/>
            </p:cNvSpPr>
            <p:nvPr userDrawn="1"/>
          </p:nvSpPr>
          <p:spPr bwMode="auto">
            <a:xfrm>
              <a:off x="4978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9" name="Freeform 2319"/>
            <p:cNvSpPr>
              <a:spLocks noEditPoints="1"/>
            </p:cNvSpPr>
            <p:nvPr userDrawn="1"/>
          </p:nvSpPr>
          <p:spPr bwMode="auto">
            <a:xfrm>
              <a:off x="4978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0" name="Freeform 2320"/>
            <p:cNvSpPr>
              <a:spLocks noEditPoints="1"/>
            </p:cNvSpPr>
            <p:nvPr userDrawn="1"/>
          </p:nvSpPr>
          <p:spPr bwMode="auto">
            <a:xfrm>
              <a:off x="5074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1" name="Freeform 2321"/>
            <p:cNvSpPr>
              <a:spLocks noEditPoints="1"/>
            </p:cNvSpPr>
            <p:nvPr userDrawn="1"/>
          </p:nvSpPr>
          <p:spPr bwMode="auto">
            <a:xfrm>
              <a:off x="5074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2" name="Freeform 2322"/>
            <p:cNvSpPr>
              <a:spLocks noEditPoints="1"/>
            </p:cNvSpPr>
            <p:nvPr userDrawn="1"/>
          </p:nvSpPr>
          <p:spPr bwMode="auto">
            <a:xfrm>
              <a:off x="5170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3 w 48"/>
                <a:gd name="T5" fmla="*/ 6 h 48"/>
                <a:gd name="T6" fmla="*/ 43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3" name="Freeform 2323"/>
            <p:cNvSpPr>
              <a:spLocks noEditPoints="1"/>
            </p:cNvSpPr>
            <p:nvPr userDrawn="1"/>
          </p:nvSpPr>
          <p:spPr bwMode="auto">
            <a:xfrm>
              <a:off x="5170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3 w 48"/>
                <a:gd name="T5" fmla="*/ 6 h 48"/>
                <a:gd name="T6" fmla="*/ 43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3" y="6"/>
                  </a:lnTo>
                  <a:lnTo>
                    <a:pt x="43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4" name="Freeform 2324"/>
            <p:cNvSpPr>
              <a:spLocks noEditPoints="1"/>
            </p:cNvSpPr>
            <p:nvPr userDrawn="1"/>
          </p:nvSpPr>
          <p:spPr bwMode="auto">
            <a:xfrm>
              <a:off x="5269" y="2870"/>
              <a:ext cx="48" cy="48"/>
            </a:xfrm>
            <a:custGeom>
              <a:avLst/>
              <a:gdLst>
                <a:gd name="T0" fmla="*/ 5 w 48"/>
                <a:gd name="T1" fmla="*/ 40 h 48"/>
                <a:gd name="T2" fmla="*/ 5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5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0"/>
                  </a:moveTo>
                  <a:lnTo>
                    <a:pt x="5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5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5" name="Freeform 2325"/>
            <p:cNvSpPr>
              <a:spLocks noEditPoints="1"/>
            </p:cNvSpPr>
            <p:nvPr userDrawn="1"/>
          </p:nvSpPr>
          <p:spPr bwMode="auto">
            <a:xfrm>
              <a:off x="5269" y="2870"/>
              <a:ext cx="48" cy="48"/>
            </a:xfrm>
            <a:custGeom>
              <a:avLst/>
              <a:gdLst>
                <a:gd name="T0" fmla="*/ 5 w 48"/>
                <a:gd name="T1" fmla="*/ 40 h 48"/>
                <a:gd name="T2" fmla="*/ 5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5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5" y="40"/>
                  </a:moveTo>
                  <a:lnTo>
                    <a:pt x="5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5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6" name="Freeform 2326"/>
            <p:cNvSpPr>
              <a:spLocks noEditPoints="1"/>
            </p:cNvSpPr>
            <p:nvPr userDrawn="1"/>
          </p:nvSpPr>
          <p:spPr bwMode="auto">
            <a:xfrm>
              <a:off x="5365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close/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7" name="Freeform 2327"/>
            <p:cNvSpPr>
              <a:spLocks noEditPoints="1"/>
            </p:cNvSpPr>
            <p:nvPr userDrawn="1"/>
          </p:nvSpPr>
          <p:spPr bwMode="auto">
            <a:xfrm>
              <a:off x="5365" y="2870"/>
              <a:ext cx="48" cy="48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6 h 48"/>
                <a:gd name="T4" fmla="*/ 40 w 48"/>
                <a:gd name="T5" fmla="*/ 6 h 48"/>
                <a:gd name="T6" fmla="*/ 40 w 48"/>
                <a:gd name="T7" fmla="*/ 40 h 48"/>
                <a:gd name="T8" fmla="*/ 8 w 48"/>
                <a:gd name="T9" fmla="*/ 40 h 48"/>
                <a:gd name="T10" fmla="*/ 48 w 48"/>
                <a:gd name="T11" fmla="*/ 0 h 48"/>
                <a:gd name="T12" fmla="*/ 0 w 48"/>
                <a:gd name="T13" fmla="*/ 0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lnTo>
                    <a:pt x="8" y="6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8" y="40"/>
                  </a:lnTo>
                  <a:moveTo>
                    <a:pt x="4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" name="Freeform 63"/>
          <p:cNvSpPr>
            <a:spLocks noEditPoints="1"/>
          </p:cNvSpPr>
          <p:nvPr userDrawn="1"/>
        </p:nvSpPr>
        <p:spPr bwMode="auto">
          <a:xfrm>
            <a:off x="2204099" y="3667007"/>
            <a:ext cx="2126601" cy="2126601"/>
          </a:xfrm>
          <a:custGeom>
            <a:avLst/>
            <a:gdLst>
              <a:gd name="T0" fmla="*/ 308 w 2053"/>
              <a:gd name="T1" fmla="*/ 308 h 2051"/>
              <a:gd name="T2" fmla="*/ 1745 w 2053"/>
              <a:gd name="T3" fmla="*/ 308 h 2051"/>
              <a:gd name="T4" fmla="*/ 1745 w 2053"/>
              <a:gd name="T5" fmla="*/ 1743 h 2051"/>
              <a:gd name="T6" fmla="*/ 308 w 2053"/>
              <a:gd name="T7" fmla="*/ 1743 h 2051"/>
              <a:gd name="T8" fmla="*/ 308 w 2053"/>
              <a:gd name="T9" fmla="*/ 308 h 2051"/>
              <a:gd name="T10" fmla="*/ 0 w 2053"/>
              <a:gd name="T11" fmla="*/ 2051 h 2051"/>
              <a:gd name="T12" fmla="*/ 2053 w 2053"/>
              <a:gd name="T13" fmla="*/ 2051 h 2051"/>
              <a:gd name="T14" fmla="*/ 2053 w 2053"/>
              <a:gd name="T15" fmla="*/ 0 h 2051"/>
              <a:gd name="T16" fmla="*/ 0 w 2053"/>
              <a:gd name="T17" fmla="*/ 0 h 2051"/>
              <a:gd name="T18" fmla="*/ 0 w 2053"/>
              <a:gd name="T19" fmla="*/ 2051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3" h="2051">
                <a:moveTo>
                  <a:pt x="308" y="308"/>
                </a:moveTo>
                <a:lnTo>
                  <a:pt x="1745" y="308"/>
                </a:lnTo>
                <a:lnTo>
                  <a:pt x="1745" y="1743"/>
                </a:lnTo>
                <a:lnTo>
                  <a:pt x="308" y="1743"/>
                </a:lnTo>
                <a:lnTo>
                  <a:pt x="308" y="308"/>
                </a:lnTo>
                <a:close/>
                <a:moveTo>
                  <a:pt x="0" y="2051"/>
                </a:moveTo>
                <a:lnTo>
                  <a:pt x="2053" y="2051"/>
                </a:lnTo>
                <a:lnTo>
                  <a:pt x="2053" y="0"/>
                </a:lnTo>
                <a:lnTo>
                  <a:pt x="0" y="0"/>
                </a:lnTo>
                <a:lnTo>
                  <a:pt x="0" y="2051"/>
                </a:lnTo>
                <a:close/>
              </a:path>
            </a:pathLst>
          </a:custGeom>
          <a:solidFill>
            <a:srgbClr val="62C3A5"/>
          </a:solidFill>
          <a:ln>
            <a:solidFill>
              <a:schemeClr val="accent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/>
          <a:srcRect l="37040" t="14695" r="37040" b="9749"/>
          <a:stretch/>
        </p:blipFill>
        <p:spPr>
          <a:xfrm>
            <a:off x="577850" y="1996635"/>
            <a:ext cx="2368550" cy="2403529"/>
          </a:xfrm>
          <a:prstGeom prst="rect">
            <a:avLst/>
          </a:prstGeom>
        </p:spPr>
      </p:pic>
      <p:sp>
        <p:nvSpPr>
          <p:cNvPr id="699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44797" y="6250441"/>
            <a:ext cx="47064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25" y="2743200"/>
            <a:ext cx="4535488" cy="581025"/>
          </a:xfrm>
        </p:spPr>
        <p:txBody>
          <a:bodyPr>
            <a:noAutofit/>
          </a:bodyPr>
          <a:lstStyle>
            <a:lvl1pPr>
              <a:defRPr sz="4000" cap="all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 DE CHAPITRE</a:t>
            </a:r>
          </a:p>
        </p:txBody>
      </p:sp>
      <p:sp>
        <p:nvSpPr>
          <p:cNvPr id="2340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25" y="3295650"/>
            <a:ext cx="4535488" cy="581025"/>
          </a:xfrm>
        </p:spPr>
        <p:txBody>
          <a:bodyPr>
            <a:noAutofit/>
          </a:bodyPr>
          <a:lstStyle>
            <a:lvl1pPr>
              <a:defRPr sz="2800" b="0" cap="none" spc="-5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 cap="none" baseline="0" dirty="0"/>
              <a:t>Sous-titre sur 1 ligne ou 2	</a:t>
            </a:r>
            <a:endParaRPr lang="fr-FR" dirty="0"/>
          </a:p>
        </p:txBody>
      </p:sp>
      <p:sp>
        <p:nvSpPr>
          <p:cNvPr id="2341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2536826" y="3962260"/>
            <a:ext cx="1485900" cy="1332893"/>
          </a:xfrm>
        </p:spPr>
        <p:txBody>
          <a:bodyPr>
            <a:noAutofit/>
          </a:bodyPr>
          <a:lstStyle>
            <a:lvl1pPr algn="ctr">
              <a:defRPr sz="11500" cap="all" spc="-1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334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35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27101" y="787400"/>
            <a:ext cx="10322716" cy="101978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1 ou 2 LIGNES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27101" y="2124195"/>
            <a:ext cx="10322716" cy="3882905"/>
          </a:xfrm>
        </p:spPr>
        <p:txBody>
          <a:bodyPr/>
          <a:lstStyle>
            <a:lvl2pPr marL="270000" indent="-270000">
              <a:lnSpc>
                <a:spcPct val="100000"/>
              </a:lnSpc>
              <a:spcBef>
                <a:spcPts val="1200"/>
              </a:spcBef>
              <a:buClr>
                <a:srgbClr val="CA585E"/>
              </a:buClr>
              <a:buFont typeface="Wingdings" panose="05000000000000000000" pitchFamily="2" charset="2"/>
              <a:buChar char=""/>
              <a:defRPr/>
            </a:lvl2pPr>
            <a:lvl3pPr marL="541338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"/>
              <a:defRPr/>
            </a:lvl3pPr>
            <a:lvl4pPr marL="808038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n"/>
              <a:defRPr/>
            </a:lvl4pPr>
            <a:lvl5pPr marL="1080000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59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095999" y="2613025"/>
            <a:ext cx="5003801" cy="2700338"/>
          </a:xfrm>
        </p:spPr>
        <p:txBody>
          <a:bodyPr>
            <a:noAutofit/>
          </a:bodyPr>
          <a:lstStyle>
            <a:lvl2pPr marL="270000" indent="-270000">
              <a:lnSpc>
                <a:spcPct val="100000"/>
              </a:lnSpc>
              <a:spcBef>
                <a:spcPts val="600"/>
              </a:spcBef>
              <a:buClr>
                <a:srgbClr val="CA585E"/>
              </a:buClr>
              <a:buFont typeface="Wingdings" panose="05000000000000000000" pitchFamily="2" charset="2"/>
              <a:buChar char=""/>
              <a:defRPr/>
            </a:lvl2pPr>
            <a:lvl3pPr marL="541338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ä"/>
              <a:defRPr/>
            </a:lvl3pPr>
            <a:lvl4pPr marL="808038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"/>
              <a:defRPr/>
            </a:lvl4pPr>
            <a:lvl5pPr marL="1074738" indent="-266700">
              <a:buClr>
                <a:srgbClr val="CA585E"/>
              </a:buClr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5887" y="1149469"/>
            <a:ext cx="5003510" cy="98824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1 ou 2 LIGNES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8940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DRO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096000" y="2613025"/>
            <a:ext cx="5003800" cy="2700338"/>
          </a:xfrm>
        </p:spPr>
        <p:txBody>
          <a:bodyPr>
            <a:noAutofit/>
          </a:bodyPr>
          <a:lstStyle>
            <a:lvl2pPr marL="270000" indent="-270000">
              <a:lnSpc>
                <a:spcPct val="100000"/>
              </a:lnSpc>
              <a:spcBef>
                <a:spcPts val="600"/>
              </a:spcBef>
              <a:buClr>
                <a:srgbClr val="CA585E"/>
              </a:buClr>
              <a:buFont typeface="Wingdings" panose="05000000000000000000" pitchFamily="2" charset="2"/>
              <a:buChar char="o"/>
              <a:defRPr/>
            </a:lvl2pPr>
            <a:lvl3pPr marL="540000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ä"/>
              <a:defRPr/>
            </a:lvl3pPr>
            <a:lvl4pPr marL="808038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"/>
              <a:defRPr/>
            </a:lvl4pPr>
            <a:lvl5pPr marL="1080000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5886" y="1149470"/>
            <a:ext cx="5003913" cy="98824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1 ou 2 LIGNES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1095374" y="1149350"/>
            <a:ext cx="4696211" cy="41640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4338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5245" y="1149470"/>
            <a:ext cx="5000334" cy="98825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1 ou 2 LIGNES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83322" y="2604147"/>
            <a:ext cx="5003800" cy="2700338"/>
          </a:xfrm>
        </p:spPr>
        <p:txBody>
          <a:bodyPr>
            <a:noAutofit/>
          </a:bodyPr>
          <a:lstStyle>
            <a:lvl2pPr marL="270000" indent="-270000">
              <a:lnSpc>
                <a:spcPct val="100000"/>
              </a:lnSpc>
              <a:spcBef>
                <a:spcPts val="600"/>
              </a:spcBef>
              <a:buClr>
                <a:srgbClr val="CA585E"/>
              </a:buClr>
              <a:buFont typeface="Wingdings" panose="05000000000000000000" pitchFamily="2" charset="2"/>
              <a:buChar char="o"/>
              <a:defRPr/>
            </a:lvl2pPr>
            <a:lvl3pPr marL="540000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ä"/>
              <a:defRPr/>
            </a:lvl3pPr>
            <a:lvl4pPr marL="808038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"/>
              <a:defRPr/>
            </a:lvl4pPr>
            <a:lvl5pPr marL="1080000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5006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GAUCH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5245" y="1149469"/>
            <a:ext cx="5000334" cy="1000607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1 ou 2 LIGNES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6405245" y="1149350"/>
            <a:ext cx="4694555" cy="41640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1092200" y="2604147"/>
            <a:ext cx="5003800" cy="2700338"/>
          </a:xfrm>
        </p:spPr>
        <p:txBody>
          <a:bodyPr>
            <a:noAutofit/>
          </a:bodyPr>
          <a:lstStyle>
            <a:lvl2pPr marL="270000" indent="-270000">
              <a:lnSpc>
                <a:spcPct val="100000"/>
              </a:lnSpc>
              <a:spcBef>
                <a:spcPts val="600"/>
              </a:spcBef>
              <a:buClr>
                <a:srgbClr val="CA585E"/>
              </a:buClr>
              <a:buFont typeface="Wingdings" panose="05000000000000000000" pitchFamily="2" charset="2"/>
              <a:buChar char="o"/>
              <a:defRPr/>
            </a:lvl2pPr>
            <a:lvl3pPr marL="540000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ä"/>
              <a:defRPr/>
            </a:lvl3pPr>
            <a:lvl4pPr marL="808038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"/>
              <a:defRPr/>
            </a:lvl4pPr>
            <a:lvl5pPr marL="1080000" indent="-27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8898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06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27101" y="787400"/>
            <a:ext cx="10322716" cy="498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7101" y="2124195"/>
            <a:ext cx="10322716" cy="3253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4019" y="6312841"/>
            <a:ext cx="8341273" cy="248135"/>
          </a:xfrm>
          <a:prstGeom prst="rect">
            <a:avLst/>
          </a:prstGeom>
        </p:spPr>
        <p:txBody>
          <a:bodyPr/>
          <a:lstStyle>
            <a:lvl1pPr>
              <a:defRPr sz="1050" b="1" spc="90" baseline="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smtClean="0"/>
              <a:t>ILB RISK FORUM MARCH 19th 2019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492919" y="6258250"/>
            <a:ext cx="10968037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62557" y="6248449"/>
            <a:ext cx="250811" cy="249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44797" y="6250441"/>
            <a:ext cx="47064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A729B96F-FC2B-45AD-BB4D-86126F8FCE2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94340" y="374650"/>
            <a:ext cx="1224280" cy="5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6" r:id="rId2"/>
    <p:sldLayoutId id="2147483672" r:id="rId3"/>
    <p:sldLayoutId id="2147483674" r:id="rId4"/>
    <p:sldLayoutId id="2147483677" r:id="rId5"/>
    <p:sldLayoutId id="2147483682" r:id="rId6"/>
    <p:sldLayoutId id="2147483678" r:id="rId7"/>
    <p:sldLayoutId id="2147483683" r:id="rId8"/>
    <p:sldLayoutId id="2147483675" r:id="rId9"/>
    <p:sldLayoutId id="2147483687" r:id="rId10"/>
    <p:sldLayoutId id="2147483681" r:id="rId11"/>
    <p:sldLayoutId id="2147483680" r:id="rId12"/>
    <p:sldLayoutId id="2147483679" r:id="rId13"/>
    <p:sldLayoutId id="214748368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1000"/>
        </a:lnSpc>
        <a:spcBef>
          <a:spcPct val="0"/>
        </a:spcBef>
        <a:buNone/>
        <a:defRPr lang="fr-FR" sz="4050" b="0" kern="1200" spc="-10" baseline="0" dirty="0">
          <a:solidFill>
            <a:srgbClr val="CA585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alibri bold" panose="020F0702030404030204" pitchFamily="34" charset="0"/>
        <a:buChar char="​"/>
        <a:defRPr sz="2400" kern="1200">
          <a:solidFill>
            <a:schemeClr val="tx2"/>
          </a:solidFill>
          <a:latin typeface="Calibri bold" panose="020F0702030404030204" pitchFamily="34" charset="0"/>
          <a:ea typeface="+mn-ea"/>
          <a:cs typeface="Calibri bold" panose="020F0702030404030204" pitchFamily="34" charset="0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A585E"/>
        </a:buClr>
        <a:buSzPct val="85000"/>
        <a:buFont typeface="Wingdings" panose="05000000000000000000" pitchFamily="2" charset="2"/>
        <a:buChar char="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41338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A585E"/>
        </a:buClr>
        <a:buSzPct val="83000"/>
        <a:buFont typeface="Wingdings" panose="05000000000000000000" pitchFamily="2" charset="2"/>
        <a:buChar char="ä"/>
        <a:defRPr sz="1600" kern="1200" spc="-30" baseline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08038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A585E"/>
        </a:buClr>
        <a:buFont typeface="Wingdings" panose="05000000000000000000" pitchFamily="2" charset="2"/>
        <a:buChar char="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A585E"/>
        </a:buClr>
        <a:buFont typeface="Arial" panose="020B0604020202020204" pitchFamily="34" charset="0"/>
        <a:buChar char="–"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413" userDrawn="1">
          <p15:clr>
            <a:srgbClr val="F26B43"/>
          </p15:clr>
        </p15:guide>
        <p15:guide id="2" pos="690" userDrawn="1">
          <p15:clr>
            <a:srgbClr val="F26B43"/>
          </p15:clr>
        </p15:guide>
        <p15:guide id="3" pos="69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ILB RISK FORUM MARCH 19th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E20F-F67C-4C6B-B8F8-5221147B1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20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rct=j&amp;q=&amp;esrc=s&amp;source=images&amp;cd=&amp;cad=rja&amp;uact=8&amp;ved=2ahUKEwid8P_C-YbhAhVs1eAKHXgODDcQjRx6BAgBEAU&amp;url=https://www.boursedirect.fr/fr/support/guide/flat-taxe-et-fiscalite&amp;psig=AOvVaw2JxYytV64YcYad4iWIY5Jp&amp;ust=15528354911684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057900" y="3043238"/>
            <a:ext cx="4635500" cy="1132155"/>
          </a:xfrm>
        </p:spPr>
        <p:txBody>
          <a:bodyPr/>
          <a:lstStyle/>
          <a:p>
            <a:r>
              <a:rPr lang="fr-FR" sz="1600" dirty="0" smtClean="0"/>
              <a:t> </a:t>
            </a:r>
            <a:r>
              <a:rPr lang="en-US" sz="1600" b="1" dirty="0"/>
              <a:t>“How will Persistent Low Expected Returns Shape Household Economic Behavior”</a:t>
            </a:r>
            <a:endParaRPr lang="fr-FR" sz="1600" b="1" dirty="0"/>
          </a:p>
          <a:p>
            <a:r>
              <a:rPr lang="fr-FR" sz="1600" dirty="0">
                <a:solidFill>
                  <a:schemeClr val="accent3"/>
                </a:solidFill>
              </a:rPr>
              <a:t>A </a:t>
            </a:r>
            <a:r>
              <a:rPr lang="fr-FR" sz="1600" dirty="0" smtClean="0">
                <a:solidFill>
                  <a:schemeClr val="accent3"/>
                </a:solidFill>
              </a:rPr>
              <a:t> </a:t>
            </a:r>
            <a:r>
              <a:rPr lang="fr-FR" sz="1600" dirty="0" err="1" smtClean="0">
                <a:solidFill>
                  <a:schemeClr val="accent3"/>
                </a:solidFill>
              </a:rPr>
              <a:t>ReGULATOR</a:t>
            </a:r>
            <a:r>
              <a:rPr lang="fr-FR" sz="1600" dirty="0" smtClean="0">
                <a:solidFill>
                  <a:schemeClr val="accent3"/>
                </a:solidFill>
              </a:rPr>
              <a:t> AND </a:t>
            </a:r>
            <a:r>
              <a:rPr lang="fr-FR" sz="1600" dirty="0" err="1" smtClean="0">
                <a:solidFill>
                  <a:schemeClr val="accent3"/>
                </a:solidFill>
              </a:rPr>
              <a:t>savers</a:t>
            </a:r>
            <a:r>
              <a:rPr lang="fr-FR" sz="1600" dirty="0" smtClean="0">
                <a:solidFill>
                  <a:schemeClr val="accent3"/>
                </a:solidFill>
              </a:rPr>
              <a:t>’ perspective</a:t>
            </a:r>
            <a:endParaRPr lang="fr-FR" sz="1600" dirty="0">
              <a:solidFill>
                <a:schemeClr val="accent3"/>
              </a:solidFill>
            </a:endParaRPr>
          </a:p>
          <a:p>
            <a:pPr algn="ctr"/>
            <a:endParaRPr lang="en-US" sz="1800" dirty="0"/>
          </a:p>
        </p:txBody>
      </p:sp>
      <p:pic>
        <p:nvPicPr>
          <p:cNvPr id="4" name="images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53525" y="4861874"/>
            <a:ext cx="1707882" cy="84080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Rectangle 4"/>
          <p:cNvSpPr/>
          <p:nvPr/>
        </p:nvSpPr>
        <p:spPr>
          <a:xfrm>
            <a:off x="5838334" y="4636896"/>
            <a:ext cx="5200454" cy="144655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i="1" dirty="0"/>
              <a:t>Financial </a:t>
            </a:r>
            <a:r>
              <a:rPr lang="fr-FR" sz="1600" b="1" i="1" dirty="0" err="1"/>
              <a:t>Risks</a:t>
            </a:r>
            <a:r>
              <a:rPr lang="fr-FR" sz="1600" b="1" i="1" dirty="0"/>
              <a:t> International Forum </a:t>
            </a:r>
            <a:r>
              <a:rPr lang="fr-FR" sz="1600" b="1" i="1" dirty="0" smtClean="0"/>
              <a:t>2019</a:t>
            </a:r>
          </a:p>
          <a:p>
            <a:pPr algn="ctr"/>
            <a:endParaRPr lang="fr-FR" sz="1600" dirty="0"/>
          </a:p>
          <a:p>
            <a:pPr algn="ctr"/>
            <a:r>
              <a:rPr lang="en-US" sz="1400" b="1" dirty="0" smtClean="0"/>
              <a:t>“</a:t>
            </a:r>
            <a:r>
              <a:rPr lang="en-US" sz="1400" b="1" dirty="0"/>
              <a:t>Low Interest Rate Environment: </a:t>
            </a:r>
            <a:br>
              <a:rPr lang="en-US" sz="1400" b="1" dirty="0"/>
            </a:br>
            <a:r>
              <a:rPr lang="en-US" sz="1400" b="1" dirty="0"/>
              <a:t>Search for Yield, Risk Management and Transitions”</a:t>
            </a:r>
            <a:endParaRPr lang="fr-FR" sz="1400" dirty="0"/>
          </a:p>
          <a:p>
            <a:pPr algn="ctr"/>
            <a:r>
              <a:rPr lang="en-US" sz="1400" b="1" dirty="0"/>
              <a:t>Paris, 18 &amp; 19 March 2019</a:t>
            </a:r>
            <a:endParaRPr lang="fr-FR" sz="1400" dirty="0"/>
          </a:p>
          <a:p>
            <a:pPr algn="ctr"/>
            <a:r>
              <a:rPr lang="en-US" sz="1400" b="1" dirty="0"/>
              <a:t> 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465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8698669" y="1952186"/>
            <a:ext cx="3227607" cy="3465900"/>
          </a:xfr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HOW  TO INVEST FOR A LONG TERM HORIZON WHEN </a:t>
            </a:r>
          </a:p>
          <a:p>
            <a:endParaRPr lang="fr-FR" dirty="0" smtClean="0">
              <a:solidFill>
                <a:schemeClr val="bg2"/>
              </a:solidFill>
            </a:endParaRPr>
          </a:p>
          <a:p>
            <a:endParaRPr lang="fr-FR" dirty="0">
              <a:solidFill>
                <a:schemeClr val="bg2"/>
              </a:solidFill>
            </a:endParaRP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IS THE AVERAGE MAXIMAL DURATION OF INVESTMENTS ?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407" y="287965"/>
            <a:ext cx="10557740" cy="1251124"/>
          </a:xfrm>
        </p:spPr>
        <p:txBody>
          <a:bodyPr/>
          <a:lstStyle/>
          <a:p>
            <a:r>
              <a:rPr lang="fr-FR" dirty="0" smtClean="0"/>
              <a:t>CONCERNS FOR THE FUTURE AND</a:t>
            </a:r>
            <a:br>
              <a:rPr lang="fr-FR" dirty="0" smtClean="0"/>
            </a:br>
            <a:r>
              <a:rPr lang="fr-FR" dirty="0" smtClean="0"/>
              <a:t> INVESTMENT </a:t>
            </a:r>
            <a:r>
              <a:rPr lang="fr-FR" b="1" dirty="0"/>
              <a:t>HORIZON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" y="1964602"/>
            <a:ext cx="8312173" cy="327779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9662471" y="3223471"/>
            <a:ext cx="1545997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4,9  YEARS </a:t>
            </a:r>
          </a:p>
        </p:txBody>
      </p:sp>
    </p:spTree>
    <p:extLst>
      <p:ext uri="{BB962C8B-B14F-4D97-AF65-F5344CB8AC3E}">
        <p14:creationId xmlns:p14="http://schemas.microsoft.com/office/powerpoint/2010/main" val="22791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9583" y="344340"/>
            <a:ext cx="8766928" cy="834012"/>
          </a:xfrm>
        </p:spPr>
        <p:txBody>
          <a:bodyPr/>
          <a:lstStyle/>
          <a:p>
            <a:pPr algn="ctr"/>
            <a:r>
              <a:rPr lang="fr-FR" dirty="0" smtClean="0"/>
              <a:t>HOW TO  INVEST 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02717" y="6397682"/>
            <a:ext cx="6653795" cy="460318"/>
          </a:xfrm>
        </p:spPr>
        <p:txBody>
          <a:bodyPr/>
          <a:lstStyle/>
          <a:p>
            <a:r>
              <a:rPr lang="en-US" sz="800" smtClean="0"/>
              <a:t>ILB RISK FORUM MARCH 19th 2019</a:t>
            </a:r>
            <a:endParaRPr lang="fr-FR" sz="8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414021"/>
            <a:ext cx="3644852" cy="489364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A </a:t>
            </a:r>
            <a:r>
              <a:rPr lang="fr-FR" sz="2400" dirty="0" err="1" smtClean="0"/>
              <a:t>low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r>
              <a:rPr lang="fr-FR" sz="2400" dirty="0" smtClean="0"/>
              <a:t> of </a:t>
            </a:r>
            <a:r>
              <a:rPr lang="fr-FR" sz="2400" dirty="0" err="1" smtClean="0"/>
              <a:t>risk</a:t>
            </a: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A relative high </a:t>
            </a:r>
            <a:r>
              <a:rPr lang="fr-FR" sz="2400" dirty="0" err="1" smtClean="0"/>
              <a:t>expected</a:t>
            </a:r>
            <a:r>
              <a:rPr lang="fr-FR" sz="2400" dirty="0" smtClean="0"/>
              <a:t> performance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Not long </a:t>
            </a:r>
            <a:r>
              <a:rPr lang="fr-FR" sz="2400" dirty="0" err="1" smtClean="0"/>
              <a:t>term</a:t>
            </a:r>
            <a:r>
              <a:rPr lang="fr-FR" sz="2400" dirty="0" smtClean="0"/>
              <a:t> </a:t>
            </a:r>
            <a:r>
              <a:rPr lang="fr-FR" sz="2400" dirty="0" err="1" smtClean="0"/>
              <a:t>investment</a:t>
            </a:r>
            <a:r>
              <a:rPr lang="fr-FR" sz="2400" dirty="0" smtClean="0"/>
              <a:t> </a:t>
            </a:r>
            <a:r>
              <a:rPr lang="fr-FR" sz="2400" dirty="0" err="1" smtClean="0"/>
              <a:t>oriented</a:t>
            </a:r>
            <a:endParaRPr lang="fr-FR" sz="2400" dirty="0" smtClean="0"/>
          </a:p>
          <a:p>
            <a:endParaRPr lang="fr-FR" sz="2400" dirty="0"/>
          </a:p>
          <a:p>
            <a:pPr algn="ctr"/>
            <a:r>
              <a:rPr lang="fr-FR" sz="7200" dirty="0" smtClean="0"/>
              <a:t>…</a:t>
            </a:r>
            <a:endParaRPr lang="fr-FR" sz="7200" dirty="0"/>
          </a:p>
        </p:txBody>
      </p:sp>
      <p:pic>
        <p:nvPicPr>
          <p:cNvPr id="1026" name="Picture 2" descr="C:\Users\ccastanet\AppData\Local\Microsoft\Windows\Temporary Internet Files\Content.Outlook\1KRCRZ12\beach-185294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51" y="1414021"/>
            <a:ext cx="8547149" cy="48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PSYCHOLOGICAL AND BEHAVIORAL BRAKES </a:t>
            </a:r>
          </a:p>
          <a:p>
            <a:r>
              <a:rPr lang="fr-FR" dirty="0" smtClean="0"/>
              <a:t>AND LEVERS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9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BRAKES : MISCONCEPTIONS ABOUT EQUITIES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9" name="Espace réservé du texte 7"/>
          <p:cNvSpPr txBox="1">
            <a:spLocks/>
          </p:cNvSpPr>
          <p:nvPr/>
        </p:nvSpPr>
        <p:spPr>
          <a:xfrm>
            <a:off x="622169" y="2353902"/>
            <a:ext cx="10491846" cy="3811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alibri bold" panose="020F0702030404030204" pitchFamily="34" charset="0"/>
              <a:buChar char="​"/>
              <a:defRPr sz="2400" kern="1200">
                <a:solidFill>
                  <a:schemeClr val="tx2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A585E"/>
              </a:buClr>
              <a:buSzPct val="85000"/>
              <a:buFont typeface="Wingdings" panose="05000000000000000000" pitchFamily="2" charset="2"/>
              <a:buChar char="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1338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SzPct val="83000"/>
              <a:buFont typeface="Wingdings" panose="05000000000000000000" pitchFamily="2" charset="2"/>
              <a:buChar char=""/>
              <a:defRPr sz="1600" kern="1200" spc="-3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8038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A585E"/>
              </a:buClr>
              <a:buFont typeface="Calibri" panose="020F0502020204030204" pitchFamily="34" charset="0"/>
              <a:buChar char="–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solidFill>
                  <a:schemeClr val="bg2"/>
                </a:solidFill>
              </a:rPr>
              <a:t>Equities  are </a:t>
            </a:r>
            <a:r>
              <a:rPr lang="en-US" sz="2400" b="1" dirty="0" smtClean="0">
                <a:solidFill>
                  <a:schemeClr val="bg2"/>
                </a:solidFill>
              </a:rPr>
              <a:t>not spontaneously seen as suitable for long-term savings. 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Savings in shares are seen as </a:t>
            </a:r>
            <a:r>
              <a:rPr lang="en-US" sz="2400" b="1" dirty="0" smtClean="0">
                <a:solidFill>
                  <a:schemeClr val="bg2"/>
                </a:solidFill>
              </a:rPr>
              <a:t>risky or even unprofitable 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Shares are </a:t>
            </a:r>
            <a:r>
              <a:rPr lang="en-US" sz="2400" b="1" dirty="0" smtClean="0">
                <a:solidFill>
                  <a:schemeClr val="bg2"/>
                </a:solidFill>
              </a:rPr>
              <a:t>not </a:t>
            </a:r>
            <a:r>
              <a:rPr lang="en-US" sz="2400" dirty="0" smtClean="0">
                <a:solidFill>
                  <a:schemeClr val="bg2"/>
                </a:solidFill>
              </a:rPr>
              <a:t>seen as </a:t>
            </a:r>
            <a:r>
              <a:rPr lang="en-US" sz="2400" b="1" dirty="0" smtClean="0">
                <a:solidFill>
                  <a:schemeClr val="bg2"/>
                </a:solidFill>
              </a:rPr>
              <a:t>easily accessible and affordable assets</a:t>
            </a:r>
            <a:r>
              <a:rPr lang="en-US" sz="2400" dirty="0" smtClean="0">
                <a:solidFill>
                  <a:schemeClr val="bg2"/>
                </a:solidFill>
              </a:rPr>
              <a:t>. </a:t>
            </a:r>
          </a:p>
          <a:p>
            <a:pPr lvl="1"/>
            <a:endParaRPr lang="en-US" sz="2400" dirty="0" smtClean="0">
              <a:solidFill>
                <a:schemeClr val="bg2"/>
              </a:solidFill>
            </a:endParaRPr>
          </a:p>
          <a:p>
            <a:pPr marL="0" lvl="1" indent="0"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 marL="0" lvl="1" indent="0"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A qualitative survey AMF -  KANTAR-TNS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92" y="5348238"/>
            <a:ext cx="6219590" cy="95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7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4084"/>
            <a:ext cx="10001839" cy="1019780"/>
          </a:xfrm>
        </p:spPr>
        <p:txBody>
          <a:bodyPr/>
          <a:lstStyle/>
          <a:p>
            <a:pPr algn="ctr"/>
            <a:r>
              <a:rPr lang="fr-FR" sz="4000" dirty="0" smtClean="0"/>
              <a:t> LEVERS FOR LONG TERM INVESTMENTS </a:t>
            </a:r>
            <a:r>
              <a:rPr lang="fr-FR" sz="4000" dirty="0" smtClean="0"/>
              <a:t>(1)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536569"/>
            <a:ext cx="8955464" cy="46945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848624" y="2328420"/>
            <a:ext cx="3434499" cy="286232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16</a:t>
            </a:r>
            <a:r>
              <a:rPr lang="fr-FR" dirty="0" smtClean="0"/>
              <a:t>%</a:t>
            </a:r>
          </a:p>
          <a:p>
            <a:pPr algn="ctr"/>
            <a:r>
              <a:rPr lang="fr-FR" dirty="0"/>
              <a:t> </a:t>
            </a:r>
            <a:r>
              <a:rPr lang="fr-FR" dirty="0" smtClean="0"/>
              <a:t>               </a:t>
            </a:r>
            <a:r>
              <a:rPr lang="fr-FR" b="1" dirty="0" err="1" smtClean="0"/>
              <a:t>Younger</a:t>
            </a:r>
            <a:r>
              <a:rPr lang="fr-FR" dirty="0" smtClean="0"/>
              <a:t> (35 ans +)</a:t>
            </a:r>
          </a:p>
          <a:p>
            <a:pPr algn="ctr"/>
            <a:r>
              <a:rPr lang="fr-FR" dirty="0"/>
              <a:t> </a:t>
            </a:r>
            <a:r>
              <a:rPr lang="fr-FR" dirty="0" smtClean="0"/>
              <a:t>             </a:t>
            </a:r>
            <a:r>
              <a:rPr lang="fr-FR" dirty="0" smtClean="0"/>
              <a:t>Financial </a:t>
            </a:r>
            <a:r>
              <a:rPr lang="fr-FR" dirty="0" err="1" smtClean="0"/>
              <a:t>assets</a:t>
            </a:r>
            <a:r>
              <a:rPr lang="fr-FR" dirty="0" smtClean="0"/>
              <a:t> : </a:t>
            </a:r>
            <a:endParaRPr lang="fr-FR" dirty="0" smtClean="0"/>
          </a:p>
          <a:p>
            <a:pPr algn="ctr"/>
            <a:r>
              <a:rPr lang="fr-FR" dirty="0" smtClean="0"/>
              <a:t>        30- 100 KE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                24% </a:t>
            </a:r>
          </a:p>
          <a:p>
            <a:pPr algn="ctr"/>
            <a:r>
              <a:rPr lang="fr-FR" dirty="0" smtClean="0"/>
              <a:t>                Male</a:t>
            </a:r>
          </a:p>
          <a:p>
            <a:pPr algn="ctr"/>
            <a:r>
              <a:rPr lang="fr-FR" dirty="0" smtClean="0"/>
              <a:t>                 CSP +</a:t>
            </a:r>
          </a:p>
          <a:p>
            <a:pPr algn="ctr"/>
            <a:r>
              <a:rPr lang="fr-FR" dirty="0" smtClean="0"/>
              <a:t>	Financial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      50-150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9004169" y="2719163"/>
            <a:ext cx="510618" cy="2931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023808" y="4148578"/>
            <a:ext cx="510618" cy="2749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890994" y="2413262"/>
            <a:ext cx="2113175" cy="452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9" idx="2"/>
          </p:cNvCxnSpPr>
          <p:nvPr/>
        </p:nvCxnSpPr>
        <p:spPr>
          <a:xfrm flipV="1">
            <a:off x="6787299" y="4286053"/>
            <a:ext cx="2236509" cy="54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754357" y="5231522"/>
            <a:ext cx="344707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cap="all" dirty="0" smtClean="0">
                <a:solidFill>
                  <a:schemeClr val="bg1"/>
                </a:solidFill>
              </a:rPr>
              <a:t>Self confidence</a:t>
            </a:r>
          </a:p>
          <a:p>
            <a:pPr algn="ctr"/>
            <a:r>
              <a:rPr lang="fr-FR" sz="2000" b="1" cap="all" dirty="0" smtClean="0">
                <a:solidFill>
                  <a:schemeClr val="bg1"/>
                </a:solidFill>
              </a:rPr>
              <a:t> AND Trust in the future</a:t>
            </a:r>
            <a:endParaRPr lang="fr-FR" sz="2000" b="1" cap="all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2876" y="1087953"/>
            <a:ext cx="5917197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fr-FR" dirty="0"/>
              <a:t>THE AMF </a:t>
            </a:r>
            <a:r>
              <a:rPr lang="fr-FR" dirty="0" smtClean="0"/>
              <a:t>SAVING </a:t>
            </a:r>
            <a:r>
              <a:rPr lang="fr-FR" dirty="0"/>
              <a:t>AND </a:t>
            </a:r>
            <a:r>
              <a:rPr lang="fr-FR" dirty="0" smtClean="0"/>
              <a:t>INVESTMENT </a:t>
            </a:r>
            <a:r>
              <a:rPr lang="fr-FR" dirty="0"/>
              <a:t>BAROMETER </a:t>
            </a:r>
            <a:r>
              <a:rPr lang="fr-FR" dirty="0" smtClean="0"/>
              <a:t>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15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115" y="448034"/>
            <a:ext cx="9169007" cy="1019780"/>
          </a:xfrm>
        </p:spPr>
        <p:txBody>
          <a:bodyPr/>
          <a:lstStyle/>
          <a:p>
            <a:pPr algn="ctr"/>
            <a:r>
              <a:rPr lang="fr-FR" dirty="0" smtClean="0"/>
              <a:t>LEVERS FOR LONG TERM INVESTMENT </a:t>
            </a:r>
            <a:r>
              <a:rPr lang="fr-FR" dirty="0" smtClean="0"/>
              <a:t>(2)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342335" y="1282046"/>
            <a:ext cx="5068346" cy="76357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Younger</a:t>
            </a:r>
            <a:r>
              <a:rPr lang="fr-FR" dirty="0" smtClean="0">
                <a:solidFill>
                  <a:schemeClr val="bg2"/>
                </a:solidFill>
              </a:rPr>
              <a:t> people are </a:t>
            </a:r>
            <a:r>
              <a:rPr lang="fr-FR" dirty="0" smtClean="0">
                <a:solidFill>
                  <a:schemeClr val="bg2"/>
                </a:solidFill>
              </a:rPr>
              <a:t> more </a:t>
            </a:r>
            <a:r>
              <a:rPr lang="fr-FR" dirty="0" err="1" smtClean="0">
                <a:solidFill>
                  <a:schemeClr val="bg2"/>
                </a:solidFill>
              </a:rPr>
              <a:t>comfortable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with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risk</a:t>
            </a: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19655" y="1282046"/>
            <a:ext cx="2408548" cy="1938992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TO </a:t>
            </a:r>
            <a:r>
              <a:rPr lang="fr-FR" sz="2000" dirty="0" smtClean="0">
                <a:solidFill>
                  <a:schemeClr val="bg1"/>
                </a:solidFill>
              </a:rPr>
              <a:t>UNABLE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smtClean="0">
                <a:solidFill>
                  <a:schemeClr val="bg1"/>
                </a:solidFill>
              </a:rPr>
              <a:t>TO INVEST IN EQUITIES </a:t>
            </a:r>
            <a:r>
              <a:rPr lang="fr-FR" sz="2000" b="1" dirty="0" smtClean="0">
                <a:solidFill>
                  <a:schemeClr val="bg1"/>
                </a:solidFill>
              </a:rPr>
              <a:t>FOR THE FIRST TIME </a:t>
            </a: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10681" y="3221038"/>
            <a:ext cx="2417522" cy="1938992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SUSTAINABLE FINANCE</a:t>
            </a: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TO FINANCE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THE </a:t>
            </a:r>
            <a:r>
              <a:rPr lang="fr-FR" sz="2000" b="1" dirty="0" smtClean="0">
                <a:solidFill>
                  <a:schemeClr val="bg1"/>
                </a:solidFill>
              </a:rPr>
              <a:t>ENERGY TRANSITION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0483" y="3221038"/>
            <a:ext cx="508917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fr-FR" sz="2400" b="1" dirty="0" err="1">
                <a:solidFill>
                  <a:schemeClr val="bg2"/>
                </a:solidFill>
              </a:rPr>
              <a:t>Younger</a:t>
            </a:r>
            <a:r>
              <a:rPr lang="fr-FR" sz="2400" b="1" dirty="0">
                <a:solidFill>
                  <a:schemeClr val="bg2"/>
                </a:solidFill>
              </a:rPr>
              <a:t> people mention « </a:t>
            </a:r>
            <a:r>
              <a:rPr lang="fr-FR" sz="2400" b="1" dirty="0" err="1">
                <a:solidFill>
                  <a:schemeClr val="bg2"/>
                </a:solidFill>
              </a:rPr>
              <a:t>ethics</a:t>
            </a:r>
            <a:r>
              <a:rPr lang="fr-FR" sz="2400" b="1" dirty="0">
                <a:solidFill>
                  <a:schemeClr val="bg2"/>
                </a:solidFill>
              </a:rPr>
              <a:t> </a:t>
            </a:r>
            <a:r>
              <a:rPr lang="fr-FR" sz="2400" b="1" dirty="0" smtClean="0">
                <a:solidFill>
                  <a:schemeClr val="bg2"/>
                </a:solidFill>
              </a:rPr>
              <a:t>»</a:t>
            </a:r>
          </a:p>
          <a:p>
            <a:pPr marL="0" lvl="1" indent="0">
              <a:buNone/>
            </a:pPr>
            <a:r>
              <a:rPr lang="fr-FR" sz="2400" b="1" dirty="0" smtClean="0">
                <a:solidFill>
                  <a:schemeClr val="bg2"/>
                </a:solidFill>
              </a:rPr>
              <a:t> </a:t>
            </a:r>
            <a:r>
              <a:rPr lang="fr-FR" sz="2400" b="1" dirty="0">
                <a:solidFill>
                  <a:schemeClr val="bg2"/>
                </a:solidFill>
              </a:rPr>
              <a:t>more </a:t>
            </a:r>
            <a:r>
              <a:rPr lang="fr-FR" sz="2400" b="1" dirty="0" err="1">
                <a:solidFill>
                  <a:schemeClr val="bg2"/>
                </a:solidFill>
              </a:rPr>
              <a:t>often</a:t>
            </a:r>
            <a:endParaRPr lang="fr-FR" sz="2400" b="1" dirty="0">
              <a:solidFill>
                <a:schemeClr val="bg2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48" y="5081233"/>
            <a:ext cx="2366771" cy="112772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1" y="5160030"/>
            <a:ext cx="1740659" cy="9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2" y="4543184"/>
            <a:ext cx="5259621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 and Financial </a:t>
            </a:r>
            <a:r>
              <a:rPr lang="fr-FR" sz="2400" b="1" dirty="0">
                <a:solidFill>
                  <a:schemeClr val="bg1"/>
                </a:solidFill>
              </a:rPr>
              <a:t>E</a:t>
            </a:r>
            <a:r>
              <a:rPr lang="fr-FR" sz="2400" b="1" dirty="0" smtClean="0">
                <a:solidFill>
                  <a:schemeClr val="bg1"/>
                </a:solidFill>
              </a:rPr>
              <a:t>ducation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ccastanet\AppData\Local\Microsoft\Windows\Temporary Internet Files\Content.Outlook\1KRCRZ12\wood-ducks-3917647_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24" y="3221039"/>
            <a:ext cx="3128273" cy="19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-2" y="5160030"/>
            <a:ext cx="876695" cy="10977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March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25-29</a:t>
            </a:r>
            <a:r>
              <a:rPr lang="fr-FR" sz="1400" b="1" baseline="30000" dirty="0" smtClean="0"/>
              <a:t>th</a:t>
            </a:r>
          </a:p>
          <a:p>
            <a:endParaRPr lang="fr-FR" sz="1400" b="1" baseline="30000" dirty="0" smtClean="0"/>
          </a:p>
          <a:p>
            <a:r>
              <a:rPr lang="fr-FR" sz="1400" b="1" dirty="0" smtClean="0"/>
              <a:t>2019</a:t>
            </a:r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382985" y="5160030"/>
            <a:ext cx="652175" cy="10977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fr-FR" sz="1400" b="1" dirty="0" smtClean="0"/>
          </a:p>
          <a:p>
            <a:r>
              <a:rPr lang="fr-FR" sz="1400" b="1" dirty="0" err="1" smtClean="0"/>
              <a:t>Oct</a:t>
            </a:r>
            <a:endParaRPr lang="fr-FR" sz="1400" b="1" dirty="0" smtClean="0"/>
          </a:p>
          <a:p>
            <a:endParaRPr lang="fr-FR" sz="1400" b="1" baseline="30000" dirty="0" smtClean="0"/>
          </a:p>
          <a:p>
            <a:r>
              <a:rPr lang="fr-FR" sz="1400" b="1" dirty="0" smtClean="0"/>
              <a:t>2019</a:t>
            </a:r>
          </a:p>
          <a:p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9716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INVESTMENT SCAMS  VIGILANCE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8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SCAMS ON INTERNET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74" y="1545996"/>
            <a:ext cx="8227427" cy="471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1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588475" y="452422"/>
            <a:ext cx="11742309" cy="1313004"/>
          </a:xfrm>
        </p:spPr>
        <p:txBody>
          <a:bodyPr/>
          <a:lstStyle/>
          <a:p>
            <a:r>
              <a:rPr lang="fr-FR" b="1" cap="all" dirty="0" err="1" smtClean="0"/>
              <a:t>What</a:t>
            </a:r>
            <a:r>
              <a:rPr lang="fr-FR" b="1" cap="all" dirty="0" smtClean="0"/>
              <a:t> </a:t>
            </a:r>
            <a:r>
              <a:rPr lang="fr-FR" b="1" cap="all" dirty="0" err="1" smtClean="0"/>
              <a:t>is</a:t>
            </a:r>
            <a:r>
              <a:rPr lang="fr-FR" b="1" cap="all" dirty="0" smtClean="0"/>
              <a:t> a </a:t>
            </a:r>
            <a:r>
              <a:rPr lang="fr-FR" b="1" cap="all" dirty="0" err="1" smtClean="0"/>
              <a:t>saver’s</a:t>
            </a:r>
            <a:r>
              <a:rPr lang="fr-FR" b="1" cap="all" dirty="0" smtClean="0"/>
              <a:t> perception of </a:t>
            </a:r>
            <a:r>
              <a:rPr lang="fr-FR" b="1" cap="all" dirty="0" err="1" smtClean="0"/>
              <a:t>risk</a:t>
            </a:r>
            <a:r>
              <a:rPr lang="fr-FR" b="1" cap="all" dirty="0" smtClean="0"/>
              <a:t> ? </a:t>
            </a:r>
            <a:br>
              <a:rPr lang="fr-FR" b="1" cap="all" dirty="0" smtClean="0"/>
            </a:br>
            <a:r>
              <a:rPr lang="fr-FR" b="1" cap="all" dirty="0" smtClean="0"/>
              <a:t>A </a:t>
            </a:r>
            <a:r>
              <a:rPr lang="fr-FR" b="1" cap="all" dirty="0" smtClean="0"/>
              <a:t>STORY OF </a:t>
            </a:r>
            <a:r>
              <a:rPr lang="fr-FR" b="1" cap="all" dirty="0" err="1" smtClean="0"/>
              <a:t>Paradox</a:t>
            </a:r>
            <a:endParaRPr lang="fr-FR" b="1" cap="all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83068" y="1638677"/>
            <a:ext cx="11608931" cy="459463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fr-FR" sz="2400" dirty="0" smtClean="0"/>
          </a:p>
          <a:p>
            <a:pPr lvl="1"/>
            <a:endParaRPr lang="fr-FR" sz="2400" dirty="0"/>
          </a:p>
          <a:p>
            <a:pPr marL="0" lvl="1" indent="0">
              <a:buNone/>
            </a:pPr>
            <a:r>
              <a:rPr lang="fr-FR" sz="2000" b="1" dirty="0" smtClean="0">
                <a:solidFill>
                  <a:srgbClr val="C00000"/>
                </a:solidFill>
              </a:rPr>
              <a:t>	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950614" y="6376216"/>
            <a:ext cx="8341273" cy="248135"/>
          </a:xfrm>
        </p:spPr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50614" y="4167314"/>
            <a:ext cx="2172832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chemeClr val="bg1"/>
                </a:solidFill>
              </a:rPr>
              <a:t>2018</a:t>
            </a:r>
          </a:p>
          <a:p>
            <a:r>
              <a:rPr lang="fr-FR" sz="6000" b="1" dirty="0" smtClean="0">
                <a:solidFill>
                  <a:schemeClr val="bg1"/>
                </a:solidFill>
              </a:rPr>
              <a:t>2019</a:t>
            </a:r>
            <a:endParaRPr lang="fr-FR" sz="6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ccastanet\AppData\Local\Microsoft\Windows\Temporary Internet Files\Content.Outlook\1KRCRZ12\bitcoin-2007769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83" y="4181780"/>
            <a:ext cx="2743200" cy="19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castanet\AppData\Local\Microsoft\Windows\Temporary Internet Files\Content.Outlook\1KRCRZ12\cows-203460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76" y="4167314"/>
            <a:ext cx="2771578" cy="19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castanet\AppData\Local\Microsoft\Windows\Temporary Internet Files\Content.Outlook\1KRCRZ12\diamonds-2599816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42" y="2032515"/>
            <a:ext cx="3791483" cy="17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castanet\AppData\Local\Microsoft\Windows\Temporary Internet Files\Content.Outlook\1KRCRZ12\GettyImages-6809069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9" y="2033030"/>
            <a:ext cx="3195873" cy="173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castanet\AppData\Local\Microsoft\Windows\Temporary Internet Files\Content.Outlook\1KRCRZ12\palm-trees-802019_19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279" y="2032516"/>
            <a:ext cx="3772329" cy="17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castanet\AppData\Local\Microsoft\Windows\Temporary Internet Files\Content.Outlook\1KRCRZ12\wine-853109_19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92" y="4167314"/>
            <a:ext cx="2595011" cy="19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WHY SAVE ?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4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6677" y="5010647"/>
            <a:ext cx="4428006" cy="923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2"/>
                </a:solidFill>
              </a:rPr>
              <a:t>Investing</a:t>
            </a:r>
            <a:r>
              <a:rPr lang="fr-FR" sz="2400" b="1" dirty="0" smtClean="0">
                <a:solidFill>
                  <a:schemeClr val="bg2"/>
                </a:solidFill>
              </a:rPr>
              <a:t> </a:t>
            </a:r>
            <a:r>
              <a:rPr lang="fr-FR" sz="2400" b="1" dirty="0">
                <a:solidFill>
                  <a:schemeClr val="bg2"/>
                </a:solidFill>
              </a:rPr>
              <a:t>in </a:t>
            </a:r>
            <a:r>
              <a:rPr lang="fr-FR" sz="2400" b="1" dirty="0" err="1">
                <a:solidFill>
                  <a:schemeClr val="bg2"/>
                </a:solidFill>
              </a:rPr>
              <a:t>financial</a:t>
            </a:r>
            <a:r>
              <a:rPr lang="fr-FR" sz="2400" b="1" dirty="0">
                <a:solidFill>
                  <a:schemeClr val="bg2"/>
                </a:solidFill>
              </a:rPr>
              <a:t> </a:t>
            </a:r>
            <a:r>
              <a:rPr lang="fr-FR" sz="2400" b="1" dirty="0" err="1" smtClean="0">
                <a:solidFill>
                  <a:schemeClr val="bg2"/>
                </a:solidFill>
              </a:rPr>
              <a:t>markets</a:t>
            </a:r>
            <a:r>
              <a:rPr lang="fr-FR" sz="2400" b="1" dirty="0" smtClean="0">
                <a:solidFill>
                  <a:schemeClr val="bg2"/>
                </a:solidFill>
              </a:rPr>
              <a:t> : h</a:t>
            </a:r>
            <a:r>
              <a:rPr lang="fr-FR" sz="2400" b="1" dirty="0" smtClean="0">
                <a:solidFill>
                  <a:schemeClr val="bg2"/>
                </a:solidFill>
              </a:rPr>
              <a:t>igh </a:t>
            </a:r>
            <a:r>
              <a:rPr lang="fr-FR" sz="2400" b="1" dirty="0" err="1">
                <a:solidFill>
                  <a:schemeClr val="bg2"/>
                </a:solidFill>
              </a:rPr>
              <a:t>perceived</a:t>
            </a:r>
            <a:r>
              <a:rPr lang="fr-FR" sz="2400" b="1" dirty="0">
                <a:solidFill>
                  <a:schemeClr val="bg2"/>
                </a:solidFill>
              </a:rPr>
              <a:t> </a:t>
            </a:r>
            <a:r>
              <a:rPr lang="fr-FR" sz="2400" b="1" dirty="0" err="1" smtClean="0">
                <a:solidFill>
                  <a:schemeClr val="bg2"/>
                </a:solidFill>
              </a:rPr>
              <a:t>risk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334" y="278353"/>
            <a:ext cx="10322716" cy="1019780"/>
          </a:xfrm>
        </p:spPr>
        <p:txBody>
          <a:bodyPr/>
          <a:lstStyle/>
          <a:p>
            <a:r>
              <a:rPr lang="fr-FR" dirty="0" smtClean="0"/>
              <a:t>WHY SAVE ? WHY INVEST 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96677" y="1605261"/>
            <a:ext cx="4428006" cy="923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bg2"/>
                </a:solidFill>
              </a:rPr>
              <a:t>Low</a:t>
            </a:r>
            <a:r>
              <a:rPr lang="fr-FR" sz="2400" b="1" dirty="0">
                <a:solidFill>
                  <a:schemeClr val="bg2"/>
                </a:solidFill>
              </a:rPr>
              <a:t> </a:t>
            </a:r>
            <a:r>
              <a:rPr lang="fr-FR" sz="2400" b="1" dirty="0" err="1">
                <a:solidFill>
                  <a:schemeClr val="bg2"/>
                </a:solidFill>
              </a:rPr>
              <a:t>interest</a:t>
            </a:r>
            <a:r>
              <a:rPr lang="fr-FR" sz="2400" b="1" dirty="0">
                <a:solidFill>
                  <a:schemeClr val="bg2"/>
                </a:solidFill>
              </a:rPr>
              <a:t> </a:t>
            </a:r>
            <a:r>
              <a:rPr lang="fr-FR" sz="2400" b="1" dirty="0" smtClean="0">
                <a:solidFill>
                  <a:schemeClr val="bg2"/>
                </a:solidFill>
              </a:rPr>
              <a:t>rates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677" y="3138490"/>
            <a:ext cx="4428006" cy="923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bg2"/>
                </a:solidFill>
              </a:rPr>
              <a:t>Financial </a:t>
            </a:r>
            <a:r>
              <a:rPr lang="fr-FR" sz="2400" b="1" dirty="0" err="1" smtClean="0">
                <a:solidFill>
                  <a:schemeClr val="bg2"/>
                </a:solidFill>
              </a:rPr>
              <a:t>assets</a:t>
            </a:r>
            <a:r>
              <a:rPr lang="fr-FR" sz="2400" b="1" dirty="0" smtClean="0">
                <a:solidFill>
                  <a:schemeClr val="bg2"/>
                </a:solidFill>
              </a:rPr>
              <a:t> : </a:t>
            </a:r>
            <a:r>
              <a:rPr lang="fr-FR" sz="2400" b="1" dirty="0" err="1" smtClean="0">
                <a:solidFill>
                  <a:schemeClr val="bg2"/>
                </a:solidFill>
              </a:rPr>
              <a:t>low</a:t>
            </a:r>
            <a:r>
              <a:rPr lang="fr-FR" sz="2400" b="1" dirty="0" smtClean="0">
                <a:solidFill>
                  <a:schemeClr val="bg2"/>
                </a:solidFill>
              </a:rPr>
              <a:t> </a:t>
            </a:r>
            <a:r>
              <a:rPr lang="fr-FR" sz="2400" b="1" dirty="0" err="1">
                <a:solidFill>
                  <a:schemeClr val="bg2"/>
                </a:solidFill>
              </a:rPr>
              <a:t>perceived</a:t>
            </a:r>
            <a:r>
              <a:rPr lang="fr-FR" sz="2400" b="1" dirty="0">
                <a:solidFill>
                  <a:schemeClr val="bg2"/>
                </a:solidFill>
              </a:rPr>
              <a:t> </a:t>
            </a:r>
            <a:r>
              <a:rPr lang="fr-FR" sz="2400" b="1" dirty="0" smtClean="0">
                <a:solidFill>
                  <a:schemeClr val="bg2"/>
                </a:solidFill>
              </a:rPr>
              <a:t>performance</a:t>
            </a:r>
            <a:endParaRPr lang="fr-FR" sz="2400" b="1" dirty="0">
              <a:solidFill>
                <a:schemeClr val="bg2"/>
              </a:solidFill>
            </a:endParaRPr>
          </a:p>
          <a:p>
            <a:pPr algn="ctr"/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2292" y="1605261"/>
            <a:ext cx="6462360" cy="92387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accent6"/>
              </a:buClr>
              <a:buFont typeface="Calibri Light" panose="020F0302020204030204" pitchFamily="34" charset="0"/>
              <a:buChar char="↘"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10 years </a:t>
            </a:r>
            <a:r>
              <a:rPr lang="en-US" dirty="0" err="1" smtClean="0">
                <a:solidFill>
                  <a:schemeClr val="tx1"/>
                </a:solidFill>
              </a:rPr>
              <a:t>french</a:t>
            </a:r>
            <a:r>
              <a:rPr lang="en-US" dirty="0" smtClean="0">
                <a:solidFill>
                  <a:schemeClr val="tx1"/>
                </a:solidFill>
              </a:rPr>
              <a:t> government  </a:t>
            </a:r>
            <a:r>
              <a:rPr lang="en-US" dirty="0">
                <a:solidFill>
                  <a:schemeClr val="tx1"/>
                </a:solidFill>
              </a:rPr>
              <a:t>bonds : </a:t>
            </a:r>
            <a:r>
              <a:rPr lang="en-US" dirty="0" smtClean="0">
                <a:solidFill>
                  <a:schemeClr val="tx1"/>
                </a:solidFill>
              </a:rPr>
              <a:t>0,42 % </a:t>
            </a:r>
          </a:p>
          <a:p>
            <a:pPr marL="285750" indent="-285750" algn="just">
              <a:buClr>
                <a:schemeClr val="accent6"/>
              </a:buClr>
              <a:buFont typeface="Calibri Light" panose="020F0302020204030204" pitchFamily="34" charset="0"/>
              <a:buChar char="↘"/>
            </a:pPr>
            <a:r>
              <a:rPr lang="en-US" dirty="0" smtClean="0">
                <a:solidFill>
                  <a:schemeClr val="tx1"/>
                </a:solidFill>
              </a:rPr>
              <a:t>30 years </a:t>
            </a:r>
            <a:r>
              <a:rPr lang="en-US" dirty="0" err="1" smtClean="0">
                <a:solidFill>
                  <a:schemeClr val="tx1"/>
                </a:solidFill>
              </a:rPr>
              <a:t>french</a:t>
            </a:r>
            <a:r>
              <a:rPr lang="en-US" dirty="0" smtClean="0">
                <a:solidFill>
                  <a:schemeClr val="tx1"/>
                </a:solidFill>
              </a:rPr>
              <a:t> government bonds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1,47 %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2530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92" y="2661338"/>
            <a:ext cx="6563649" cy="235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49" y="5137273"/>
            <a:ext cx="7049111" cy="67061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906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334" y="278353"/>
            <a:ext cx="10322716" cy="1019780"/>
          </a:xfrm>
        </p:spPr>
        <p:txBody>
          <a:bodyPr/>
          <a:lstStyle/>
          <a:p>
            <a:r>
              <a:rPr lang="fr-FR" dirty="0" smtClean="0"/>
              <a:t>WHY SAVE ? WHY INVEST ? </a:t>
            </a:r>
            <a:r>
              <a:rPr lang="fr-FR" dirty="0" smtClean="0"/>
              <a:t>REFERENCE </a:t>
            </a:r>
            <a:r>
              <a:rPr lang="fr-FR" dirty="0" smtClean="0"/>
              <a:t>POINTS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80056" y="2706788"/>
            <a:ext cx="3390861" cy="1824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r-FR" sz="2400" b="1" dirty="0" err="1" smtClean="0">
                <a:solidFill>
                  <a:schemeClr val="bg2"/>
                </a:solidFill>
              </a:rPr>
              <a:t>Low</a:t>
            </a:r>
            <a:r>
              <a:rPr lang="fr-FR" sz="2400" b="1" dirty="0" smtClean="0">
                <a:solidFill>
                  <a:schemeClr val="bg2"/>
                </a:solidFill>
              </a:rPr>
              <a:t> </a:t>
            </a:r>
            <a:r>
              <a:rPr lang="fr-FR" sz="2400" b="1" dirty="0" err="1">
                <a:solidFill>
                  <a:schemeClr val="bg2"/>
                </a:solidFill>
              </a:rPr>
              <a:t>perceived</a:t>
            </a:r>
            <a:r>
              <a:rPr lang="fr-FR" sz="2400" b="1" dirty="0">
                <a:solidFill>
                  <a:schemeClr val="bg2"/>
                </a:solidFill>
              </a:rPr>
              <a:t> performance of </a:t>
            </a:r>
            <a:r>
              <a:rPr lang="fr-FR" sz="2400" b="1" dirty="0" err="1">
                <a:solidFill>
                  <a:schemeClr val="bg2"/>
                </a:solidFill>
              </a:rPr>
              <a:t>financial</a:t>
            </a:r>
            <a:r>
              <a:rPr lang="fr-FR" sz="2400" b="1" dirty="0">
                <a:solidFill>
                  <a:schemeClr val="bg2"/>
                </a:solidFill>
              </a:rPr>
              <a:t> </a:t>
            </a:r>
            <a:r>
              <a:rPr lang="fr-FR" sz="2400" b="1" dirty="0" err="1">
                <a:solidFill>
                  <a:schemeClr val="bg2"/>
                </a:solidFill>
              </a:rPr>
              <a:t>assets</a:t>
            </a:r>
            <a:endParaRPr lang="fr-FR" sz="2400" b="1" dirty="0">
              <a:solidFill>
                <a:schemeClr val="bg2"/>
              </a:solidFill>
            </a:endParaRPr>
          </a:p>
          <a:p>
            <a:pPr algn="ctr"/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501134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2530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57" y="1197204"/>
            <a:ext cx="3911930" cy="506219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7767687" y="1197204"/>
            <a:ext cx="3928992" cy="50475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AMF </a:t>
            </a:r>
            <a:r>
              <a:rPr lang="fr-FR" b="1" dirty="0" err="1" smtClean="0"/>
              <a:t>Economists</a:t>
            </a:r>
            <a:r>
              <a:rPr lang="fr-FR" b="1" dirty="0" smtClean="0"/>
              <a:t>’  </a:t>
            </a:r>
            <a:r>
              <a:rPr lang="fr-FR" b="1" dirty="0" err="1" smtClean="0"/>
              <a:t>findings</a:t>
            </a:r>
            <a:r>
              <a:rPr lang="fr-FR" b="1" dirty="0" smtClean="0"/>
              <a:t> </a:t>
            </a:r>
            <a:endParaRPr lang="fr-FR" b="1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1987-2017</a:t>
            </a:r>
          </a:p>
          <a:p>
            <a:pPr algn="ctr"/>
            <a:endParaRPr lang="fr-FR" dirty="0" smtClean="0"/>
          </a:p>
          <a:p>
            <a:r>
              <a:rPr lang="fr-FR" dirty="0" smtClean="0"/>
              <a:t>- for a one off-</a:t>
            </a:r>
            <a:r>
              <a:rPr lang="fr-FR" dirty="0" err="1" smtClean="0"/>
              <a:t>investment</a:t>
            </a:r>
            <a:r>
              <a:rPr lang="fr-FR" dirty="0" smtClean="0"/>
              <a:t> at the </a:t>
            </a:r>
            <a:r>
              <a:rPr lang="fr-FR" dirty="0" err="1" smtClean="0"/>
              <a:t>start</a:t>
            </a:r>
            <a:r>
              <a:rPr lang="fr-FR" dirty="0" smtClean="0"/>
              <a:t> of the </a:t>
            </a:r>
            <a:r>
              <a:rPr lang="fr-FR" dirty="0" err="1" smtClean="0"/>
              <a:t>period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over a 10 </a:t>
            </a:r>
            <a:r>
              <a:rPr lang="fr-FR" dirty="0" err="1" smtClean="0"/>
              <a:t>year</a:t>
            </a:r>
            <a:r>
              <a:rPr lang="fr-FR" dirty="0" smtClean="0"/>
              <a:t> horizon,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algn="ctr"/>
            <a:r>
              <a:rPr lang="fr-FR" dirty="0" smtClean="0"/>
              <a:t> the </a:t>
            </a:r>
            <a:r>
              <a:rPr lang="fr-FR" dirty="0" err="1" smtClean="0"/>
              <a:t>average</a:t>
            </a:r>
            <a:r>
              <a:rPr lang="fr-FR" dirty="0" smtClean="0"/>
              <a:t> real </a:t>
            </a:r>
            <a:r>
              <a:rPr lang="fr-FR" dirty="0" err="1" smtClean="0"/>
              <a:t>annualised</a:t>
            </a:r>
            <a:r>
              <a:rPr lang="fr-FR" dirty="0" smtClean="0"/>
              <a:t> return </a:t>
            </a:r>
          </a:p>
          <a:p>
            <a:pPr algn="ctr"/>
            <a:r>
              <a:rPr lang="fr-FR" dirty="0" smtClean="0"/>
              <a:t>(</a:t>
            </a:r>
            <a:r>
              <a:rPr lang="fr-FR" b="1" u="sng" dirty="0" smtClean="0"/>
              <a:t>net of inflation, charges and taxes</a:t>
            </a:r>
            <a:r>
              <a:rPr lang="fr-FR" sz="2000" dirty="0" smtClean="0"/>
              <a:t>) </a:t>
            </a:r>
          </a:p>
          <a:p>
            <a:pPr algn="ctr"/>
            <a:endParaRPr lang="fr-FR" sz="20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2"/>
                </a:solidFill>
              </a:rPr>
              <a:t>3,3% on bonds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sz="2000" b="1" dirty="0" smtClean="0">
              <a:solidFill>
                <a:schemeClr val="bg2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2"/>
                </a:solidFill>
              </a:rPr>
              <a:t>2,7% on </a:t>
            </a:r>
            <a:r>
              <a:rPr lang="fr-FR" sz="2000" b="1" dirty="0" err="1" smtClean="0">
                <a:solidFill>
                  <a:schemeClr val="bg2"/>
                </a:solidFill>
              </a:rPr>
              <a:t>equities</a:t>
            </a:r>
            <a:endParaRPr lang="fr-FR" sz="2000" b="1" dirty="0" smtClean="0">
              <a:solidFill>
                <a:schemeClr val="bg2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sz="2000" b="1" dirty="0" smtClean="0">
              <a:solidFill>
                <a:schemeClr val="bg2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2"/>
                </a:solidFill>
              </a:rPr>
              <a:t>1,3% on Livret 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803" y="2535810"/>
            <a:ext cx="2984017" cy="2384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2"/>
                </a:solidFill>
              </a:rPr>
              <a:t>High </a:t>
            </a:r>
            <a:r>
              <a:rPr lang="fr-FR" sz="2400" b="1" dirty="0" err="1">
                <a:solidFill>
                  <a:schemeClr val="bg2"/>
                </a:solidFill>
              </a:rPr>
              <a:t>perceived</a:t>
            </a:r>
            <a:r>
              <a:rPr lang="fr-FR" sz="2400" b="1" dirty="0">
                <a:solidFill>
                  <a:schemeClr val="bg2"/>
                </a:solidFill>
              </a:rPr>
              <a:t> </a:t>
            </a:r>
            <a:r>
              <a:rPr lang="fr-FR" sz="2400" b="1" dirty="0" err="1">
                <a:solidFill>
                  <a:schemeClr val="bg2"/>
                </a:solidFill>
              </a:rPr>
              <a:t>risk</a:t>
            </a:r>
            <a:r>
              <a:rPr lang="fr-FR" sz="2400" b="1" dirty="0">
                <a:solidFill>
                  <a:schemeClr val="bg2"/>
                </a:solidFill>
              </a:rPr>
              <a:t> in </a:t>
            </a:r>
            <a:r>
              <a:rPr lang="fr-FR" sz="2400" b="1" dirty="0" err="1">
                <a:solidFill>
                  <a:schemeClr val="bg2"/>
                </a:solidFill>
              </a:rPr>
              <a:t>investing</a:t>
            </a:r>
            <a:r>
              <a:rPr lang="fr-FR" sz="2400" b="1" dirty="0">
                <a:solidFill>
                  <a:schemeClr val="bg2"/>
                </a:solidFill>
              </a:rPr>
              <a:t> in </a:t>
            </a:r>
            <a:r>
              <a:rPr lang="fr-FR" sz="2400" b="1" dirty="0" err="1">
                <a:solidFill>
                  <a:schemeClr val="bg2"/>
                </a:solidFill>
              </a:rPr>
              <a:t>financial</a:t>
            </a:r>
            <a:r>
              <a:rPr lang="fr-FR" sz="2400" b="1" dirty="0">
                <a:solidFill>
                  <a:schemeClr val="bg2"/>
                </a:solidFill>
              </a:rPr>
              <a:t> </a:t>
            </a:r>
            <a:r>
              <a:rPr lang="fr-FR" sz="2400" b="1" dirty="0" err="1" smtClean="0">
                <a:solidFill>
                  <a:schemeClr val="bg2"/>
                </a:solidFill>
              </a:rPr>
              <a:t>markets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334" y="278353"/>
            <a:ext cx="10322716" cy="1019780"/>
          </a:xfrm>
        </p:spPr>
        <p:txBody>
          <a:bodyPr/>
          <a:lstStyle/>
          <a:p>
            <a:r>
              <a:rPr lang="fr-FR" dirty="0" smtClean="0"/>
              <a:t>WHY SAVE ? WHY INVEST </a:t>
            </a:r>
            <a:r>
              <a:rPr lang="fr-FR" dirty="0" smtClean="0"/>
              <a:t>? REFERENCE </a:t>
            </a:r>
            <a:r>
              <a:rPr lang="fr-FR" dirty="0" smtClean="0"/>
              <a:t>POINTS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2530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9" y="1517716"/>
            <a:ext cx="4094273" cy="475110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7428322" y="1508289"/>
            <a:ext cx="4713402" cy="470898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 </a:t>
            </a:r>
            <a:r>
              <a:rPr lang="fr-FR" b="1" dirty="0" smtClean="0"/>
              <a:t>AMF </a:t>
            </a:r>
            <a:r>
              <a:rPr lang="fr-FR" b="1" dirty="0" err="1" smtClean="0"/>
              <a:t>Economits</a:t>
            </a:r>
            <a:r>
              <a:rPr lang="fr-FR" b="1" dirty="0" smtClean="0"/>
              <a:t>’ </a:t>
            </a:r>
            <a:r>
              <a:rPr lang="fr-FR" b="1" dirty="0" err="1" smtClean="0"/>
              <a:t>findings</a:t>
            </a:r>
            <a:r>
              <a:rPr lang="fr-FR" b="1" dirty="0" smtClean="0"/>
              <a:t> </a:t>
            </a:r>
            <a:endParaRPr lang="fr-FR" b="1" dirty="0" smtClean="0"/>
          </a:p>
          <a:p>
            <a:pPr algn="ctr"/>
            <a:r>
              <a:rPr lang="fr-FR" dirty="0" err="1" smtClean="0"/>
              <a:t>Risk</a:t>
            </a:r>
            <a:r>
              <a:rPr lang="fr-FR" dirty="0" smtClean="0"/>
              <a:t> and performance</a:t>
            </a:r>
          </a:p>
          <a:p>
            <a:pPr algn="ctr"/>
            <a:r>
              <a:rPr lang="fr-FR" dirty="0" smtClean="0"/>
              <a:t>1987- 2017</a:t>
            </a:r>
          </a:p>
          <a:p>
            <a:r>
              <a:rPr lang="fr-FR" dirty="0" err="1" smtClean="0"/>
              <a:t>Despite</a:t>
            </a:r>
            <a:r>
              <a:rPr lang="fr-FR" dirty="0" smtClean="0"/>
              <a:t> of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Historically</a:t>
            </a:r>
            <a:r>
              <a:rPr lang="fr-FR" dirty="0" smtClean="0"/>
              <a:t> </a:t>
            </a:r>
            <a:r>
              <a:rPr lang="fr-FR" dirty="0" err="1" smtClean="0"/>
              <a:t>favourable</a:t>
            </a:r>
            <a:r>
              <a:rPr lang="fr-FR" dirty="0" smtClean="0"/>
              <a:t> </a:t>
            </a:r>
            <a:r>
              <a:rPr lang="fr-FR" dirty="0" err="1" smtClean="0"/>
              <a:t>circumstances</a:t>
            </a:r>
            <a:r>
              <a:rPr lang="fr-FR" dirty="0" smtClean="0"/>
              <a:t> for bonds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Spells</a:t>
            </a:r>
            <a:r>
              <a:rPr lang="fr-FR" dirty="0" smtClean="0"/>
              <a:t> of </a:t>
            </a:r>
            <a:r>
              <a:rPr lang="fr-FR" dirty="0" err="1" smtClean="0"/>
              <a:t>volatility</a:t>
            </a:r>
            <a:r>
              <a:rPr lang="fr-FR" dirty="0" smtClean="0"/>
              <a:t> for </a:t>
            </a:r>
            <a:r>
              <a:rPr lang="fr-FR" dirty="0" err="1" smtClean="0"/>
              <a:t>equities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2000" b="1" dirty="0" err="1" smtClean="0">
                <a:solidFill>
                  <a:schemeClr val="bg2"/>
                </a:solidFill>
              </a:rPr>
              <a:t>Equities</a:t>
            </a:r>
            <a:r>
              <a:rPr lang="fr-FR" sz="2000" b="1" dirty="0" smtClean="0">
                <a:solidFill>
                  <a:schemeClr val="bg2"/>
                </a:solidFill>
              </a:rPr>
              <a:t> have </a:t>
            </a:r>
            <a:r>
              <a:rPr lang="fr-FR" sz="2000" b="1" dirty="0" err="1" smtClean="0">
                <a:solidFill>
                  <a:schemeClr val="bg2"/>
                </a:solidFill>
              </a:rPr>
              <a:t>delivered</a:t>
            </a:r>
            <a:r>
              <a:rPr lang="fr-FR" sz="2000" b="1" dirty="0" smtClean="0">
                <a:solidFill>
                  <a:schemeClr val="bg2"/>
                </a:solidFill>
              </a:rPr>
              <a:t> </a:t>
            </a:r>
            <a:r>
              <a:rPr lang="fr-FR" sz="2000" b="1" dirty="0" err="1" smtClean="0">
                <a:solidFill>
                  <a:schemeClr val="bg2"/>
                </a:solidFill>
              </a:rPr>
              <a:t>broadly</a:t>
            </a:r>
            <a:r>
              <a:rPr lang="fr-FR" sz="2000" b="1" dirty="0" smtClean="0">
                <a:solidFill>
                  <a:schemeClr val="bg2"/>
                </a:solidFill>
              </a:rPr>
              <a:t> comparable </a:t>
            </a:r>
            <a:r>
              <a:rPr lang="fr-FR" sz="2000" b="1" dirty="0" err="1" smtClean="0">
                <a:solidFill>
                  <a:schemeClr val="bg2"/>
                </a:solidFill>
              </a:rPr>
              <a:t>returns</a:t>
            </a:r>
            <a:r>
              <a:rPr lang="fr-FR" sz="2000" b="1" dirty="0" smtClean="0">
                <a:solidFill>
                  <a:schemeClr val="bg2"/>
                </a:solidFill>
              </a:rPr>
              <a:t> to </a:t>
            </a:r>
            <a:r>
              <a:rPr lang="fr-FR" sz="2000" b="1" dirty="0" err="1" smtClean="0">
                <a:solidFill>
                  <a:schemeClr val="bg2"/>
                </a:solidFill>
              </a:rPr>
              <a:t>those</a:t>
            </a:r>
            <a:r>
              <a:rPr lang="fr-FR" sz="2000" b="1" dirty="0" smtClean="0">
                <a:solidFill>
                  <a:schemeClr val="bg2"/>
                </a:solidFill>
              </a:rPr>
              <a:t> of bonds</a:t>
            </a:r>
          </a:p>
          <a:p>
            <a:pPr algn="ctr"/>
            <a:endParaRPr lang="fr-FR" sz="2400" b="1" dirty="0">
              <a:solidFill>
                <a:schemeClr val="bg2"/>
              </a:solidFill>
            </a:endParaRPr>
          </a:p>
          <a:p>
            <a:pPr algn="ctr"/>
            <a:r>
              <a:rPr lang="fr-FR" dirty="0" smtClean="0"/>
              <a:t>For a mixed portfolio </a:t>
            </a:r>
            <a:r>
              <a:rPr lang="fr-FR" dirty="0" err="1" smtClean="0"/>
              <a:t>invested</a:t>
            </a:r>
            <a:r>
              <a:rPr lang="fr-FR" dirty="0" smtClean="0"/>
              <a:t> in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equities</a:t>
            </a:r>
            <a:r>
              <a:rPr lang="fr-FR" dirty="0" smtClean="0"/>
              <a:t> and bonds,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 </a:t>
            </a:r>
            <a:r>
              <a:rPr lang="fr-FR" dirty="0" err="1" smtClean="0"/>
              <a:t>benefit</a:t>
            </a:r>
            <a:r>
              <a:rPr lang="fr-FR" dirty="0" smtClean="0"/>
              <a:t> of an </a:t>
            </a:r>
            <a:r>
              <a:rPr lang="fr-FR" dirty="0" err="1" smtClean="0"/>
              <a:t>annual</a:t>
            </a:r>
            <a:r>
              <a:rPr lang="fr-FR" dirty="0" smtClean="0"/>
              <a:t>  </a:t>
            </a:r>
            <a:r>
              <a:rPr lang="fr-FR" dirty="0" err="1" smtClean="0"/>
              <a:t>regular</a:t>
            </a:r>
            <a:r>
              <a:rPr lang="fr-FR" dirty="0" smtClean="0"/>
              <a:t>  </a:t>
            </a:r>
            <a:r>
              <a:rPr lang="fr-FR" dirty="0" err="1" smtClean="0"/>
              <a:t>rebalancing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2000" b="1" i="1" dirty="0" err="1" smtClean="0">
                <a:solidFill>
                  <a:schemeClr val="bg2"/>
                </a:solidFill>
              </a:rPr>
              <a:t>With</a:t>
            </a:r>
            <a:r>
              <a:rPr lang="fr-FR" sz="2000" b="1" i="1" dirty="0" smtClean="0">
                <a:solidFill>
                  <a:schemeClr val="bg2"/>
                </a:solidFill>
              </a:rPr>
              <a:t> a </a:t>
            </a:r>
            <a:r>
              <a:rPr lang="fr-FR" sz="2000" b="1" i="1" u="sng" dirty="0" smtClean="0">
                <a:solidFill>
                  <a:schemeClr val="bg2"/>
                </a:solidFill>
              </a:rPr>
              <a:t>long </a:t>
            </a:r>
            <a:r>
              <a:rPr lang="fr-FR" sz="2000" b="1" i="1" u="sng" dirty="0" err="1" smtClean="0">
                <a:solidFill>
                  <a:schemeClr val="bg2"/>
                </a:solidFill>
              </a:rPr>
              <a:t>term</a:t>
            </a:r>
            <a:r>
              <a:rPr lang="fr-FR" sz="2000" b="1" i="1" u="sng" dirty="0" smtClean="0">
                <a:solidFill>
                  <a:schemeClr val="bg2"/>
                </a:solidFill>
              </a:rPr>
              <a:t> horizon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7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5572125" y="2743200"/>
            <a:ext cx="4825640" cy="581025"/>
          </a:xfrm>
        </p:spPr>
        <p:txBody>
          <a:bodyPr/>
          <a:lstStyle/>
          <a:p>
            <a:r>
              <a:rPr lang="fr-FR" dirty="0" smtClean="0"/>
              <a:t>WHAT ARE </a:t>
            </a:r>
            <a:endParaRPr lang="fr-FR" dirty="0" smtClean="0"/>
          </a:p>
          <a:p>
            <a:r>
              <a:rPr lang="fr-FR" dirty="0" smtClean="0"/>
              <a:t>SAVERS </a:t>
            </a:r>
            <a:r>
              <a:rPr lang="fr-FR" dirty="0" smtClean="0"/>
              <a:t>’ NEEDS ?</a:t>
            </a:r>
          </a:p>
          <a:p>
            <a:r>
              <a:rPr lang="fr-FR" sz="2800" dirty="0" smtClean="0"/>
              <a:t>The  AMF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</a:t>
            </a:r>
            <a:r>
              <a:rPr lang="fr-FR" sz="2800" dirty="0" smtClean="0"/>
              <a:t>AND </a:t>
            </a:r>
            <a:r>
              <a:rPr lang="fr-FR" sz="2800" dirty="0" smtClean="0"/>
              <a:t>INVESTMENT </a:t>
            </a:r>
            <a:r>
              <a:rPr lang="fr-FR" sz="2800" dirty="0" smtClean="0"/>
              <a:t>BAROMETER </a:t>
            </a:r>
            <a:endParaRPr lang="fr-FR" sz="2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0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787" y="448035"/>
            <a:ext cx="10736632" cy="1019780"/>
          </a:xfrm>
        </p:spPr>
        <p:txBody>
          <a:bodyPr/>
          <a:lstStyle/>
          <a:p>
            <a:r>
              <a:rPr lang="fr-FR" sz="3600" dirty="0" smtClean="0"/>
              <a:t>WHAT SAVERS’ NEEDS,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/>
              <a:t>Where</a:t>
            </a:r>
            <a:r>
              <a:rPr lang="fr-FR" sz="3600" dirty="0" smtClean="0"/>
              <a:t> </a:t>
            </a:r>
            <a:r>
              <a:rPr lang="fr-FR" sz="3600" dirty="0" smtClean="0"/>
              <a:t>ARE THEIR </a:t>
            </a:r>
            <a:r>
              <a:rPr lang="fr-FR" sz="3600" b="1" dirty="0" smtClean="0"/>
              <a:t>CONCERNS</a:t>
            </a:r>
            <a:r>
              <a:rPr lang="fr-FR" sz="3600" dirty="0" smtClean="0"/>
              <a:t> ?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0063" y="1761437"/>
            <a:ext cx="3512061" cy="109251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UNFORESEEN EXPENSES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857358" y="3900407"/>
            <a:ext cx="10842784" cy="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66887" y="3970010"/>
            <a:ext cx="1583703" cy="72749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83%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Triangle isocèle 9"/>
          <p:cNvSpPr/>
          <p:nvPr/>
        </p:nvSpPr>
        <p:spPr>
          <a:xfrm flipV="1">
            <a:off x="400063" y="2946697"/>
            <a:ext cx="3512061" cy="88307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2720" y="1761437"/>
            <a:ext cx="3512060" cy="109251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PREPARING </a:t>
            </a:r>
            <a:r>
              <a:rPr lang="fr-FR" sz="2400" b="1" dirty="0" smtClean="0">
                <a:solidFill>
                  <a:schemeClr val="bg1"/>
                </a:solidFill>
              </a:rPr>
              <a:t>for RETIREMENT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96486" y="3970010"/>
            <a:ext cx="1584933" cy="72749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76%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3852" y="3970010"/>
            <a:ext cx="1611983" cy="72749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72%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50638" y="3023549"/>
            <a:ext cx="201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 Stable / 2017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7" name="Triangle isocèle 16"/>
          <p:cNvSpPr/>
          <p:nvPr/>
        </p:nvSpPr>
        <p:spPr>
          <a:xfrm flipV="1">
            <a:off x="8558611" y="2951344"/>
            <a:ext cx="3512061" cy="88307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riangle isocèle 17"/>
          <p:cNvSpPr/>
          <p:nvPr/>
        </p:nvSpPr>
        <p:spPr>
          <a:xfrm flipV="1">
            <a:off x="4522719" y="2951344"/>
            <a:ext cx="3512061" cy="88307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399106" y="3000803"/>
            <a:ext cx="183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 Stable/2017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203776" y="2951344"/>
            <a:ext cx="214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69 % 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in 2017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94584" y="1742778"/>
            <a:ext cx="3512060" cy="109251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ANTICIPATING NEEDS </a:t>
            </a:r>
            <a:r>
              <a:rPr lang="fr-FR" sz="2400" b="1" dirty="0" smtClean="0">
                <a:solidFill>
                  <a:schemeClr val="bg1"/>
                </a:solidFill>
              </a:rPr>
              <a:t>for </a:t>
            </a:r>
            <a:r>
              <a:rPr lang="fr-FR" sz="2400" b="1" dirty="0" smtClean="0">
                <a:solidFill>
                  <a:schemeClr val="bg1"/>
                </a:solidFill>
              </a:rPr>
              <a:t>AGING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57358" y="5241303"/>
            <a:ext cx="9457283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2"/>
                </a:solidFill>
              </a:rPr>
              <a:t>A NEST EGG FOR </a:t>
            </a:r>
            <a:r>
              <a:rPr lang="fr-FR" sz="3600" u="sng" dirty="0" smtClean="0">
                <a:solidFill>
                  <a:schemeClr val="bg2"/>
                </a:solidFill>
              </a:rPr>
              <a:t>NOW</a:t>
            </a:r>
            <a:r>
              <a:rPr lang="fr-FR" sz="3600" dirty="0" smtClean="0">
                <a:solidFill>
                  <a:schemeClr val="bg2"/>
                </a:solidFill>
              </a:rPr>
              <a:t> AND </a:t>
            </a:r>
            <a:r>
              <a:rPr lang="fr-FR" sz="3600" u="sng" dirty="0" smtClean="0">
                <a:solidFill>
                  <a:schemeClr val="bg2"/>
                </a:solidFill>
              </a:rPr>
              <a:t>FOR THE FUTURE</a:t>
            </a:r>
            <a:endParaRPr lang="fr-FR" sz="3600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671" y="448035"/>
            <a:ext cx="10708850" cy="664328"/>
          </a:xfrm>
        </p:spPr>
        <p:txBody>
          <a:bodyPr/>
          <a:lstStyle/>
          <a:p>
            <a:r>
              <a:rPr lang="fr-FR" sz="4000" dirty="0" smtClean="0"/>
              <a:t>INVESTMENT : SELECTION CRITERIA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23203" y="2601706"/>
            <a:ext cx="3253846" cy="109251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 RISK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42" y="1399800"/>
            <a:ext cx="6709252" cy="49446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9615" y="4060662"/>
            <a:ext cx="3167434" cy="109251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 EXPECTED RETURN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671" y="448035"/>
            <a:ext cx="10708850" cy="1019780"/>
          </a:xfrm>
        </p:spPr>
        <p:txBody>
          <a:bodyPr/>
          <a:lstStyle/>
          <a:p>
            <a:r>
              <a:rPr lang="fr-FR" sz="3600" dirty="0" smtClean="0"/>
              <a:t>EXPECTED RETURN/ </a:t>
            </a:r>
            <a:r>
              <a:rPr lang="fr-FR" sz="3600" b="1" dirty="0" smtClean="0"/>
              <a:t>NET PERFORMANCE </a:t>
            </a:r>
            <a:r>
              <a:rPr lang="fr-FR" sz="3600" dirty="0" smtClean="0"/>
              <a:t>?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9B96F-FC2B-45AD-BB4D-86126F8FCE2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ILB RISK FORUM MARCH 19th 2019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1695" y="1215217"/>
            <a:ext cx="7535738" cy="109251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NET PERFORMANCE</a:t>
            </a:r>
            <a:endParaRPr lang="fr-FR" sz="2400" b="1" dirty="0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8917757" y="2480663"/>
            <a:ext cx="829558" cy="718998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9600" y="3312217"/>
            <a:ext cx="1583703" cy="72749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1,6%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Triangle isocèle 9"/>
          <p:cNvSpPr/>
          <p:nvPr/>
        </p:nvSpPr>
        <p:spPr>
          <a:xfrm flipV="1">
            <a:off x="71694" y="2311571"/>
            <a:ext cx="2732421" cy="930757"/>
          </a:xfrm>
          <a:prstGeom prst="triangle">
            <a:avLst>
              <a:gd name="adj" fmla="val 4974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9601" y="2295997"/>
            <a:ext cx="201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I</a:t>
            </a:r>
            <a:r>
              <a:rPr lang="fr-FR" dirty="0" smtClean="0">
                <a:solidFill>
                  <a:schemeClr val="bg2"/>
                </a:solidFill>
              </a:rPr>
              <a:t>nflation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43" y="1215217"/>
            <a:ext cx="4430257" cy="1428628"/>
          </a:xfrm>
          <a:prstGeom prst="rect">
            <a:avLst/>
          </a:prstGeom>
        </p:spPr>
      </p:pic>
      <p:sp>
        <p:nvSpPr>
          <p:cNvPr id="23" name="Triangle isocèle 22"/>
          <p:cNvSpPr/>
          <p:nvPr/>
        </p:nvSpPr>
        <p:spPr>
          <a:xfrm flipV="1">
            <a:off x="2804115" y="2301083"/>
            <a:ext cx="2606513" cy="94124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Tax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riangle isocèle 23"/>
          <p:cNvSpPr/>
          <p:nvPr/>
        </p:nvSpPr>
        <p:spPr>
          <a:xfrm flipV="1">
            <a:off x="5326144" y="2301081"/>
            <a:ext cx="2281288" cy="94124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125962" y="2322600"/>
            <a:ext cx="196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Social charges </a:t>
            </a:r>
          </a:p>
          <a:p>
            <a:pPr algn="ctr"/>
            <a:r>
              <a:rPr lang="fr-FR" dirty="0" smtClean="0">
                <a:solidFill>
                  <a:schemeClr val="bg2"/>
                </a:solidFill>
              </a:rPr>
              <a:t>and  Taxes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461333" y="2355220"/>
            <a:ext cx="201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2"/>
                </a:solidFill>
              </a:rPr>
              <a:t>Costs</a:t>
            </a:r>
            <a:r>
              <a:rPr lang="fr-FR" dirty="0" smtClean="0">
                <a:solidFill>
                  <a:schemeClr val="bg2"/>
                </a:solidFill>
              </a:rPr>
              <a:t> &amp; charges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2290" name="Picture 2" descr="Résultat de recherche d'images pour &quot;flat tax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48" y="3531689"/>
            <a:ext cx="2381250" cy="24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65" y="3341566"/>
            <a:ext cx="2602009" cy="245206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20" y="3242329"/>
            <a:ext cx="3580739" cy="2877834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 flipH="1">
            <a:off x="7255398" y="2539886"/>
            <a:ext cx="1214676" cy="80168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ccastanet\AppData\Local\Microsoft\Windows\Temporary Internet Files\Content.Outlook\1KRCRZ12\GettyImages-90556908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0" y="4042590"/>
            <a:ext cx="2626568" cy="175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_03_20ECMICEPS">
  <a:themeElements>
    <a:clrScheme name="amf-dgccrf">
      <a:dk1>
        <a:srgbClr val="000000"/>
      </a:dk1>
      <a:lt1>
        <a:srgbClr val="FFFFFF"/>
      </a:lt1>
      <a:dk2>
        <a:srgbClr val="1A171B"/>
      </a:dk2>
      <a:lt2>
        <a:srgbClr val="5E2F7E"/>
      </a:lt2>
      <a:accent1>
        <a:srgbClr val="E01B33"/>
      </a:accent1>
      <a:accent2>
        <a:srgbClr val="00B4BE"/>
      </a:accent2>
      <a:accent3>
        <a:srgbClr val="62C3A5"/>
      </a:accent3>
      <a:accent4>
        <a:srgbClr val="768C90"/>
      </a:accent4>
      <a:accent5>
        <a:srgbClr val="D67E59"/>
      </a:accent5>
      <a:accent6>
        <a:srgbClr val="942B6A"/>
      </a:accent6>
      <a:hlink>
        <a:srgbClr val="AEA4B2"/>
      </a:hlink>
      <a:folHlink>
        <a:srgbClr val="3A383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T_MASQUE_AMF_DGCCRF_16-9_V03" id="{AD7A3306-E2F3-4E8C-AF88-10C3E95BD699}" vid="{15B98977-9D3C-49BB-B742-78CA3F4A241D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MF - Content type document" ma:contentTypeID="0x0101003038DC687F514030B461BC836B0D70CB00428DAD83E9270344A200BFC0C5B6B97D" ma:contentTypeVersion="2" ma:contentTypeDescription="Content Type Document AMF" ma:contentTypeScope="" ma:versionID="21c5b7f0fb7bf56377bb9cbf90c6eff0">
  <xsd:schema xmlns:xsd="http://www.w3.org/2001/XMLSchema" xmlns:xs="http://www.w3.org/2001/XMLSchema" xmlns:p="http://schemas.microsoft.com/office/2006/metadata/properties" xmlns:ns1="http://schemas.microsoft.com/sharepoint/v3" xmlns:ns3="b4a743ce-4823-43db-b20d-7d3df7f7f039" xmlns:ns4="07B9963F-CEA8-48BB-8FBE-6793A66C4B52" xmlns:ns7="C982FDA9-C52B-4FAF-AF49-78724E97E0EA" xmlns:ns8="07b9963f-cea8-48bb-8fbe-6793a66c4b52" targetNamespace="http://schemas.microsoft.com/office/2006/metadata/properties" ma:root="true" ma:fieldsID="9cd564e13866531794c4825bc4624ef6" ns1:_="" ns3:_="" ns4:_="" ns7:_="" ns8:_="">
    <xsd:import namespace="http://schemas.microsoft.com/sharepoint/v3"/>
    <xsd:import namespace="b4a743ce-4823-43db-b20d-7d3df7f7f039"/>
    <xsd:import namespace="07B9963F-CEA8-48BB-8FBE-6793A66C4B52"/>
    <xsd:import namespace="C982FDA9-C52B-4FAF-AF49-78724E97E0EA"/>
    <xsd:import namespace="07b9963f-cea8-48bb-8fbe-6793a66c4b52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4:AMF_Publication_ValueDate" minOccurs="0"/>
                <xsd:element ref="ns1:RoutingRuleDescription" minOccurs="0"/>
                <xsd:element ref="ns4:AMF_Publication_OrganismeAuthor" minOccurs="0"/>
                <xsd:element ref="ns4:AMF_Publication_Confidential" minOccurs="0"/>
                <xsd:element ref="ns3:TaxKeywordTaxHTField" minOccurs="0"/>
                <xsd:element ref="ns7:AMF_TaxoText_DocCategory" minOccurs="0"/>
                <xsd:element ref="ns7:AMF_TaxoText_DocSource" minOccurs="0"/>
                <xsd:element ref="ns8:AMF_Publication_DocTypolog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2" nillable="true" ma:displayName="Description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743ce-4823-43db-b20d-7d3df7f7f03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TaxKeywordTaxHTField" ma:index="16" nillable="true" ma:taxonomy="true" ma:internalName="TaxKeywordTaxHTField" ma:taxonomyFieldName="TaxKeyword" ma:displayName="Mots clés d’entreprise" ma:fieldId="{23f27201-bee3-471e-b2e7-b64fd8b7ca38}" ma:taxonomyMulti="true" ma:sspId="91ee11a6-bf76-4c31-8efe-e2fdab5a27d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9963F-CEA8-48BB-8FBE-6793A66C4B52" elementFormDefault="qualified">
    <xsd:import namespace="http://schemas.microsoft.com/office/2006/documentManagement/types"/>
    <xsd:import namespace="http://schemas.microsoft.com/office/infopath/2007/PartnerControls"/>
    <xsd:element name="AMF_Publication_ValueDate" ma:index="11" nillable="true" ma:displayName="Date de valeur" ma:description="Date d'entrée en application du document" ma:internalName="AMF_Publication_ValueDate">
      <xsd:simpleType>
        <xsd:restriction base="dms:DateTime"/>
      </xsd:simpleType>
    </xsd:element>
    <xsd:element name="AMF_Publication_OrganismeAuthor" ma:index="13" nillable="true" ma:displayName="Organisme auteur" ma:description="Organisme auteur" ma:internalName="AMF_Publication_OrganismeAuthor">
      <xsd:simpleType>
        <xsd:restriction base="dms:Text"/>
      </xsd:simpleType>
    </xsd:element>
    <xsd:element name="AMF_Publication_Confidential" ma:index="14" nillable="true" ma:displayName="Niveau de confidentialité" ma:description="Niveau de confidentialité" ma:internalName="AMF_Publication_Confidential">
      <xsd:simpleType>
        <xsd:restriction base="dms:Choice">
          <xsd:enumeration value="Public"/>
          <xsd:enumeration value="Interne"/>
          <xsd:enumeration value="Confidentiel"/>
          <xsd:enumeration value="Confidentiel renforcé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2FDA9-C52B-4FAF-AF49-78724E97E0EA" elementFormDefault="qualified">
    <xsd:import namespace="http://schemas.microsoft.com/office/2006/documentManagement/types"/>
    <xsd:import namespace="http://schemas.microsoft.com/office/infopath/2007/PartnerControls"/>
    <xsd:element name="AMF_TaxoText_DocCategory" ma:index="19" nillable="true" ma:taxonomy="true" ma:internalName="AMF_TaxoText_DocCategory" ma:taxonomyFieldName="AMF_Taxo_DocCategory" ma:displayName="Catégorie" ma:readOnly="false" ma:default="" ma:fieldId="{da21f714-3cc2-4dac-b962-8bbb247a4800}" ma:taxonomyMulti="true" ma:sspId="ca2c29be-c6df-4c7a-b466-e8eae6356a8a" ma:termSetId="3b9e95c5-d374-435d-82b9-9ccab4fd80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MF_TaxoText_DocSource" ma:index="21" nillable="true" ma:taxonomy="true" ma:internalName="AMF_TaxoText_DocSource" ma:taxonomyFieldName="AMF_Taxo_DocSource" ma:displayName="Source" ma:readOnly="false" ma:default="" ma:fieldId="{72cb02c8-efce-4925-b183-00781044d0a1}" ma:taxonomyMulti="true" ma:sspId="ca2c29be-c6df-4c7a-b466-e8eae6356a8a" ma:termSetId="ca6e8014-f064-458f-983b-fdafd515232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9963f-cea8-48bb-8fbe-6793a66c4b52" elementFormDefault="qualified">
    <xsd:import namespace="http://schemas.microsoft.com/office/2006/documentManagement/types"/>
    <xsd:import namespace="http://schemas.microsoft.com/office/infopath/2007/PartnerControls"/>
    <xsd:element name="AMF_Publication_DocTypology" ma:index="22" ma:displayName="Type" ma:description="Type de document" ma:list="{97028967-34aa-4954-ad45-3c6f904cc999}" ma:internalName="AMF_Publication_DocTypology0" ma:showField="Title" ma:web="c8c3929f-0343-4d6a-8bd6-8b9882bc5a5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5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MF_Publication_DocTypology xmlns="07b9963f-cea8-48bb-8fbe-6793a66c4b52"/>
    <TaxKeywordTaxHTField xmlns="b4a743ce-4823-43db-b20d-7d3df7f7f039">
      <Terms xmlns="http://schemas.microsoft.com/office/infopath/2007/PartnerControls"/>
    </TaxKeywordTaxHTField>
    <AMF_TaxoText_DocSource xmlns="C982FDA9-C52B-4FAF-AF49-78724E97E0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Externe</TermName>
          <TermId xmlns="http://schemas.microsoft.com/office/infopath/2007/PartnerControls">8421c6d3-a49e-4bc0-85a7-2fc3fd285500</TermId>
        </TermInfo>
      </Terms>
    </AMF_TaxoText_DocSource>
    <AMF_Publication_ValueDate xmlns="07B9963F-CEA8-48BB-8FBE-6793A66C4B52">2017-12-04T09:00:00+00:00</AMF_Publication_ValueDate>
    <AMF_Publication_OrganismeAuthor xmlns="07B9963F-CEA8-48BB-8FBE-6793A66C4B52" xsi:nil="true"/>
    <RoutingRuleDescription xmlns="http://schemas.microsoft.com/sharepoint/v3" xsi:nil="true"/>
    <AMF_TaxoText_DocCategory xmlns="C982FDA9-C52B-4FAF-AF49-78724E97E0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Charte</TermName>
          <TermId xmlns="http://schemas.microsoft.com/office/infopath/2007/PartnerControls">b82991cb-ba9a-47b0-b5a4-7fe7508abd0b</TermId>
        </TermInfo>
      </Terms>
    </AMF_TaxoText_DocCategory>
    <AMF_Publication_Confidential xmlns="07B9963F-CEA8-48BB-8FBE-6793A66C4B52">Public</AMF_Publication_Confidential>
    <_dlc_DocId xmlns="b4a743ce-4823-43db-b20d-7d3df7f7f039">WRY6JVYW45ZC-365-165</_dlc_DocId>
    <_dlc_DocIdUrl xmlns="b4a743ce-4823-43db-b20d-7d3df7f7f039">
      <Url>http://amf-et-nous/directions/DCOM/_layouts/DocIdRedir.aspx?ID=WRY6JVYW45ZC-365-165</Url>
      <Description>WRY6JVYW45ZC-365-165</Description>
    </_dlc_DocIdUrl>
  </documentManagement>
</p:properties>
</file>

<file path=customXml/itemProps1.xml><?xml version="1.0" encoding="utf-8"?>
<ds:datastoreItem xmlns:ds="http://schemas.openxmlformats.org/officeDocument/2006/customXml" ds:itemID="{9D900BAA-222F-4F84-BDB2-6A859E9579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A0A6B2-9D1B-4DEE-B939-FCB498BFA15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8CEFE6B-B618-41FE-B0B3-B02951EEE5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a743ce-4823-43db-b20d-7d3df7f7f039"/>
    <ds:schemaRef ds:uri="07B9963F-CEA8-48BB-8FBE-6793A66C4B52"/>
    <ds:schemaRef ds:uri="C982FDA9-C52B-4FAF-AF49-78724E97E0EA"/>
    <ds:schemaRef ds:uri="07b9963f-cea8-48bb-8fbe-6793a66c4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FBB638B-F718-41E3-8FDF-94CD5FD96DC4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b4a743ce-4823-43db-b20d-7d3df7f7f039"/>
    <ds:schemaRef ds:uri="http://purl.org/dc/dcmitype/"/>
    <ds:schemaRef ds:uri="http://schemas.openxmlformats.org/package/2006/metadata/core-properties"/>
    <ds:schemaRef ds:uri="http://purl.org/dc/elements/1.1/"/>
    <ds:schemaRef ds:uri="07b9963f-cea8-48bb-8fbe-6793a66c4b52"/>
    <ds:schemaRef ds:uri="http://schemas.microsoft.com/sharepoint/v3"/>
    <ds:schemaRef ds:uri="C982FDA9-C52B-4FAF-AF49-78724E97E0EA"/>
    <ds:schemaRef ds:uri="07B9963F-CEA8-48BB-8FBE-6793A66C4B5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2018_03_20ECMICEPS</Template>
  <TotalTime>6167</TotalTime>
  <Words>638</Words>
  <Application>Microsoft Office PowerPoint</Application>
  <PresentationFormat>Personnalisé</PresentationFormat>
  <Paragraphs>198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 Light</vt:lpstr>
      <vt:lpstr>Wingdings</vt:lpstr>
      <vt:lpstr>Calibri bold</vt:lpstr>
      <vt:lpstr>Calibri</vt:lpstr>
      <vt:lpstr>2018_03_20ECMICEPS</vt:lpstr>
      <vt:lpstr>Conception personnalisée</vt:lpstr>
      <vt:lpstr>Présentation PowerPoint</vt:lpstr>
      <vt:lpstr>Présentation PowerPoint</vt:lpstr>
      <vt:lpstr>WHY SAVE ? WHY INVEST ?</vt:lpstr>
      <vt:lpstr>WHY SAVE ? WHY INVEST ? REFERENCE POINTS</vt:lpstr>
      <vt:lpstr>WHY SAVE ? WHY INVEST ? REFERENCE POINTS</vt:lpstr>
      <vt:lpstr>Présentation PowerPoint</vt:lpstr>
      <vt:lpstr>WHAT SAVERS’ NEEDS,  Where ARE THEIR CONCERNS ?</vt:lpstr>
      <vt:lpstr>INVESTMENT : SELECTION CRITERIA</vt:lpstr>
      <vt:lpstr>EXPECTED RETURN/ NET PERFORMANCE ?</vt:lpstr>
      <vt:lpstr>CONCERNS FOR THE FUTURE AND  INVESTMENT HORIZON </vt:lpstr>
      <vt:lpstr>HOW TO  INVEST ?</vt:lpstr>
      <vt:lpstr>Présentation PowerPoint</vt:lpstr>
      <vt:lpstr>BRAKES : MISCONCEPTIONS ABOUT EQUITIES</vt:lpstr>
      <vt:lpstr> LEVERS FOR LONG TERM INVESTMENTS (1)</vt:lpstr>
      <vt:lpstr>LEVERS FOR LONG TERM INVESTMENT (2) </vt:lpstr>
      <vt:lpstr>Présentation PowerPoint</vt:lpstr>
      <vt:lpstr>SCAMS ON INTERNET</vt:lpstr>
      <vt:lpstr>What is a saver’s perception of risk ?  A STORY OF Paradox</vt:lpstr>
    </vt:vector>
  </TitlesOfParts>
  <Company>AMF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CASTANET Claire</dc:creator>
  <cp:lastModifiedBy>CASTANET Claire</cp:lastModifiedBy>
  <cp:revision>200</cp:revision>
  <cp:lastPrinted>2018-03-19T11:41:45Z</cp:lastPrinted>
  <dcterms:created xsi:type="dcterms:W3CDTF">2018-03-04T11:06:27Z</dcterms:created>
  <dcterms:modified xsi:type="dcterms:W3CDTF">2019-03-19T06:29:39Z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0x0101003038DC687F514030B461BC836B0D70CB00428DAD83E9270344A200BFC0C5B6B97D</vt:lpwstr>
  </property>
  <property fmtid="{D5CDD505-2E9C-101B-9397-08002B2CF9AE}" pid="3" name="_dlc_DocIdItemGuid">
    <vt:lpwstr>7f7de962-33b7-47d7-bf7a-f193cb6a20ff</vt:lpwstr>
  </property>
  <property fmtid="{D5CDD505-2E9C-101B-9397-08002B2CF9AE}" pid="4" name="AMF_Taxo_DocSource">
    <vt:lpwstr>10;#Externe|8421c6d3-a49e-4bc0-85a7-2fc3fd285500</vt:lpwstr>
  </property>
  <property fmtid="{D5CDD505-2E9C-101B-9397-08002B2CF9AE}" pid="5" name="TaxKeyword">
    <vt:lpwstr>;#</vt:lpwstr>
  </property>
  <property fmtid="{D5CDD505-2E9C-101B-9397-08002B2CF9AE}" pid="6" name="AMF_Taxo_DocCategory">
    <vt:lpwstr>191;#Charte|b82991cb-ba9a-47b0-b5a4-7fe7508abd0b</vt:lpwstr>
  </property>
</Properties>
</file>