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6" r:id="rId3"/>
    <p:sldId id="277" r:id="rId4"/>
    <p:sldId id="307" r:id="rId5"/>
    <p:sldId id="308" r:id="rId6"/>
    <p:sldId id="310" r:id="rId7"/>
    <p:sldId id="311" r:id="rId8"/>
    <p:sldId id="309" r:id="rId9"/>
    <p:sldId id="312" r:id="rId10"/>
    <p:sldId id="313" r:id="rId11"/>
    <p:sldId id="314" r:id="rId12"/>
    <p:sldId id="315" r:id="rId13"/>
    <p:sldId id="316" r:id="rId14"/>
    <p:sldId id="317" r:id="rId15"/>
    <p:sldId id="319" r:id="rId16"/>
    <p:sldId id="318" r:id="rId17"/>
    <p:sldId id="306" r:id="rId1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S" initials="PTHP" lastIdx="2" clrIdx="0">
    <p:extLst>
      <p:ext uri="{19B8F6BF-5375-455C-9EA6-DF929625EA0E}">
        <p15:presenceInfo xmlns:p15="http://schemas.microsoft.com/office/powerpoint/2012/main" userId="HP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9900"/>
    <a:srgbClr val="5F5F5F"/>
    <a:srgbClr val="4D4D4D"/>
    <a:srgbClr val="CC00CC"/>
    <a:srgbClr val="FF0000"/>
    <a:srgbClr val="33CC33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69" autoAdjust="0"/>
    <p:restoredTop sz="86470" autoAdjust="0"/>
  </p:normalViewPr>
  <p:slideViewPr>
    <p:cSldViewPr snapToGrid="0">
      <p:cViewPr varScale="1">
        <p:scale>
          <a:sx n="92" d="100"/>
          <a:sy n="92" d="100"/>
        </p:scale>
        <p:origin x="654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" panose="02040604050505020304" pitchFamily="18" charset="0"/>
                <a:ea typeface="+mn-ea"/>
                <a:cs typeface="+mn-cs"/>
              </a:defRPr>
            </a:pPr>
            <a:r>
              <a:rPr lang="fr-BE" sz="1200"/>
              <a:t>J curve</a:t>
            </a:r>
            <a:r>
              <a:rPr lang="fr-BE" sz="1200" baseline="0"/>
              <a:t> illustration - Cumulated net inflows</a:t>
            </a:r>
            <a:endParaRPr lang="fr-BE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" panose="02040604050505020304" pitchFamily="18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'Courbe en J et IRR'!$E$8:$M$8</c:f>
              <c:numCache>
                <c:formatCode>0%</c:formatCode>
                <c:ptCount val="9"/>
                <c:pt idx="0">
                  <c:v>-0.45</c:v>
                </c:pt>
                <c:pt idx="1">
                  <c:v>-0.7</c:v>
                </c:pt>
                <c:pt idx="2">
                  <c:v>-0.79999999999999993</c:v>
                </c:pt>
                <c:pt idx="3">
                  <c:v>-0.75</c:v>
                </c:pt>
                <c:pt idx="4">
                  <c:v>-0.5</c:v>
                </c:pt>
                <c:pt idx="5">
                  <c:v>-9.9999999999999978E-2</c:v>
                </c:pt>
                <c:pt idx="6">
                  <c:v>0.30000000000000004</c:v>
                </c:pt>
                <c:pt idx="7">
                  <c:v>0.4</c:v>
                </c:pt>
                <c:pt idx="8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24-4245-A4DE-940A9C34D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51579776"/>
        <c:axId val="851580432"/>
      </c:lineChart>
      <c:catAx>
        <c:axId val="8515797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" panose="02040604050505020304" pitchFamily="18" charset="0"/>
                <a:ea typeface="+mn-ea"/>
                <a:cs typeface="+mn-cs"/>
              </a:defRPr>
            </a:pPr>
            <a:endParaRPr lang="fr-FR"/>
          </a:p>
        </c:txPr>
        <c:crossAx val="851580432"/>
        <c:crosses val="autoZero"/>
        <c:auto val="1"/>
        <c:lblAlgn val="ctr"/>
        <c:lblOffset val="100"/>
        <c:noMultiLvlLbl val="0"/>
      </c:catAx>
      <c:valAx>
        <c:axId val="85158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" panose="02040604050505020304" pitchFamily="18" charset="0"/>
                <a:ea typeface="+mn-ea"/>
                <a:cs typeface="+mn-cs"/>
              </a:defRPr>
            </a:pPr>
            <a:endParaRPr lang="fr-FR"/>
          </a:p>
        </c:txPr>
        <c:crossAx val="8515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" panose="02040604050505020304" pitchFamily="18" charset="0"/>
        </a:defRPr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" panose="02040604050505020304" pitchFamily="18" charset="0"/>
                <a:ea typeface="+mn-ea"/>
                <a:cs typeface="+mn-cs"/>
              </a:defRPr>
            </a:pPr>
            <a:r>
              <a:rPr lang="fr-BE"/>
              <a:t>IRR distribution for 0% deposit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" panose="02040604050505020304" pitchFamily="18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0363635101167906E-2"/>
          <c:y val="0.22256395496254874"/>
          <c:w val="0.90436299629213013"/>
          <c:h val="0.75861104829259263"/>
        </c:manualLayout>
      </c:layout>
      <c:lineChart>
        <c:grouping val="standard"/>
        <c:varyColors val="0"/>
        <c:ser>
          <c:idx val="0"/>
          <c:order val="0"/>
          <c:tx>
            <c:v>IRR distribution with 0% deposit rate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'Tableaux divers'!$BC$2:$BC$9986</c:f>
              <c:numCache>
                <c:formatCode>General</c:formatCode>
                <c:ptCount val="9985"/>
                <c:pt idx="0">
                  <c:v>3.0358382581113785E-2</c:v>
                </c:pt>
                <c:pt idx="1">
                  <c:v>3.0403949591372603E-2</c:v>
                </c:pt>
                <c:pt idx="2">
                  <c:v>3.0573598174705285E-2</c:v>
                </c:pt>
                <c:pt idx="3">
                  <c:v>3.0975367081881311E-2</c:v>
                </c:pt>
                <c:pt idx="4">
                  <c:v>3.1011930526130049E-2</c:v>
                </c:pt>
                <c:pt idx="5">
                  <c:v>3.1063315656183255E-2</c:v>
                </c:pt>
                <c:pt idx="6">
                  <c:v>3.1292575153321289E-2</c:v>
                </c:pt>
                <c:pt idx="7">
                  <c:v>3.1317647881355715E-2</c:v>
                </c:pt>
                <c:pt idx="8">
                  <c:v>3.1468127431323101E-2</c:v>
                </c:pt>
                <c:pt idx="9">
                  <c:v>3.1475627779765203E-2</c:v>
                </c:pt>
                <c:pt idx="10">
                  <c:v>3.1683784377253943E-2</c:v>
                </c:pt>
                <c:pt idx="11">
                  <c:v>3.1717163314684216E-2</c:v>
                </c:pt>
                <c:pt idx="12">
                  <c:v>3.1805636301027729E-2</c:v>
                </c:pt>
                <c:pt idx="13">
                  <c:v>3.1971451377188709E-2</c:v>
                </c:pt>
                <c:pt idx="14">
                  <c:v>3.2003971574934731E-2</c:v>
                </c:pt>
                <c:pt idx="15">
                  <c:v>3.2028733296785683E-2</c:v>
                </c:pt>
                <c:pt idx="16">
                  <c:v>3.2044335442961591E-2</c:v>
                </c:pt>
                <c:pt idx="17">
                  <c:v>3.2140471007346738E-2</c:v>
                </c:pt>
                <c:pt idx="18">
                  <c:v>3.2163386405435812E-2</c:v>
                </c:pt>
                <c:pt idx="19">
                  <c:v>3.2250160219872148E-2</c:v>
                </c:pt>
                <c:pt idx="20">
                  <c:v>3.2274304998282544E-2</c:v>
                </c:pt>
                <c:pt idx="21">
                  <c:v>3.2288186881912484E-2</c:v>
                </c:pt>
                <c:pt idx="22">
                  <c:v>3.2291923177192539E-2</c:v>
                </c:pt>
                <c:pt idx="23">
                  <c:v>3.2345293207265646E-2</c:v>
                </c:pt>
                <c:pt idx="24">
                  <c:v>3.2459713125654543E-2</c:v>
                </c:pt>
                <c:pt idx="25">
                  <c:v>3.2462727206350017E-2</c:v>
                </c:pt>
                <c:pt idx="26">
                  <c:v>3.2492827060219609E-2</c:v>
                </c:pt>
                <c:pt idx="27">
                  <c:v>3.2501752925154559E-2</c:v>
                </c:pt>
                <c:pt idx="28">
                  <c:v>3.2507923922295623E-2</c:v>
                </c:pt>
                <c:pt idx="29">
                  <c:v>3.2515276091808598E-2</c:v>
                </c:pt>
                <c:pt idx="30">
                  <c:v>3.2535449017797147E-2</c:v>
                </c:pt>
                <c:pt idx="31">
                  <c:v>3.254760458981143E-2</c:v>
                </c:pt>
                <c:pt idx="32">
                  <c:v>3.2573603772971804E-2</c:v>
                </c:pt>
                <c:pt idx="33">
                  <c:v>3.2574996733778283E-2</c:v>
                </c:pt>
                <c:pt idx="34">
                  <c:v>3.2598265300687101E-2</c:v>
                </c:pt>
                <c:pt idx="35">
                  <c:v>3.2638396042240725E-2</c:v>
                </c:pt>
                <c:pt idx="36">
                  <c:v>3.2673444060164814E-2</c:v>
                </c:pt>
                <c:pt idx="37">
                  <c:v>3.2674760393599955E-2</c:v>
                </c:pt>
                <c:pt idx="38">
                  <c:v>3.2722405987414271E-2</c:v>
                </c:pt>
                <c:pt idx="39">
                  <c:v>3.2725031097003976E-2</c:v>
                </c:pt>
                <c:pt idx="40">
                  <c:v>3.2729623138331387E-2</c:v>
                </c:pt>
                <c:pt idx="41">
                  <c:v>3.2815517303682595E-2</c:v>
                </c:pt>
                <c:pt idx="42">
                  <c:v>3.2850248654679781E-2</c:v>
                </c:pt>
                <c:pt idx="43">
                  <c:v>3.2859295297103186E-2</c:v>
                </c:pt>
                <c:pt idx="44">
                  <c:v>3.2900187126494229E-2</c:v>
                </c:pt>
                <c:pt idx="45">
                  <c:v>3.2964261197182987E-2</c:v>
                </c:pt>
                <c:pt idx="46">
                  <c:v>3.2967089784478043E-2</c:v>
                </c:pt>
                <c:pt idx="47">
                  <c:v>3.2983149822737312E-2</c:v>
                </c:pt>
                <c:pt idx="48">
                  <c:v>3.3056447874443284E-2</c:v>
                </c:pt>
                <c:pt idx="49">
                  <c:v>3.3069948219841994E-2</c:v>
                </c:pt>
                <c:pt idx="50">
                  <c:v>3.3072524099104994E-2</c:v>
                </c:pt>
                <c:pt idx="51">
                  <c:v>3.309933115618513E-2</c:v>
                </c:pt>
                <c:pt idx="52">
                  <c:v>3.3102390180545394E-2</c:v>
                </c:pt>
                <c:pt idx="53">
                  <c:v>3.3225937542155304E-2</c:v>
                </c:pt>
                <c:pt idx="54">
                  <c:v>3.3233594234171493E-2</c:v>
                </c:pt>
                <c:pt idx="55">
                  <c:v>3.325841527440776E-2</c:v>
                </c:pt>
                <c:pt idx="56">
                  <c:v>3.3270437123425589E-2</c:v>
                </c:pt>
                <c:pt idx="57">
                  <c:v>3.3280551288788818E-2</c:v>
                </c:pt>
                <c:pt idx="58">
                  <c:v>3.328056766847709E-2</c:v>
                </c:pt>
                <c:pt idx="59">
                  <c:v>3.3281630687612473E-2</c:v>
                </c:pt>
                <c:pt idx="60">
                  <c:v>3.333566872608662E-2</c:v>
                </c:pt>
                <c:pt idx="61">
                  <c:v>3.3345191929402995E-2</c:v>
                </c:pt>
                <c:pt idx="62">
                  <c:v>3.3383393507077974E-2</c:v>
                </c:pt>
                <c:pt idx="63">
                  <c:v>3.342580510833848E-2</c:v>
                </c:pt>
                <c:pt idx="64">
                  <c:v>3.3448360221151274E-2</c:v>
                </c:pt>
                <c:pt idx="65">
                  <c:v>3.349647601661454E-2</c:v>
                </c:pt>
                <c:pt idx="66">
                  <c:v>3.3551162883709962E-2</c:v>
                </c:pt>
                <c:pt idx="67">
                  <c:v>3.3558077003243092E-2</c:v>
                </c:pt>
                <c:pt idx="68">
                  <c:v>3.3580868887285398E-2</c:v>
                </c:pt>
                <c:pt idx="69">
                  <c:v>3.359306783867555E-2</c:v>
                </c:pt>
                <c:pt idx="70">
                  <c:v>3.360966473236604E-2</c:v>
                </c:pt>
                <c:pt idx="71">
                  <c:v>3.3649148536297524E-2</c:v>
                </c:pt>
                <c:pt idx="72">
                  <c:v>3.368558227548446E-2</c:v>
                </c:pt>
                <c:pt idx="73">
                  <c:v>3.3693754911894525E-2</c:v>
                </c:pt>
                <c:pt idx="74">
                  <c:v>3.3727988149530264E-2</c:v>
                </c:pt>
                <c:pt idx="75">
                  <c:v>3.3746961024313515E-2</c:v>
                </c:pt>
                <c:pt idx="76">
                  <c:v>3.3791448699079574E-2</c:v>
                </c:pt>
                <c:pt idx="77">
                  <c:v>3.3793818500030826E-2</c:v>
                </c:pt>
                <c:pt idx="78">
                  <c:v>3.3796434336713421E-2</c:v>
                </c:pt>
                <c:pt idx="79">
                  <c:v>3.3820900223131112E-2</c:v>
                </c:pt>
                <c:pt idx="80">
                  <c:v>3.3840597646448645E-2</c:v>
                </c:pt>
                <c:pt idx="81">
                  <c:v>3.3861080391878184E-2</c:v>
                </c:pt>
                <c:pt idx="82">
                  <c:v>3.3886501376904521E-2</c:v>
                </c:pt>
                <c:pt idx="83">
                  <c:v>3.388721711235676E-2</c:v>
                </c:pt>
                <c:pt idx="84">
                  <c:v>3.3910948954509079E-2</c:v>
                </c:pt>
                <c:pt idx="85">
                  <c:v>3.3917552227962666E-2</c:v>
                </c:pt>
                <c:pt idx="86">
                  <c:v>3.394552263551831E-2</c:v>
                </c:pt>
                <c:pt idx="87">
                  <c:v>3.3963951540492365E-2</c:v>
                </c:pt>
                <c:pt idx="88">
                  <c:v>3.3998987949778847E-2</c:v>
                </c:pt>
                <c:pt idx="89">
                  <c:v>3.3999085389017081E-2</c:v>
                </c:pt>
                <c:pt idx="90">
                  <c:v>3.4002308405772119E-2</c:v>
                </c:pt>
                <c:pt idx="91">
                  <c:v>3.4053158914222337E-2</c:v>
                </c:pt>
                <c:pt idx="92">
                  <c:v>3.4082464648113708E-2</c:v>
                </c:pt>
                <c:pt idx="93">
                  <c:v>3.4089644176164002E-2</c:v>
                </c:pt>
                <c:pt idx="94">
                  <c:v>3.4089917596456409E-2</c:v>
                </c:pt>
                <c:pt idx="95">
                  <c:v>3.4091113652094718E-2</c:v>
                </c:pt>
                <c:pt idx="96">
                  <c:v>3.4099937845257555E-2</c:v>
                </c:pt>
                <c:pt idx="97">
                  <c:v>3.4111891416992224E-2</c:v>
                </c:pt>
                <c:pt idx="98">
                  <c:v>3.4126103126077112E-2</c:v>
                </c:pt>
                <c:pt idx="99">
                  <c:v>3.415385550001826E-2</c:v>
                </c:pt>
                <c:pt idx="100">
                  <c:v>3.4194754979222308E-2</c:v>
                </c:pt>
                <c:pt idx="101">
                  <c:v>3.4220795703445273E-2</c:v>
                </c:pt>
                <c:pt idx="102">
                  <c:v>3.4239235904484744E-2</c:v>
                </c:pt>
                <c:pt idx="103">
                  <c:v>3.4248672109412182E-2</c:v>
                </c:pt>
                <c:pt idx="104">
                  <c:v>3.4257248981856891E-2</c:v>
                </c:pt>
                <c:pt idx="105">
                  <c:v>3.4267142480649992E-2</c:v>
                </c:pt>
                <c:pt idx="106">
                  <c:v>3.4270285017659718E-2</c:v>
                </c:pt>
                <c:pt idx="107">
                  <c:v>3.4275080552370385E-2</c:v>
                </c:pt>
                <c:pt idx="108">
                  <c:v>3.4275821667362427E-2</c:v>
                </c:pt>
                <c:pt idx="109">
                  <c:v>3.4277554910559171E-2</c:v>
                </c:pt>
                <c:pt idx="110">
                  <c:v>3.427899362251341E-2</c:v>
                </c:pt>
                <c:pt idx="111">
                  <c:v>3.4287571156744523E-2</c:v>
                </c:pt>
                <c:pt idx="112">
                  <c:v>3.4289185780701503E-2</c:v>
                </c:pt>
                <c:pt idx="113">
                  <c:v>3.4301629365082187E-2</c:v>
                </c:pt>
                <c:pt idx="114">
                  <c:v>3.4360357626705307E-2</c:v>
                </c:pt>
                <c:pt idx="115">
                  <c:v>3.4380084155136048E-2</c:v>
                </c:pt>
                <c:pt idx="116">
                  <c:v>3.4400851861804194E-2</c:v>
                </c:pt>
                <c:pt idx="117">
                  <c:v>3.4409162906014812E-2</c:v>
                </c:pt>
                <c:pt idx="118">
                  <c:v>3.4437413324507338E-2</c:v>
                </c:pt>
                <c:pt idx="119">
                  <c:v>3.4438066343128959E-2</c:v>
                </c:pt>
                <c:pt idx="120">
                  <c:v>3.4442056368092944E-2</c:v>
                </c:pt>
                <c:pt idx="121">
                  <c:v>3.4454940040774318E-2</c:v>
                </c:pt>
                <c:pt idx="122">
                  <c:v>3.4495845950252679E-2</c:v>
                </c:pt>
                <c:pt idx="123">
                  <c:v>3.4509216471520388E-2</c:v>
                </c:pt>
                <c:pt idx="124">
                  <c:v>3.4509470988004498E-2</c:v>
                </c:pt>
                <c:pt idx="125">
                  <c:v>3.4516046716805082E-2</c:v>
                </c:pt>
                <c:pt idx="126">
                  <c:v>3.455639809981359E-2</c:v>
                </c:pt>
                <c:pt idx="127">
                  <c:v>3.4566188438647671E-2</c:v>
                </c:pt>
                <c:pt idx="128">
                  <c:v>3.4596934995325235E-2</c:v>
                </c:pt>
                <c:pt idx="129">
                  <c:v>3.4599751221544128E-2</c:v>
                </c:pt>
                <c:pt idx="130">
                  <c:v>3.4655698298250215E-2</c:v>
                </c:pt>
                <c:pt idx="131">
                  <c:v>3.4665394908283131E-2</c:v>
                </c:pt>
                <c:pt idx="132">
                  <c:v>3.4701568931294835E-2</c:v>
                </c:pt>
                <c:pt idx="133">
                  <c:v>3.4710212452333522E-2</c:v>
                </c:pt>
                <c:pt idx="134">
                  <c:v>3.4722990745826632E-2</c:v>
                </c:pt>
                <c:pt idx="135">
                  <c:v>3.473742155698134E-2</c:v>
                </c:pt>
                <c:pt idx="136">
                  <c:v>3.4749841341231713E-2</c:v>
                </c:pt>
                <c:pt idx="137">
                  <c:v>3.4776632324653445E-2</c:v>
                </c:pt>
                <c:pt idx="138">
                  <c:v>3.4795190021367661E-2</c:v>
                </c:pt>
                <c:pt idx="139">
                  <c:v>3.4809521190782622E-2</c:v>
                </c:pt>
                <c:pt idx="140">
                  <c:v>3.4836393840106172E-2</c:v>
                </c:pt>
                <c:pt idx="141">
                  <c:v>3.4852674579990417E-2</c:v>
                </c:pt>
                <c:pt idx="142">
                  <c:v>3.4872320485445085E-2</c:v>
                </c:pt>
                <c:pt idx="143">
                  <c:v>3.4883008418283845E-2</c:v>
                </c:pt>
                <c:pt idx="144">
                  <c:v>3.4885301666312873E-2</c:v>
                </c:pt>
                <c:pt idx="145">
                  <c:v>3.4900079889759184E-2</c:v>
                </c:pt>
                <c:pt idx="146">
                  <c:v>3.4918731656679913E-2</c:v>
                </c:pt>
                <c:pt idx="147">
                  <c:v>3.4923770366683371E-2</c:v>
                </c:pt>
                <c:pt idx="148">
                  <c:v>3.4937349778056959E-2</c:v>
                </c:pt>
                <c:pt idx="149">
                  <c:v>3.4971804806986029E-2</c:v>
                </c:pt>
                <c:pt idx="150">
                  <c:v>3.4979419054737448E-2</c:v>
                </c:pt>
                <c:pt idx="151">
                  <c:v>3.5001096421014788E-2</c:v>
                </c:pt>
                <c:pt idx="152">
                  <c:v>3.5005471549082401E-2</c:v>
                </c:pt>
                <c:pt idx="153">
                  <c:v>3.5006137060106246E-2</c:v>
                </c:pt>
                <c:pt idx="154">
                  <c:v>3.5018654702355212E-2</c:v>
                </c:pt>
                <c:pt idx="155">
                  <c:v>3.5029888325162073E-2</c:v>
                </c:pt>
                <c:pt idx="156">
                  <c:v>3.5046486895593976E-2</c:v>
                </c:pt>
                <c:pt idx="157">
                  <c:v>3.5075548653467958E-2</c:v>
                </c:pt>
                <c:pt idx="158">
                  <c:v>3.5076992710987964E-2</c:v>
                </c:pt>
                <c:pt idx="159">
                  <c:v>3.5085145369066817E-2</c:v>
                </c:pt>
                <c:pt idx="160">
                  <c:v>3.5140607749892583E-2</c:v>
                </c:pt>
                <c:pt idx="161">
                  <c:v>3.5145953266697116E-2</c:v>
                </c:pt>
                <c:pt idx="162">
                  <c:v>3.5146919230851781E-2</c:v>
                </c:pt>
                <c:pt idx="163">
                  <c:v>3.5147038469848457E-2</c:v>
                </c:pt>
                <c:pt idx="164">
                  <c:v>3.5147905620864339E-2</c:v>
                </c:pt>
                <c:pt idx="165">
                  <c:v>3.51489168867678E-2</c:v>
                </c:pt>
                <c:pt idx="166">
                  <c:v>3.5149147360712174E-2</c:v>
                </c:pt>
                <c:pt idx="167">
                  <c:v>3.5153729565571945E-2</c:v>
                </c:pt>
                <c:pt idx="168">
                  <c:v>3.5171122565082147E-2</c:v>
                </c:pt>
                <c:pt idx="169">
                  <c:v>3.5185635873184795E-2</c:v>
                </c:pt>
                <c:pt idx="170">
                  <c:v>3.5186045958748968E-2</c:v>
                </c:pt>
                <c:pt idx="171">
                  <c:v>3.5189098122031748E-2</c:v>
                </c:pt>
                <c:pt idx="172">
                  <c:v>3.5194964490627534E-2</c:v>
                </c:pt>
                <c:pt idx="173">
                  <c:v>3.5209361543103723E-2</c:v>
                </c:pt>
                <c:pt idx="174">
                  <c:v>3.5214175217425758E-2</c:v>
                </c:pt>
                <c:pt idx="175">
                  <c:v>3.5220007203349279E-2</c:v>
                </c:pt>
                <c:pt idx="176">
                  <c:v>3.5225009935814899E-2</c:v>
                </c:pt>
                <c:pt idx="177">
                  <c:v>3.5248265005855428E-2</c:v>
                </c:pt>
                <c:pt idx="178">
                  <c:v>3.5251529282496197E-2</c:v>
                </c:pt>
                <c:pt idx="179">
                  <c:v>3.5268692306857252E-2</c:v>
                </c:pt>
                <c:pt idx="180">
                  <c:v>3.5270758278159065E-2</c:v>
                </c:pt>
                <c:pt idx="181">
                  <c:v>3.5272701763965353E-2</c:v>
                </c:pt>
                <c:pt idx="182">
                  <c:v>3.5292967566360245E-2</c:v>
                </c:pt>
                <c:pt idx="183">
                  <c:v>3.5301940642396001E-2</c:v>
                </c:pt>
                <c:pt idx="184">
                  <c:v>3.5320549546395741E-2</c:v>
                </c:pt>
                <c:pt idx="185">
                  <c:v>3.5350695242680086E-2</c:v>
                </c:pt>
                <c:pt idx="186">
                  <c:v>3.5357162707622569E-2</c:v>
                </c:pt>
                <c:pt idx="187">
                  <c:v>3.5362042408021876E-2</c:v>
                </c:pt>
                <c:pt idx="188">
                  <c:v>3.5380534072787961E-2</c:v>
                </c:pt>
                <c:pt idx="189">
                  <c:v>3.5389419559406443E-2</c:v>
                </c:pt>
                <c:pt idx="190">
                  <c:v>3.5389505022490164E-2</c:v>
                </c:pt>
                <c:pt idx="191">
                  <c:v>3.5410407579997694E-2</c:v>
                </c:pt>
                <c:pt idx="192">
                  <c:v>3.5411078875104307E-2</c:v>
                </c:pt>
                <c:pt idx="193">
                  <c:v>3.5414715956505471E-2</c:v>
                </c:pt>
                <c:pt idx="194">
                  <c:v>3.5417776737595386E-2</c:v>
                </c:pt>
                <c:pt idx="195">
                  <c:v>3.5434775037312516E-2</c:v>
                </c:pt>
                <c:pt idx="196">
                  <c:v>3.5444435507056449E-2</c:v>
                </c:pt>
                <c:pt idx="197">
                  <c:v>3.5446368110037874E-2</c:v>
                </c:pt>
                <c:pt idx="198">
                  <c:v>3.544710425634201E-2</c:v>
                </c:pt>
                <c:pt idx="199">
                  <c:v>3.5453771924175648E-2</c:v>
                </c:pt>
                <c:pt idx="200">
                  <c:v>3.5454779648310897E-2</c:v>
                </c:pt>
                <c:pt idx="201">
                  <c:v>3.5455972588248397E-2</c:v>
                </c:pt>
                <c:pt idx="202">
                  <c:v>3.5461054346194398E-2</c:v>
                </c:pt>
                <c:pt idx="203">
                  <c:v>3.5467503770117093E-2</c:v>
                </c:pt>
                <c:pt idx="204">
                  <c:v>3.5469109966761447E-2</c:v>
                </c:pt>
                <c:pt idx="205">
                  <c:v>3.5496268902278638E-2</c:v>
                </c:pt>
                <c:pt idx="206">
                  <c:v>3.552341946242632E-2</c:v>
                </c:pt>
                <c:pt idx="207">
                  <c:v>3.5525399200991625E-2</c:v>
                </c:pt>
                <c:pt idx="208">
                  <c:v>3.5546089173214224E-2</c:v>
                </c:pt>
                <c:pt idx="209">
                  <c:v>3.5548906488889642E-2</c:v>
                </c:pt>
                <c:pt idx="210">
                  <c:v>3.555307491208537E-2</c:v>
                </c:pt>
                <c:pt idx="211">
                  <c:v>3.5560927549123988E-2</c:v>
                </c:pt>
                <c:pt idx="212">
                  <c:v>3.556966343827539E-2</c:v>
                </c:pt>
                <c:pt idx="213">
                  <c:v>3.5572695112801034E-2</c:v>
                </c:pt>
                <c:pt idx="214">
                  <c:v>3.5578696338463001E-2</c:v>
                </c:pt>
                <c:pt idx="215">
                  <c:v>3.559046533760224E-2</c:v>
                </c:pt>
                <c:pt idx="216">
                  <c:v>3.5598157673526254E-2</c:v>
                </c:pt>
                <c:pt idx="217">
                  <c:v>3.5600334296390646E-2</c:v>
                </c:pt>
                <c:pt idx="218">
                  <c:v>3.5613383959547384E-2</c:v>
                </c:pt>
                <c:pt idx="219">
                  <c:v>3.5614465917570337E-2</c:v>
                </c:pt>
                <c:pt idx="220">
                  <c:v>3.5617526514124531E-2</c:v>
                </c:pt>
                <c:pt idx="221">
                  <c:v>3.5619961248243071E-2</c:v>
                </c:pt>
                <c:pt idx="222">
                  <c:v>3.5636874131045104E-2</c:v>
                </c:pt>
                <c:pt idx="223">
                  <c:v>3.5656319316592411E-2</c:v>
                </c:pt>
                <c:pt idx="224">
                  <c:v>3.5668141614340731E-2</c:v>
                </c:pt>
                <c:pt idx="225">
                  <c:v>3.5679759324208637E-2</c:v>
                </c:pt>
                <c:pt idx="226">
                  <c:v>3.5684971805092225E-2</c:v>
                </c:pt>
                <c:pt idx="227">
                  <c:v>3.5690294068639217E-2</c:v>
                </c:pt>
                <c:pt idx="228">
                  <c:v>3.5696246850960955E-2</c:v>
                </c:pt>
                <c:pt idx="229">
                  <c:v>3.5699208809544913E-2</c:v>
                </c:pt>
                <c:pt idx="230">
                  <c:v>3.5700517984264879E-2</c:v>
                </c:pt>
                <c:pt idx="231">
                  <c:v>3.570204173233904E-2</c:v>
                </c:pt>
                <c:pt idx="232">
                  <c:v>3.5702302054848589E-2</c:v>
                </c:pt>
                <c:pt idx="233">
                  <c:v>3.572808153643714E-2</c:v>
                </c:pt>
                <c:pt idx="234">
                  <c:v>3.5740646811103227E-2</c:v>
                </c:pt>
                <c:pt idx="235">
                  <c:v>3.5749588953702727E-2</c:v>
                </c:pt>
                <c:pt idx="236">
                  <c:v>3.5757861983766404E-2</c:v>
                </c:pt>
                <c:pt idx="237">
                  <c:v>3.5759420047462465E-2</c:v>
                </c:pt>
                <c:pt idx="238">
                  <c:v>3.5771641531140874E-2</c:v>
                </c:pt>
                <c:pt idx="239">
                  <c:v>3.580983461166376E-2</c:v>
                </c:pt>
                <c:pt idx="240">
                  <c:v>3.5820732244916442E-2</c:v>
                </c:pt>
                <c:pt idx="241">
                  <c:v>3.5822613639679535E-2</c:v>
                </c:pt>
                <c:pt idx="242">
                  <c:v>3.583073125604086E-2</c:v>
                </c:pt>
                <c:pt idx="243">
                  <c:v>3.5841422043395132E-2</c:v>
                </c:pt>
                <c:pt idx="244">
                  <c:v>3.5859144686860134E-2</c:v>
                </c:pt>
                <c:pt idx="245">
                  <c:v>3.5860246388011108E-2</c:v>
                </c:pt>
                <c:pt idx="246">
                  <c:v>3.5869583381838099E-2</c:v>
                </c:pt>
                <c:pt idx="247">
                  <c:v>3.5892908471186757E-2</c:v>
                </c:pt>
                <c:pt idx="248">
                  <c:v>3.5902852089360282E-2</c:v>
                </c:pt>
                <c:pt idx="249">
                  <c:v>3.5910111755989016E-2</c:v>
                </c:pt>
                <c:pt idx="250">
                  <c:v>3.5922264438365659E-2</c:v>
                </c:pt>
                <c:pt idx="251">
                  <c:v>3.5932963707279164E-2</c:v>
                </c:pt>
                <c:pt idx="252">
                  <c:v>3.5942855413032326E-2</c:v>
                </c:pt>
                <c:pt idx="253">
                  <c:v>3.5944524408076717E-2</c:v>
                </c:pt>
                <c:pt idx="254">
                  <c:v>3.5947420404546904E-2</c:v>
                </c:pt>
                <c:pt idx="255">
                  <c:v>3.5947673361280019E-2</c:v>
                </c:pt>
                <c:pt idx="256">
                  <c:v>3.5949499666563689E-2</c:v>
                </c:pt>
                <c:pt idx="257">
                  <c:v>3.5952275101763131E-2</c:v>
                </c:pt>
                <c:pt idx="258">
                  <c:v>3.5954997860535354E-2</c:v>
                </c:pt>
                <c:pt idx="259">
                  <c:v>3.5955640258573451E-2</c:v>
                </c:pt>
                <c:pt idx="260">
                  <c:v>3.5961933401306601E-2</c:v>
                </c:pt>
                <c:pt idx="261">
                  <c:v>3.5962582593966008E-2</c:v>
                </c:pt>
                <c:pt idx="262">
                  <c:v>3.597152529489489E-2</c:v>
                </c:pt>
                <c:pt idx="263">
                  <c:v>3.5982115823379068E-2</c:v>
                </c:pt>
                <c:pt idx="264">
                  <c:v>3.598775527878173E-2</c:v>
                </c:pt>
                <c:pt idx="265">
                  <c:v>3.602204282614152E-2</c:v>
                </c:pt>
                <c:pt idx="266">
                  <c:v>3.6026750460859791E-2</c:v>
                </c:pt>
                <c:pt idx="267">
                  <c:v>3.6034955009979885E-2</c:v>
                </c:pt>
                <c:pt idx="268">
                  <c:v>3.6040098362263073E-2</c:v>
                </c:pt>
                <c:pt idx="269">
                  <c:v>3.6061390680528493E-2</c:v>
                </c:pt>
                <c:pt idx="270">
                  <c:v>3.6066420011473976E-2</c:v>
                </c:pt>
                <c:pt idx="271">
                  <c:v>3.606718206216275E-2</c:v>
                </c:pt>
                <c:pt idx="272">
                  <c:v>3.6088534955684315E-2</c:v>
                </c:pt>
                <c:pt idx="273">
                  <c:v>3.6090219559256731E-2</c:v>
                </c:pt>
                <c:pt idx="274">
                  <c:v>3.6090501831634647E-2</c:v>
                </c:pt>
                <c:pt idx="275">
                  <c:v>3.6096502768306893E-2</c:v>
                </c:pt>
                <c:pt idx="276">
                  <c:v>3.610920780596083E-2</c:v>
                </c:pt>
                <c:pt idx="277">
                  <c:v>3.6124732319290365E-2</c:v>
                </c:pt>
                <c:pt idx="278">
                  <c:v>3.613022428381707E-2</c:v>
                </c:pt>
                <c:pt idx="279">
                  <c:v>3.6140179046795895E-2</c:v>
                </c:pt>
                <c:pt idx="280">
                  <c:v>3.6144366357804714E-2</c:v>
                </c:pt>
                <c:pt idx="281">
                  <c:v>3.6155760421655136E-2</c:v>
                </c:pt>
                <c:pt idx="282">
                  <c:v>3.6160448584874993E-2</c:v>
                </c:pt>
                <c:pt idx="283">
                  <c:v>3.6166312986532834E-2</c:v>
                </c:pt>
                <c:pt idx="284">
                  <c:v>3.6167384791896184E-2</c:v>
                </c:pt>
                <c:pt idx="285">
                  <c:v>3.6189599904127068E-2</c:v>
                </c:pt>
                <c:pt idx="286">
                  <c:v>3.6196753291707129E-2</c:v>
                </c:pt>
                <c:pt idx="287">
                  <c:v>3.6205678869517088E-2</c:v>
                </c:pt>
                <c:pt idx="288">
                  <c:v>3.6210225096570348E-2</c:v>
                </c:pt>
                <c:pt idx="289">
                  <c:v>3.6214164393003623E-2</c:v>
                </c:pt>
                <c:pt idx="290">
                  <c:v>3.6219445475565326E-2</c:v>
                </c:pt>
                <c:pt idx="291">
                  <c:v>3.6226878389410189E-2</c:v>
                </c:pt>
                <c:pt idx="292">
                  <c:v>3.6240776977361167E-2</c:v>
                </c:pt>
                <c:pt idx="293">
                  <c:v>3.6242335809487436E-2</c:v>
                </c:pt>
                <c:pt idx="294">
                  <c:v>3.6242657593054339E-2</c:v>
                </c:pt>
                <c:pt idx="295">
                  <c:v>3.6248099183827209E-2</c:v>
                </c:pt>
                <c:pt idx="296">
                  <c:v>3.6257350704874014E-2</c:v>
                </c:pt>
                <c:pt idx="297">
                  <c:v>3.6280490562367484E-2</c:v>
                </c:pt>
                <c:pt idx="298">
                  <c:v>3.6286374264404619E-2</c:v>
                </c:pt>
                <c:pt idx="299">
                  <c:v>3.6294090612642993E-2</c:v>
                </c:pt>
                <c:pt idx="300">
                  <c:v>3.6304783178537692E-2</c:v>
                </c:pt>
                <c:pt idx="301">
                  <c:v>3.6308420177081135E-2</c:v>
                </c:pt>
                <c:pt idx="302">
                  <c:v>3.6312924485892184E-2</c:v>
                </c:pt>
                <c:pt idx="303">
                  <c:v>3.6313012817409396E-2</c:v>
                </c:pt>
                <c:pt idx="304">
                  <c:v>3.6325119649273763E-2</c:v>
                </c:pt>
                <c:pt idx="305">
                  <c:v>3.6346893757197796E-2</c:v>
                </c:pt>
                <c:pt idx="306">
                  <c:v>3.6356418373677313E-2</c:v>
                </c:pt>
                <c:pt idx="307">
                  <c:v>3.6373448877867753E-2</c:v>
                </c:pt>
                <c:pt idx="308">
                  <c:v>3.6376842157459732E-2</c:v>
                </c:pt>
                <c:pt idx="309">
                  <c:v>3.637996889632622E-2</c:v>
                </c:pt>
                <c:pt idx="310">
                  <c:v>3.6393518707983352E-2</c:v>
                </c:pt>
                <c:pt idx="311">
                  <c:v>3.6396225371690072E-2</c:v>
                </c:pt>
                <c:pt idx="312">
                  <c:v>3.6400964523567447E-2</c:v>
                </c:pt>
                <c:pt idx="313">
                  <c:v>3.6404556184477244E-2</c:v>
                </c:pt>
                <c:pt idx="314">
                  <c:v>3.6411856177728685E-2</c:v>
                </c:pt>
                <c:pt idx="315">
                  <c:v>3.6418326208334406E-2</c:v>
                </c:pt>
                <c:pt idx="316">
                  <c:v>3.6422692660828426E-2</c:v>
                </c:pt>
                <c:pt idx="317">
                  <c:v>3.6428319199208969E-2</c:v>
                </c:pt>
                <c:pt idx="318">
                  <c:v>3.6429014434180118E-2</c:v>
                </c:pt>
                <c:pt idx="319">
                  <c:v>3.6432209624791545E-2</c:v>
                </c:pt>
                <c:pt idx="320">
                  <c:v>3.6432709872118663E-2</c:v>
                </c:pt>
                <c:pt idx="321">
                  <c:v>3.6435220800966839E-2</c:v>
                </c:pt>
                <c:pt idx="322">
                  <c:v>3.6464686560720772E-2</c:v>
                </c:pt>
                <c:pt idx="323">
                  <c:v>3.647440802937485E-2</c:v>
                </c:pt>
                <c:pt idx="324">
                  <c:v>3.6474488430225938E-2</c:v>
                </c:pt>
                <c:pt idx="325">
                  <c:v>3.6486319303856263E-2</c:v>
                </c:pt>
                <c:pt idx="326">
                  <c:v>3.6517693446303401E-2</c:v>
                </c:pt>
                <c:pt idx="327">
                  <c:v>3.6519790448132916E-2</c:v>
                </c:pt>
                <c:pt idx="328">
                  <c:v>3.6552466602860711E-2</c:v>
                </c:pt>
                <c:pt idx="329">
                  <c:v>3.6554650638663144E-2</c:v>
                </c:pt>
                <c:pt idx="330">
                  <c:v>3.6575807073608857E-2</c:v>
                </c:pt>
                <c:pt idx="331">
                  <c:v>3.6593202928088653E-2</c:v>
                </c:pt>
                <c:pt idx="332">
                  <c:v>3.6619385705526808E-2</c:v>
                </c:pt>
                <c:pt idx="333">
                  <c:v>3.6639182220773669E-2</c:v>
                </c:pt>
                <c:pt idx="334">
                  <c:v>3.6642850633901825E-2</c:v>
                </c:pt>
                <c:pt idx="335">
                  <c:v>3.665290422493972E-2</c:v>
                </c:pt>
                <c:pt idx="336">
                  <c:v>3.6658855287428738E-2</c:v>
                </c:pt>
                <c:pt idx="337">
                  <c:v>3.6661139532089271E-2</c:v>
                </c:pt>
                <c:pt idx="338">
                  <c:v>3.6671155129381017E-2</c:v>
                </c:pt>
                <c:pt idx="339">
                  <c:v>3.6673734500283883E-2</c:v>
                </c:pt>
                <c:pt idx="340">
                  <c:v>3.6677133455697675E-2</c:v>
                </c:pt>
                <c:pt idx="341">
                  <c:v>3.6685969918516026E-2</c:v>
                </c:pt>
                <c:pt idx="342">
                  <c:v>3.6720876040466033E-2</c:v>
                </c:pt>
                <c:pt idx="343">
                  <c:v>3.6729858316393083E-2</c:v>
                </c:pt>
                <c:pt idx="344">
                  <c:v>3.6730282133684788E-2</c:v>
                </c:pt>
                <c:pt idx="345">
                  <c:v>3.6736106749398756E-2</c:v>
                </c:pt>
                <c:pt idx="346">
                  <c:v>3.6748825307692634E-2</c:v>
                </c:pt>
                <c:pt idx="347">
                  <c:v>3.675514515220768E-2</c:v>
                </c:pt>
                <c:pt idx="348">
                  <c:v>3.6774381831165437E-2</c:v>
                </c:pt>
                <c:pt idx="349">
                  <c:v>3.6792323755161505E-2</c:v>
                </c:pt>
                <c:pt idx="350">
                  <c:v>3.6810412688327521E-2</c:v>
                </c:pt>
                <c:pt idx="351">
                  <c:v>3.6818889179455638E-2</c:v>
                </c:pt>
                <c:pt idx="352">
                  <c:v>3.6825806163566233E-2</c:v>
                </c:pt>
                <c:pt idx="353">
                  <c:v>3.6835420017321097E-2</c:v>
                </c:pt>
                <c:pt idx="354">
                  <c:v>3.6864768004387205E-2</c:v>
                </c:pt>
                <c:pt idx="355">
                  <c:v>3.6864812419807214E-2</c:v>
                </c:pt>
                <c:pt idx="356">
                  <c:v>3.687236718431719E-2</c:v>
                </c:pt>
                <c:pt idx="357">
                  <c:v>3.6873274672651446E-2</c:v>
                </c:pt>
                <c:pt idx="358">
                  <c:v>3.6884167071648877E-2</c:v>
                </c:pt>
                <c:pt idx="359">
                  <c:v>3.6893988634872921E-2</c:v>
                </c:pt>
                <c:pt idx="360">
                  <c:v>3.6898160019725568E-2</c:v>
                </c:pt>
                <c:pt idx="361">
                  <c:v>3.6899458225205128E-2</c:v>
                </c:pt>
                <c:pt idx="362">
                  <c:v>3.6900884537594214E-2</c:v>
                </c:pt>
                <c:pt idx="363">
                  <c:v>3.6923465377297182E-2</c:v>
                </c:pt>
                <c:pt idx="364">
                  <c:v>3.692964479231331E-2</c:v>
                </c:pt>
                <c:pt idx="365">
                  <c:v>3.6942256160322318E-2</c:v>
                </c:pt>
                <c:pt idx="366">
                  <c:v>3.694499945200902E-2</c:v>
                </c:pt>
                <c:pt idx="367">
                  <c:v>3.6954802200078074E-2</c:v>
                </c:pt>
                <c:pt idx="368">
                  <c:v>3.6960343938023943E-2</c:v>
                </c:pt>
                <c:pt idx="369">
                  <c:v>3.6960522997496081E-2</c:v>
                </c:pt>
                <c:pt idx="370">
                  <c:v>3.6968858681162509E-2</c:v>
                </c:pt>
                <c:pt idx="371">
                  <c:v>3.6975543674155231E-2</c:v>
                </c:pt>
                <c:pt idx="372">
                  <c:v>3.6993515662330223E-2</c:v>
                </c:pt>
                <c:pt idx="373">
                  <c:v>3.6995061703573473E-2</c:v>
                </c:pt>
                <c:pt idx="374">
                  <c:v>3.6997742978388759E-2</c:v>
                </c:pt>
                <c:pt idx="375">
                  <c:v>3.7017055844352775E-2</c:v>
                </c:pt>
                <c:pt idx="376">
                  <c:v>3.7017639736771635E-2</c:v>
                </c:pt>
                <c:pt idx="377">
                  <c:v>3.7018522563648126E-2</c:v>
                </c:pt>
                <c:pt idx="378">
                  <c:v>3.7019090004829058E-2</c:v>
                </c:pt>
                <c:pt idx="379">
                  <c:v>3.7021343256934847E-2</c:v>
                </c:pt>
                <c:pt idx="380">
                  <c:v>3.7022138535156346E-2</c:v>
                </c:pt>
                <c:pt idx="381">
                  <c:v>3.7029030112977201E-2</c:v>
                </c:pt>
                <c:pt idx="382">
                  <c:v>3.703904842753869E-2</c:v>
                </c:pt>
                <c:pt idx="383">
                  <c:v>3.7054949138287219E-2</c:v>
                </c:pt>
                <c:pt idx="384">
                  <c:v>3.7059658627803138E-2</c:v>
                </c:pt>
                <c:pt idx="385">
                  <c:v>3.7061693332127277E-2</c:v>
                </c:pt>
                <c:pt idx="386">
                  <c:v>3.7075864079419096E-2</c:v>
                </c:pt>
                <c:pt idx="387">
                  <c:v>3.7081591659836599E-2</c:v>
                </c:pt>
                <c:pt idx="388">
                  <c:v>3.7089742124970959E-2</c:v>
                </c:pt>
                <c:pt idx="389">
                  <c:v>3.7090569008823238E-2</c:v>
                </c:pt>
                <c:pt idx="390">
                  <c:v>3.7105488029582467E-2</c:v>
                </c:pt>
                <c:pt idx="391">
                  <c:v>3.7125461749304867E-2</c:v>
                </c:pt>
                <c:pt idx="392">
                  <c:v>3.7126596492949027E-2</c:v>
                </c:pt>
                <c:pt idx="393">
                  <c:v>3.7132546403206179E-2</c:v>
                </c:pt>
                <c:pt idx="394">
                  <c:v>3.7139220145997465E-2</c:v>
                </c:pt>
                <c:pt idx="395">
                  <c:v>3.7139546992650541E-2</c:v>
                </c:pt>
                <c:pt idx="396">
                  <c:v>3.7152616133347083E-2</c:v>
                </c:pt>
                <c:pt idx="397">
                  <c:v>3.7158250515506808E-2</c:v>
                </c:pt>
                <c:pt idx="398">
                  <c:v>3.7162899136284233E-2</c:v>
                </c:pt>
                <c:pt idx="399">
                  <c:v>3.716545063436838E-2</c:v>
                </c:pt>
                <c:pt idx="400">
                  <c:v>3.7169211305774441E-2</c:v>
                </c:pt>
                <c:pt idx="401">
                  <c:v>3.7169793895680758E-2</c:v>
                </c:pt>
                <c:pt idx="402">
                  <c:v>3.7199016208659508E-2</c:v>
                </c:pt>
                <c:pt idx="403">
                  <c:v>3.7212652785508116E-2</c:v>
                </c:pt>
                <c:pt idx="404">
                  <c:v>3.7214761011147957E-2</c:v>
                </c:pt>
                <c:pt idx="405">
                  <c:v>3.7220498538142133E-2</c:v>
                </c:pt>
                <c:pt idx="406">
                  <c:v>3.7223279159737777E-2</c:v>
                </c:pt>
                <c:pt idx="407">
                  <c:v>3.7229384208218974E-2</c:v>
                </c:pt>
                <c:pt idx="408">
                  <c:v>3.7231244679903908E-2</c:v>
                </c:pt>
                <c:pt idx="409">
                  <c:v>3.7231700927731204E-2</c:v>
                </c:pt>
                <c:pt idx="410">
                  <c:v>3.7234373004140009E-2</c:v>
                </c:pt>
                <c:pt idx="411">
                  <c:v>3.7244689884165405E-2</c:v>
                </c:pt>
                <c:pt idx="412">
                  <c:v>3.7247006543564609E-2</c:v>
                </c:pt>
                <c:pt idx="413">
                  <c:v>3.7254080277765445E-2</c:v>
                </c:pt>
                <c:pt idx="414">
                  <c:v>3.725811148887237E-2</c:v>
                </c:pt>
                <c:pt idx="415">
                  <c:v>3.726505980226702E-2</c:v>
                </c:pt>
                <c:pt idx="416">
                  <c:v>3.7265481056788063E-2</c:v>
                </c:pt>
                <c:pt idx="417">
                  <c:v>3.7272033314657893E-2</c:v>
                </c:pt>
                <c:pt idx="418">
                  <c:v>3.7273362656639053E-2</c:v>
                </c:pt>
                <c:pt idx="419">
                  <c:v>3.7276672708242309E-2</c:v>
                </c:pt>
                <c:pt idx="420">
                  <c:v>3.7285093904555477E-2</c:v>
                </c:pt>
                <c:pt idx="421">
                  <c:v>3.7285491133613791E-2</c:v>
                </c:pt>
                <c:pt idx="422">
                  <c:v>3.7287729476346509E-2</c:v>
                </c:pt>
                <c:pt idx="423">
                  <c:v>3.7323221588961175E-2</c:v>
                </c:pt>
                <c:pt idx="424">
                  <c:v>3.7329143067943216E-2</c:v>
                </c:pt>
                <c:pt idx="425">
                  <c:v>3.7331768826111889E-2</c:v>
                </c:pt>
                <c:pt idx="426">
                  <c:v>3.7346162080469147E-2</c:v>
                </c:pt>
                <c:pt idx="427">
                  <c:v>3.7350772217106254E-2</c:v>
                </c:pt>
                <c:pt idx="428">
                  <c:v>3.7352762223759051E-2</c:v>
                </c:pt>
                <c:pt idx="429">
                  <c:v>3.7361511534450775E-2</c:v>
                </c:pt>
                <c:pt idx="430">
                  <c:v>3.7362247138995164E-2</c:v>
                </c:pt>
                <c:pt idx="431">
                  <c:v>3.7364312970991964E-2</c:v>
                </c:pt>
                <c:pt idx="432">
                  <c:v>3.7366680276093689E-2</c:v>
                </c:pt>
                <c:pt idx="433">
                  <c:v>3.737082148784876E-2</c:v>
                </c:pt>
                <c:pt idx="434">
                  <c:v>3.7372108526434467E-2</c:v>
                </c:pt>
                <c:pt idx="435">
                  <c:v>3.7373087113300452E-2</c:v>
                </c:pt>
                <c:pt idx="436">
                  <c:v>3.7383478280320404E-2</c:v>
                </c:pt>
                <c:pt idx="437">
                  <c:v>3.7384143531993264E-2</c:v>
                </c:pt>
                <c:pt idx="438">
                  <c:v>3.7389835606083111E-2</c:v>
                </c:pt>
                <c:pt idx="439">
                  <c:v>3.7397795341826301E-2</c:v>
                </c:pt>
                <c:pt idx="440">
                  <c:v>3.7398266397379754E-2</c:v>
                </c:pt>
                <c:pt idx="441">
                  <c:v>3.7407393931533583E-2</c:v>
                </c:pt>
                <c:pt idx="442">
                  <c:v>3.7423508793237081E-2</c:v>
                </c:pt>
                <c:pt idx="443">
                  <c:v>3.7432422374600316E-2</c:v>
                </c:pt>
                <c:pt idx="444">
                  <c:v>3.7436390755322568E-2</c:v>
                </c:pt>
                <c:pt idx="445">
                  <c:v>3.7445227187265395E-2</c:v>
                </c:pt>
                <c:pt idx="446">
                  <c:v>3.7458513854690567E-2</c:v>
                </c:pt>
                <c:pt idx="447">
                  <c:v>3.7465174153124448E-2</c:v>
                </c:pt>
                <c:pt idx="448">
                  <c:v>3.746701479758574E-2</c:v>
                </c:pt>
                <c:pt idx="449">
                  <c:v>3.746912416813486E-2</c:v>
                </c:pt>
                <c:pt idx="450">
                  <c:v>3.7469213522431488E-2</c:v>
                </c:pt>
                <c:pt idx="451">
                  <c:v>3.7471227792605255E-2</c:v>
                </c:pt>
                <c:pt idx="452">
                  <c:v>3.7479285624365977E-2</c:v>
                </c:pt>
                <c:pt idx="453">
                  <c:v>3.7479928355269143E-2</c:v>
                </c:pt>
                <c:pt idx="454">
                  <c:v>3.7488522074860864E-2</c:v>
                </c:pt>
                <c:pt idx="455">
                  <c:v>3.7491902820318446E-2</c:v>
                </c:pt>
                <c:pt idx="456">
                  <c:v>3.7514491447756759E-2</c:v>
                </c:pt>
                <c:pt idx="457">
                  <c:v>3.7534903422010268E-2</c:v>
                </c:pt>
                <c:pt idx="458">
                  <c:v>3.754198684711807E-2</c:v>
                </c:pt>
                <c:pt idx="459">
                  <c:v>3.7566553598181507E-2</c:v>
                </c:pt>
                <c:pt idx="460">
                  <c:v>3.7567249879524978E-2</c:v>
                </c:pt>
                <c:pt idx="461">
                  <c:v>3.7582241097648073E-2</c:v>
                </c:pt>
                <c:pt idx="462">
                  <c:v>3.7600619024071635E-2</c:v>
                </c:pt>
                <c:pt idx="463">
                  <c:v>3.7617259688283333E-2</c:v>
                </c:pt>
                <c:pt idx="464">
                  <c:v>3.7625390551155213E-2</c:v>
                </c:pt>
                <c:pt idx="465">
                  <c:v>3.7659435248110551E-2</c:v>
                </c:pt>
                <c:pt idx="466">
                  <c:v>3.7664700197606482E-2</c:v>
                </c:pt>
                <c:pt idx="467">
                  <c:v>3.7673734896444877E-2</c:v>
                </c:pt>
                <c:pt idx="468">
                  <c:v>3.7678297732647303E-2</c:v>
                </c:pt>
                <c:pt idx="469">
                  <c:v>3.7678874998555045E-2</c:v>
                </c:pt>
                <c:pt idx="470">
                  <c:v>3.7679192800078587E-2</c:v>
                </c:pt>
                <c:pt idx="471">
                  <c:v>3.7680290450400333E-2</c:v>
                </c:pt>
                <c:pt idx="472">
                  <c:v>3.7685183514381437E-2</c:v>
                </c:pt>
                <c:pt idx="473">
                  <c:v>3.768595989625001E-2</c:v>
                </c:pt>
                <c:pt idx="474">
                  <c:v>3.7693986546152969E-2</c:v>
                </c:pt>
                <c:pt idx="475">
                  <c:v>3.7705876926711568E-2</c:v>
                </c:pt>
                <c:pt idx="476">
                  <c:v>3.7708456017979231E-2</c:v>
                </c:pt>
                <c:pt idx="477">
                  <c:v>3.7712530367915109E-2</c:v>
                </c:pt>
                <c:pt idx="478">
                  <c:v>3.77133776713241E-2</c:v>
                </c:pt>
                <c:pt idx="479">
                  <c:v>3.7716936980626281E-2</c:v>
                </c:pt>
                <c:pt idx="480">
                  <c:v>3.7717027650026935E-2</c:v>
                </c:pt>
                <c:pt idx="481">
                  <c:v>3.7725187485554645E-2</c:v>
                </c:pt>
                <c:pt idx="482">
                  <c:v>3.77388549933666E-2</c:v>
                </c:pt>
                <c:pt idx="483">
                  <c:v>3.7738888754777822E-2</c:v>
                </c:pt>
                <c:pt idx="484">
                  <c:v>3.7742597024171598E-2</c:v>
                </c:pt>
                <c:pt idx="485">
                  <c:v>3.7747737436512718E-2</c:v>
                </c:pt>
                <c:pt idx="486">
                  <c:v>3.7767143874335884E-2</c:v>
                </c:pt>
                <c:pt idx="487">
                  <c:v>3.7771660990124412E-2</c:v>
                </c:pt>
                <c:pt idx="488">
                  <c:v>3.7774975658568355E-2</c:v>
                </c:pt>
                <c:pt idx="489">
                  <c:v>3.7779817567931584E-2</c:v>
                </c:pt>
                <c:pt idx="490">
                  <c:v>3.7783709438293567E-2</c:v>
                </c:pt>
                <c:pt idx="491">
                  <c:v>3.7790191942874474E-2</c:v>
                </c:pt>
                <c:pt idx="492">
                  <c:v>3.7790317569297738E-2</c:v>
                </c:pt>
                <c:pt idx="493">
                  <c:v>3.7792797883746454E-2</c:v>
                </c:pt>
                <c:pt idx="494">
                  <c:v>3.7795673062604784E-2</c:v>
                </c:pt>
                <c:pt idx="495">
                  <c:v>3.7795805717661279E-2</c:v>
                </c:pt>
                <c:pt idx="496">
                  <c:v>3.779642674687933E-2</c:v>
                </c:pt>
                <c:pt idx="497">
                  <c:v>3.7799342729555319E-2</c:v>
                </c:pt>
                <c:pt idx="498">
                  <c:v>3.7821710304724032E-2</c:v>
                </c:pt>
                <c:pt idx="499">
                  <c:v>3.7824270649786218E-2</c:v>
                </c:pt>
                <c:pt idx="500">
                  <c:v>3.7831630669899585E-2</c:v>
                </c:pt>
                <c:pt idx="501">
                  <c:v>3.7834625088479346E-2</c:v>
                </c:pt>
                <c:pt idx="502">
                  <c:v>3.7836038137252892E-2</c:v>
                </c:pt>
                <c:pt idx="503">
                  <c:v>3.7836938827525701E-2</c:v>
                </c:pt>
                <c:pt idx="504">
                  <c:v>3.783737109138241E-2</c:v>
                </c:pt>
                <c:pt idx="505">
                  <c:v>3.7837736422249746E-2</c:v>
                </c:pt>
                <c:pt idx="506">
                  <c:v>3.7844039039241162E-2</c:v>
                </c:pt>
                <c:pt idx="507">
                  <c:v>3.7855333313393746E-2</c:v>
                </c:pt>
                <c:pt idx="508">
                  <c:v>3.7866303106772081E-2</c:v>
                </c:pt>
                <c:pt idx="509">
                  <c:v>3.7867593696680801E-2</c:v>
                </c:pt>
                <c:pt idx="510">
                  <c:v>3.7869136079055732E-2</c:v>
                </c:pt>
                <c:pt idx="511">
                  <c:v>3.7876667987356116E-2</c:v>
                </c:pt>
                <c:pt idx="512">
                  <c:v>3.7879561677406359E-2</c:v>
                </c:pt>
                <c:pt idx="513">
                  <c:v>3.7879561677406359E-2</c:v>
                </c:pt>
                <c:pt idx="514">
                  <c:v>3.7882096758875106E-2</c:v>
                </c:pt>
                <c:pt idx="515">
                  <c:v>3.7883300328562575E-2</c:v>
                </c:pt>
                <c:pt idx="516">
                  <c:v>3.7889274903170289E-2</c:v>
                </c:pt>
                <c:pt idx="517">
                  <c:v>3.7898989000026084E-2</c:v>
                </c:pt>
                <c:pt idx="518">
                  <c:v>3.7899566467134438E-2</c:v>
                </c:pt>
                <c:pt idx="519">
                  <c:v>3.7902744507086528E-2</c:v>
                </c:pt>
                <c:pt idx="520">
                  <c:v>3.7903656893848225E-2</c:v>
                </c:pt>
                <c:pt idx="521">
                  <c:v>3.7903738591811953E-2</c:v>
                </c:pt>
                <c:pt idx="522">
                  <c:v>3.7914045816605402E-2</c:v>
                </c:pt>
                <c:pt idx="523">
                  <c:v>3.7924167379155715E-2</c:v>
                </c:pt>
                <c:pt idx="524">
                  <c:v>3.7925601590889091E-2</c:v>
                </c:pt>
                <c:pt idx="525">
                  <c:v>3.7931332594333345E-2</c:v>
                </c:pt>
                <c:pt idx="526">
                  <c:v>3.7935017550505767E-2</c:v>
                </c:pt>
                <c:pt idx="527">
                  <c:v>3.7958758764883971E-2</c:v>
                </c:pt>
                <c:pt idx="528">
                  <c:v>3.7971875847490733E-2</c:v>
                </c:pt>
                <c:pt idx="529">
                  <c:v>3.797266478600414E-2</c:v>
                </c:pt>
                <c:pt idx="530">
                  <c:v>3.7973304683946996E-2</c:v>
                </c:pt>
                <c:pt idx="531">
                  <c:v>3.8002640867612403E-2</c:v>
                </c:pt>
                <c:pt idx="532">
                  <c:v>3.8003381726190666E-2</c:v>
                </c:pt>
                <c:pt idx="533">
                  <c:v>3.8007870309082703E-2</c:v>
                </c:pt>
                <c:pt idx="534">
                  <c:v>3.8024810570418843E-2</c:v>
                </c:pt>
                <c:pt idx="535">
                  <c:v>3.8024854832251931E-2</c:v>
                </c:pt>
                <c:pt idx="536">
                  <c:v>3.8025798857434401E-2</c:v>
                </c:pt>
                <c:pt idx="537">
                  <c:v>3.8043673986778215E-2</c:v>
                </c:pt>
                <c:pt idx="538">
                  <c:v>3.8046958322599522E-2</c:v>
                </c:pt>
                <c:pt idx="539">
                  <c:v>3.8047636293911058E-2</c:v>
                </c:pt>
                <c:pt idx="540">
                  <c:v>3.8048681115932848E-2</c:v>
                </c:pt>
                <c:pt idx="541">
                  <c:v>3.8050013758938572E-2</c:v>
                </c:pt>
                <c:pt idx="542">
                  <c:v>3.8050620425774451E-2</c:v>
                </c:pt>
                <c:pt idx="543">
                  <c:v>3.8060755660717982E-2</c:v>
                </c:pt>
                <c:pt idx="544">
                  <c:v>3.8064923934960637E-2</c:v>
                </c:pt>
                <c:pt idx="545">
                  <c:v>3.8085256127639466E-2</c:v>
                </c:pt>
                <c:pt idx="546">
                  <c:v>3.8091359572715477E-2</c:v>
                </c:pt>
                <c:pt idx="547">
                  <c:v>3.8115639496208109E-2</c:v>
                </c:pt>
                <c:pt idx="548">
                  <c:v>3.8120022315871083E-2</c:v>
                </c:pt>
                <c:pt idx="549">
                  <c:v>3.8122783095675405E-2</c:v>
                </c:pt>
                <c:pt idx="550">
                  <c:v>3.8124704694719291E-2</c:v>
                </c:pt>
                <c:pt idx="551">
                  <c:v>3.8132640297769749E-2</c:v>
                </c:pt>
                <c:pt idx="552">
                  <c:v>3.8138243115630965E-2</c:v>
                </c:pt>
                <c:pt idx="553">
                  <c:v>3.8142090567771625E-2</c:v>
                </c:pt>
                <c:pt idx="554">
                  <c:v>3.8156821995487089E-2</c:v>
                </c:pt>
                <c:pt idx="555">
                  <c:v>3.8157844495133819E-2</c:v>
                </c:pt>
                <c:pt idx="556">
                  <c:v>3.8160940503128682E-2</c:v>
                </c:pt>
                <c:pt idx="557">
                  <c:v>3.816502962686763E-2</c:v>
                </c:pt>
                <c:pt idx="558">
                  <c:v>3.8166400020537283E-2</c:v>
                </c:pt>
                <c:pt idx="559">
                  <c:v>3.8169480147159485E-2</c:v>
                </c:pt>
                <c:pt idx="560">
                  <c:v>3.8173600590871271E-2</c:v>
                </c:pt>
                <c:pt idx="561">
                  <c:v>3.8174522933159372E-2</c:v>
                </c:pt>
                <c:pt idx="562">
                  <c:v>3.8180061478784388E-2</c:v>
                </c:pt>
                <c:pt idx="563">
                  <c:v>3.8182215214751736E-2</c:v>
                </c:pt>
                <c:pt idx="564">
                  <c:v>3.8188579232317998E-2</c:v>
                </c:pt>
                <c:pt idx="565">
                  <c:v>3.8201975750566941E-2</c:v>
                </c:pt>
                <c:pt idx="566">
                  <c:v>3.8202648066844924E-2</c:v>
                </c:pt>
                <c:pt idx="567">
                  <c:v>3.8210130415284649E-2</c:v>
                </c:pt>
                <c:pt idx="568">
                  <c:v>3.8216106774820346E-2</c:v>
                </c:pt>
                <c:pt idx="569">
                  <c:v>3.8216638065926345E-2</c:v>
                </c:pt>
                <c:pt idx="570">
                  <c:v>3.8235434213284236E-2</c:v>
                </c:pt>
                <c:pt idx="571">
                  <c:v>3.8252989865603437E-2</c:v>
                </c:pt>
                <c:pt idx="572">
                  <c:v>3.8253595902673521E-2</c:v>
                </c:pt>
                <c:pt idx="573">
                  <c:v>3.8258448726465E-2</c:v>
                </c:pt>
                <c:pt idx="574">
                  <c:v>3.8258876980497458E-2</c:v>
                </c:pt>
                <c:pt idx="575">
                  <c:v>3.8283629014643328E-2</c:v>
                </c:pt>
                <c:pt idx="576">
                  <c:v>3.8285433588898687E-2</c:v>
                </c:pt>
                <c:pt idx="577">
                  <c:v>3.8287110138805813E-2</c:v>
                </c:pt>
                <c:pt idx="578">
                  <c:v>3.8287297777316098E-2</c:v>
                </c:pt>
                <c:pt idx="579">
                  <c:v>3.8288670131137126E-2</c:v>
                </c:pt>
                <c:pt idx="580">
                  <c:v>3.8301646944717049E-2</c:v>
                </c:pt>
                <c:pt idx="581">
                  <c:v>3.8303350479764742E-2</c:v>
                </c:pt>
                <c:pt idx="582">
                  <c:v>3.8304084381137971E-2</c:v>
                </c:pt>
                <c:pt idx="583">
                  <c:v>3.8305728443634779E-2</c:v>
                </c:pt>
                <c:pt idx="584">
                  <c:v>3.8309683532867123E-2</c:v>
                </c:pt>
                <c:pt idx="585">
                  <c:v>3.8313311457899069E-2</c:v>
                </c:pt>
                <c:pt idx="586">
                  <c:v>3.8315244945019478E-2</c:v>
                </c:pt>
                <c:pt idx="587">
                  <c:v>3.8315651312901711E-2</c:v>
                </c:pt>
                <c:pt idx="588">
                  <c:v>3.8335423002871849E-2</c:v>
                </c:pt>
                <c:pt idx="589">
                  <c:v>3.8336871900944702E-2</c:v>
                </c:pt>
                <c:pt idx="590">
                  <c:v>3.8352523132086702E-2</c:v>
                </c:pt>
                <c:pt idx="591">
                  <c:v>3.835482609978591E-2</c:v>
                </c:pt>
                <c:pt idx="592">
                  <c:v>3.8357861375383884E-2</c:v>
                </c:pt>
                <c:pt idx="593">
                  <c:v>3.8362183665727301E-2</c:v>
                </c:pt>
                <c:pt idx="594">
                  <c:v>3.8362354064028992E-2</c:v>
                </c:pt>
                <c:pt idx="595">
                  <c:v>3.836471898624283E-2</c:v>
                </c:pt>
                <c:pt idx="596">
                  <c:v>3.836841610698194E-2</c:v>
                </c:pt>
                <c:pt idx="597">
                  <c:v>3.8381125334270516E-2</c:v>
                </c:pt>
                <c:pt idx="598">
                  <c:v>3.8383149659752869E-2</c:v>
                </c:pt>
                <c:pt idx="599">
                  <c:v>3.8402126592977037E-2</c:v>
                </c:pt>
                <c:pt idx="600">
                  <c:v>3.840224292001615E-2</c:v>
                </c:pt>
                <c:pt idx="601">
                  <c:v>3.8417427995975695E-2</c:v>
                </c:pt>
                <c:pt idx="602">
                  <c:v>3.8421413115261149E-2</c:v>
                </c:pt>
                <c:pt idx="603">
                  <c:v>3.842813624169561E-2</c:v>
                </c:pt>
                <c:pt idx="604">
                  <c:v>3.8429281862140563E-2</c:v>
                </c:pt>
                <c:pt idx="605">
                  <c:v>3.8435631644641255E-2</c:v>
                </c:pt>
                <c:pt idx="606">
                  <c:v>3.8442908905498507E-2</c:v>
                </c:pt>
                <c:pt idx="607">
                  <c:v>3.845278470905944E-2</c:v>
                </c:pt>
                <c:pt idx="608">
                  <c:v>3.8462845684311464E-2</c:v>
                </c:pt>
                <c:pt idx="609">
                  <c:v>3.8463254615699993E-2</c:v>
                </c:pt>
                <c:pt idx="610">
                  <c:v>3.8465791810028627E-2</c:v>
                </c:pt>
                <c:pt idx="611">
                  <c:v>3.8468469754016521E-2</c:v>
                </c:pt>
                <c:pt idx="612">
                  <c:v>3.8470461422550173E-2</c:v>
                </c:pt>
                <c:pt idx="613">
                  <c:v>3.8471700124868891E-2</c:v>
                </c:pt>
                <c:pt idx="614">
                  <c:v>3.8477330127664189E-2</c:v>
                </c:pt>
                <c:pt idx="615">
                  <c:v>3.8488813660769061E-2</c:v>
                </c:pt>
                <c:pt idx="616">
                  <c:v>3.8488990513570354E-2</c:v>
                </c:pt>
                <c:pt idx="617">
                  <c:v>3.8498154529147621E-2</c:v>
                </c:pt>
                <c:pt idx="618">
                  <c:v>3.8514005951342023E-2</c:v>
                </c:pt>
                <c:pt idx="619">
                  <c:v>3.8524178256720276E-2</c:v>
                </c:pt>
                <c:pt idx="620">
                  <c:v>3.8530330645294431E-2</c:v>
                </c:pt>
                <c:pt idx="621">
                  <c:v>3.8532661006682956E-2</c:v>
                </c:pt>
                <c:pt idx="622">
                  <c:v>3.8538658486034327E-2</c:v>
                </c:pt>
                <c:pt idx="623">
                  <c:v>3.8544977742793085E-2</c:v>
                </c:pt>
                <c:pt idx="624">
                  <c:v>3.8551385995434728E-2</c:v>
                </c:pt>
                <c:pt idx="625">
                  <c:v>3.8560250073859548E-2</c:v>
                </c:pt>
                <c:pt idx="626">
                  <c:v>3.8566670816724047E-2</c:v>
                </c:pt>
                <c:pt idx="627">
                  <c:v>3.857057334190972E-2</c:v>
                </c:pt>
                <c:pt idx="628">
                  <c:v>3.8573091503186996E-2</c:v>
                </c:pt>
                <c:pt idx="629">
                  <c:v>3.8584947975467632E-2</c:v>
                </c:pt>
                <c:pt idx="630">
                  <c:v>3.8587868847239415E-2</c:v>
                </c:pt>
                <c:pt idx="631">
                  <c:v>3.8590094921014506E-2</c:v>
                </c:pt>
                <c:pt idx="632">
                  <c:v>3.859467766613367E-2</c:v>
                </c:pt>
                <c:pt idx="633">
                  <c:v>3.8596849715331505E-2</c:v>
                </c:pt>
                <c:pt idx="634">
                  <c:v>3.8597175881523338E-2</c:v>
                </c:pt>
                <c:pt idx="635">
                  <c:v>3.8601356062411218E-2</c:v>
                </c:pt>
                <c:pt idx="636">
                  <c:v>3.8603163740618118E-2</c:v>
                </c:pt>
                <c:pt idx="637">
                  <c:v>3.8603423964707284E-2</c:v>
                </c:pt>
                <c:pt idx="638">
                  <c:v>3.8606599355323734E-2</c:v>
                </c:pt>
                <c:pt idx="639">
                  <c:v>3.8608629635907166E-2</c:v>
                </c:pt>
                <c:pt idx="640">
                  <c:v>3.8621842934991824E-2</c:v>
                </c:pt>
                <c:pt idx="641">
                  <c:v>3.8626767587771837E-2</c:v>
                </c:pt>
                <c:pt idx="642">
                  <c:v>3.8634573886922263E-2</c:v>
                </c:pt>
                <c:pt idx="643">
                  <c:v>3.8649309243705909E-2</c:v>
                </c:pt>
                <c:pt idx="644">
                  <c:v>3.8649687597522631E-2</c:v>
                </c:pt>
                <c:pt idx="645">
                  <c:v>3.8663830842706748E-2</c:v>
                </c:pt>
                <c:pt idx="646">
                  <c:v>3.8665022292475371E-2</c:v>
                </c:pt>
                <c:pt idx="647">
                  <c:v>3.8676008108985638E-2</c:v>
                </c:pt>
                <c:pt idx="648">
                  <c:v>3.8682922655694174E-2</c:v>
                </c:pt>
                <c:pt idx="649">
                  <c:v>3.8683642482863156E-2</c:v>
                </c:pt>
                <c:pt idx="650">
                  <c:v>3.868547886816498E-2</c:v>
                </c:pt>
                <c:pt idx="651">
                  <c:v>3.8687999223711023E-2</c:v>
                </c:pt>
                <c:pt idx="652">
                  <c:v>3.868935200772361E-2</c:v>
                </c:pt>
                <c:pt idx="653">
                  <c:v>3.8707147508567408E-2</c:v>
                </c:pt>
                <c:pt idx="654">
                  <c:v>3.8711771582678578E-2</c:v>
                </c:pt>
                <c:pt idx="655">
                  <c:v>3.8712583267757283E-2</c:v>
                </c:pt>
                <c:pt idx="656">
                  <c:v>3.8713282517043091E-2</c:v>
                </c:pt>
                <c:pt idx="657">
                  <c:v>3.8726054218894523E-2</c:v>
                </c:pt>
                <c:pt idx="658">
                  <c:v>3.8727776240534251E-2</c:v>
                </c:pt>
                <c:pt idx="659">
                  <c:v>3.8731603038520301E-2</c:v>
                </c:pt>
                <c:pt idx="660">
                  <c:v>3.873427336269808E-2</c:v>
                </c:pt>
                <c:pt idx="661">
                  <c:v>3.8736555095900238E-2</c:v>
                </c:pt>
                <c:pt idx="662">
                  <c:v>3.8738287352607648E-2</c:v>
                </c:pt>
                <c:pt idx="663">
                  <c:v>3.8739520494085466E-2</c:v>
                </c:pt>
                <c:pt idx="664">
                  <c:v>3.8742081813640361E-2</c:v>
                </c:pt>
                <c:pt idx="665">
                  <c:v>3.8752733830118347E-2</c:v>
                </c:pt>
                <c:pt idx="666">
                  <c:v>3.8754902718627804E-2</c:v>
                </c:pt>
                <c:pt idx="667">
                  <c:v>3.8755994841737751E-2</c:v>
                </c:pt>
                <c:pt idx="668">
                  <c:v>3.876136733279445E-2</c:v>
                </c:pt>
                <c:pt idx="669">
                  <c:v>3.8762003044502391E-2</c:v>
                </c:pt>
                <c:pt idx="670">
                  <c:v>3.8771715446554555E-2</c:v>
                </c:pt>
                <c:pt idx="671">
                  <c:v>3.8772849512801466E-2</c:v>
                </c:pt>
                <c:pt idx="672">
                  <c:v>3.8780614758439524E-2</c:v>
                </c:pt>
                <c:pt idx="673">
                  <c:v>3.8780741235067806E-2</c:v>
                </c:pt>
                <c:pt idx="674">
                  <c:v>3.8787040858623278E-2</c:v>
                </c:pt>
                <c:pt idx="675">
                  <c:v>3.8793298600136028E-2</c:v>
                </c:pt>
                <c:pt idx="676">
                  <c:v>3.879491945409641E-2</c:v>
                </c:pt>
                <c:pt idx="677">
                  <c:v>3.8795573467224509E-2</c:v>
                </c:pt>
                <c:pt idx="678">
                  <c:v>3.8796330206269491E-2</c:v>
                </c:pt>
                <c:pt idx="679">
                  <c:v>3.8804338791620818E-2</c:v>
                </c:pt>
                <c:pt idx="680">
                  <c:v>3.8804491838731137E-2</c:v>
                </c:pt>
                <c:pt idx="681">
                  <c:v>3.8811306969572357E-2</c:v>
                </c:pt>
                <c:pt idx="682">
                  <c:v>3.8811333255975855E-2</c:v>
                </c:pt>
                <c:pt idx="683">
                  <c:v>3.8816617184059821E-2</c:v>
                </c:pt>
                <c:pt idx="684">
                  <c:v>3.8826181727674491E-2</c:v>
                </c:pt>
                <c:pt idx="685">
                  <c:v>3.882728399036961E-2</c:v>
                </c:pt>
                <c:pt idx="686">
                  <c:v>3.8846832307401158E-2</c:v>
                </c:pt>
                <c:pt idx="687">
                  <c:v>3.8849384727409175E-2</c:v>
                </c:pt>
                <c:pt idx="688">
                  <c:v>3.8851659860894117E-2</c:v>
                </c:pt>
                <c:pt idx="689">
                  <c:v>3.8851851918038749E-2</c:v>
                </c:pt>
                <c:pt idx="690">
                  <c:v>3.8856145237928574E-2</c:v>
                </c:pt>
                <c:pt idx="691">
                  <c:v>3.8867580655897793E-2</c:v>
                </c:pt>
                <c:pt idx="692">
                  <c:v>3.8872165015523485E-2</c:v>
                </c:pt>
                <c:pt idx="693">
                  <c:v>3.8882629196305141E-2</c:v>
                </c:pt>
                <c:pt idx="694">
                  <c:v>3.8891261423024126E-2</c:v>
                </c:pt>
                <c:pt idx="695">
                  <c:v>3.8895760453128814E-2</c:v>
                </c:pt>
                <c:pt idx="696">
                  <c:v>3.8896134776366997E-2</c:v>
                </c:pt>
                <c:pt idx="697">
                  <c:v>3.8904757906262022E-2</c:v>
                </c:pt>
                <c:pt idx="698">
                  <c:v>3.8924060746063027E-2</c:v>
                </c:pt>
                <c:pt idx="699">
                  <c:v>3.8951394394174166E-2</c:v>
                </c:pt>
                <c:pt idx="700">
                  <c:v>3.8954555765027932E-2</c:v>
                </c:pt>
                <c:pt idx="701">
                  <c:v>3.8954893562475279E-2</c:v>
                </c:pt>
                <c:pt idx="702">
                  <c:v>3.8956808869405224E-2</c:v>
                </c:pt>
                <c:pt idx="703">
                  <c:v>3.8960624196421989E-2</c:v>
                </c:pt>
                <c:pt idx="704">
                  <c:v>3.8962456591230543E-2</c:v>
                </c:pt>
                <c:pt idx="705">
                  <c:v>3.8966278971136026E-2</c:v>
                </c:pt>
                <c:pt idx="706">
                  <c:v>3.8966815766140916E-2</c:v>
                </c:pt>
                <c:pt idx="707">
                  <c:v>3.896754785598433E-2</c:v>
                </c:pt>
                <c:pt idx="708">
                  <c:v>3.8968081811667998E-2</c:v>
                </c:pt>
                <c:pt idx="709">
                  <c:v>3.8970526787106774E-2</c:v>
                </c:pt>
                <c:pt idx="710">
                  <c:v>3.8973026327231652E-2</c:v>
                </c:pt>
                <c:pt idx="711">
                  <c:v>3.898411203285157E-2</c:v>
                </c:pt>
                <c:pt idx="712">
                  <c:v>3.8997146625878054E-2</c:v>
                </c:pt>
                <c:pt idx="713">
                  <c:v>3.9000355430170774E-2</c:v>
                </c:pt>
                <c:pt idx="714">
                  <c:v>3.9007828708901071E-2</c:v>
                </c:pt>
                <c:pt idx="715">
                  <c:v>3.9009693441333537E-2</c:v>
                </c:pt>
                <c:pt idx="716">
                  <c:v>3.9018023294975279E-2</c:v>
                </c:pt>
                <c:pt idx="717">
                  <c:v>3.9044066278397072E-2</c:v>
                </c:pt>
                <c:pt idx="718">
                  <c:v>3.905331740771989E-2</c:v>
                </c:pt>
                <c:pt idx="719">
                  <c:v>3.9065126750383428E-2</c:v>
                </c:pt>
                <c:pt idx="720">
                  <c:v>3.9065767315959565E-2</c:v>
                </c:pt>
                <c:pt idx="721">
                  <c:v>3.9068244738777569E-2</c:v>
                </c:pt>
                <c:pt idx="722">
                  <c:v>3.9075595521365081E-2</c:v>
                </c:pt>
                <c:pt idx="723">
                  <c:v>3.9082194958526273E-2</c:v>
                </c:pt>
                <c:pt idx="724">
                  <c:v>3.908289013931876E-2</c:v>
                </c:pt>
                <c:pt idx="725">
                  <c:v>3.9083316002308743E-2</c:v>
                </c:pt>
                <c:pt idx="726">
                  <c:v>3.9086222657977121E-2</c:v>
                </c:pt>
                <c:pt idx="727">
                  <c:v>3.9087931139350607E-2</c:v>
                </c:pt>
                <c:pt idx="728">
                  <c:v>3.9094258939949444E-2</c:v>
                </c:pt>
                <c:pt idx="729">
                  <c:v>3.9098766709773081E-2</c:v>
                </c:pt>
                <c:pt idx="730">
                  <c:v>3.9098797614582015E-2</c:v>
                </c:pt>
                <c:pt idx="731">
                  <c:v>3.9109337934698507E-2</c:v>
                </c:pt>
                <c:pt idx="732">
                  <c:v>3.9110712990217067E-2</c:v>
                </c:pt>
                <c:pt idx="733">
                  <c:v>3.9116261949297293E-2</c:v>
                </c:pt>
                <c:pt idx="734">
                  <c:v>3.9124861012892254E-2</c:v>
                </c:pt>
                <c:pt idx="735">
                  <c:v>3.9125432176984498E-2</c:v>
                </c:pt>
                <c:pt idx="736">
                  <c:v>3.9127750098423508E-2</c:v>
                </c:pt>
                <c:pt idx="737">
                  <c:v>3.9128100877113381E-2</c:v>
                </c:pt>
                <c:pt idx="738">
                  <c:v>3.9134572613264362E-2</c:v>
                </c:pt>
                <c:pt idx="739">
                  <c:v>3.9143014898344042E-2</c:v>
                </c:pt>
                <c:pt idx="740">
                  <c:v>3.9144251980491651E-2</c:v>
                </c:pt>
                <c:pt idx="741">
                  <c:v>3.9152163815799224E-2</c:v>
                </c:pt>
                <c:pt idx="742">
                  <c:v>3.9154200390552063E-2</c:v>
                </c:pt>
                <c:pt idx="743">
                  <c:v>3.9157939573574829E-2</c:v>
                </c:pt>
                <c:pt idx="744">
                  <c:v>3.9163768829008516E-2</c:v>
                </c:pt>
                <c:pt idx="745">
                  <c:v>3.9173694086632072E-2</c:v>
                </c:pt>
                <c:pt idx="746">
                  <c:v>3.9176662769573767E-2</c:v>
                </c:pt>
                <c:pt idx="747">
                  <c:v>3.9183997002528281E-2</c:v>
                </c:pt>
                <c:pt idx="748">
                  <c:v>3.9190293770618556E-2</c:v>
                </c:pt>
                <c:pt idx="749">
                  <c:v>3.9191972153100441E-2</c:v>
                </c:pt>
                <c:pt idx="750">
                  <c:v>3.9194811753782588E-2</c:v>
                </c:pt>
                <c:pt idx="751">
                  <c:v>3.9197979287800111E-2</c:v>
                </c:pt>
                <c:pt idx="752">
                  <c:v>3.9202030879258221E-2</c:v>
                </c:pt>
                <c:pt idx="753">
                  <c:v>3.9204149541655964E-2</c:v>
                </c:pt>
                <c:pt idx="754">
                  <c:v>3.9204354564193133E-2</c:v>
                </c:pt>
                <c:pt idx="755">
                  <c:v>3.9205737656690332E-2</c:v>
                </c:pt>
                <c:pt idx="756">
                  <c:v>3.9209023194366255E-2</c:v>
                </c:pt>
                <c:pt idx="757">
                  <c:v>3.9216794759597162E-2</c:v>
                </c:pt>
                <c:pt idx="758">
                  <c:v>3.9219065264741504E-2</c:v>
                </c:pt>
                <c:pt idx="759">
                  <c:v>3.9224819355327067E-2</c:v>
                </c:pt>
                <c:pt idx="760">
                  <c:v>3.9234235857837918E-2</c:v>
                </c:pt>
                <c:pt idx="761">
                  <c:v>3.9235289284212271E-2</c:v>
                </c:pt>
                <c:pt idx="762">
                  <c:v>3.9238052301954873E-2</c:v>
                </c:pt>
                <c:pt idx="763">
                  <c:v>3.9238896133011014E-2</c:v>
                </c:pt>
                <c:pt idx="764">
                  <c:v>3.9240573083414221E-2</c:v>
                </c:pt>
                <c:pt idx="765">
                  <c:v>3.9248072299204573E-2</c:v>
                </c:pt>
                <c:pt idx="766">
                  <c:v>3.9248131346878878E-2</c:v>
                </c:pt>
                <c:pt idx="767">
                  <c:v>3.9253532432181659E-2</c:v>
                </c:pt>
                <c:pt idx="768">
                  <c:v>3.9253726040087367E-2</c:v>
                </c:pt>
                <c:pt idx="769">
                  <c:v>3.9258629861432359E-2</c:v>
                </c:pt>
                <c:pt idx="770">
                  <c:v>3.9261180858449984E-2</c:v>
                </c:pt>
                <c:pt idx="771">
                  <c:v>3.9267252782441142E-2</c:v>
                </c:pt>
                <c:pt idx="772">
                  <c:v>3.9269612715204127E-2</c:v>
                </c:pt>
                <c:pt idx="773">
                  <c:v>3.9294639852009983E-2</c:v>
                </c:pt>
                <c:pt idx="774">
                  <c:v>3.9305051639770161E-2</c:v>
                </c:pt>
                <c:pt idx="775">
                  <c:v>3.9310537979787785E-2</c:v>
                </c:pt>
                <c:pt idx="776">
                  <c:v>3.9318105069114928E-2</c:v>
                </c:pt>
                <c:pt idx="777">
                  <c:v>3.9319923349387942E-2</c:v>
                </c:pt>
                <c:pt idx="778">
                  <c:v>3.9320047923402823E-2</c:v>
                </c:pt>
                <c:pt idx="779">
                  <c:v>3.9321427242793972E-2</c:v>
                </c:pt>
                <c:pt idx="780">
                  <c:v>3.9329222889091131E-2</c:v>
                </c:pt>
                <c:pt idx="781">
                  <c:v>3.9332256708915159E-2</c:v>
                </c:pt>
                <c:pt idx="782">
                  <c:v>3.934906778551639E-2</c:v>
                </c:pt>
                <c:pt idx="783">
                  <c:v>3.9352920987341777E-2</c:v>
                </c:pt>
                <c:pt idx="784">
                  <c:v>3.9353921997714147E-2</c:v>
                </c:pt>
                <c:pt idx="785">
                  <c:v>3.93612845411353E-2</c:v>
                </c:pt>
                <c:pt idx="786">
                  <c:v>3.936238328149444E-2</c:v>
                </c:pt>
                <c:pt idx="787">
                  <c:v>3.9364226583884721E-2</c:v>
                </c:pt>
                <c:pt idx="788">
                  <c:v>3.9369824065719206E-2</c:v>
                </c:pt>
                <c:pt idx="789">
                  <c:v>3.9372018573364809E-2</c:v>
                </c:pt>
                <c:pt idx="790">
                  <c:v>3.9379256765329718E-2</c:v>
                </c:pt>
                <c:pt idx="791">
                  <c:v>3.938008374089863E-2</c:v>
                </c:pt>
                <c:pt idx="792">
                  <c:v>3.9397529286616439E-2</c:v>
                </c:pt>
                <c:pt idx="793">
                  <c:v>3.9397564781511685E-2</c:v>
                </c:pt>
                <c:pt idx="794">
                  <c:v>3.940608464999884E-2</c:v>
                </c:pt>
                <c:pt idx="795">
                  <c:v>3.9406169129998947E-2</c:v>
                </c:pt>
                <c:pt idx="796">
                  <c:v>3.9408351412349996E-2</c:v>
                </c:pt>
                <c:pt idx="797">
                  <c:v>3.9419787336776979E-2</c:v>
                </c:pt>
                <c:pt idx="798">
                  <c:v>3.9419913614149094E-2</c:v>
                </c:pt>
                <c:pt idx="799">
                  <c:v>3.9423806277960383E-2</c:v>
                </c:pt>
                <c:pt idx="800">
                  <c:v>3.9430250412329615E-2</c:v>
                </c:pt>
                <c:pt idx="801">
                  <c:v>3.9430399034455776E-2</c:v>
                </c:pt>
                <c:pt idx="802">
                  <c:v>3.9431293474555984E-2</c:v>
                </c:pt>
                <c:pt idx="803">
                  <c:v>3.9431299816516274E-2</c:v>
                </c:pt>
                <c:pt idx="804">
                  <c:v>3.9432348202421919E-2</c:v>
                </c:pt>
                <c:pt idx="805">
                  <c:v>3.9432544185423746E-2</c:v>
                </c:pt>
                <c:pt idx="806">
                  <c:v>3.9436112108917509E-2</c:v>
                </c:pt>
                <c:pt idx="807">
                  <c:v>3.9437754445689421E-2</c:v>
                </c:pt>
                <c:pt idx="808">
                  <c:v>3.9438140477097372E-2</c:v>
                </c:pt>
                <c:pt idx="809">
                  <c:v>3.9446411117105562E-2</c:v>
                </c:pt>
                <c:pt idx="810">
                  <c:v>3.9448640187883299E-2</c:v>
                </c:pt>
                <c:pt idx="811">
                  <c:v>3.9449506399174439E-2</c:v>
                </c:pt>
                <c:pt idx="812">
                  <c:v>3.945370710774454E-2</c:v>
                </c:pt>
                <c:pt idx="813">
                  <c:v>3.9457004766781267E-2</c:v>
                </c:pt>
                <c:pt idx="814">
                  <c:v>3.9462776582096515E-2</c:v>
                </c:pt>
                <c:pt idx="815">
                  <c:v>3.9465427814105558E-2</c:v>
                </c:pt>
                <c:pt idx="816">
                  <c:v>3.9479205186814692E-2</c:v>
                </c:pt>
                <c:pt idx="817">
                  <c:v>3.9486661028738101E-2</c:v>
                </c:pt>
                <c:pt idx="818">
                  <c:v>3.9497050259432953E-2</c:v>
                </c:pt>
                <c:pt idx="819">
                  <c:v>3.9500321040371711E-2</c:v>
                </c:pt>
                <c:pt idx="820">
                  <c:v>3.9500902863560228E-2</c:v>
                </c:pt>
                <c:pt idx="821">
                  <c:v>3.9502041238408614E-2</c:v>
                </c:pt>
                <c:pt idx="822">
                  <c:v>3.9503020648940623E-2</c:v>
                </c:pt>
                <c:pt idx="823">
                  <c:v>3.952529248703085E-2</c:v>
                </c:pt>
                <c:pt idx="824">
                  <c:v>3.9538351852405507E-2</c:v>
                </c:pt>
                <c:pt idx="825">
                  <c:v>3.954385749722622E-2</c:v>
                </c:pt>
                <c:pt idx="826">
                  <c:v>3.9551443023070787E-2</c:v>
                </c:pt>
                <c:pt idx="827">
                  <c:v>3.9552825635544409E-2</c:v>
                </c:pt>
                <c:pt idx="828">
                  <c:v>3.9554897475451822E-2</c:v>
                </c:pt>
                <c:pt idx="829">
                  <c:v>3.955815338592461E-2</c:v>
                </c:pt>
                <c:pt idx="830">
                  <c:v>3.9563777334003847E-2</c:v>
                </c:pt>
                <c:pt idx="831">
                  <c:v>3.956801901081386E-2</c:v>
                </c:pt>
                <c:pt idx="832">
                  <c:v>3.9575262353199747E-2</c:v>
                </c:pt>
                <c:pt idx="833">
                  <c:v>3.9583807853283082E-2</c:v>
                </c:pt>
                <c:pt idx="834">
                  <c:v>3.9593582292680507E-2</c:v>
                </c:pt>
                <c:pt idx="835">
                  <c:v>3.9593858779712221E-2</c:v>
                </c:pt>
                <c:pt idx="836">
                  <c:v>3.9606369611810299E-2</c:v>
                </c:pt>
                <c:pt idx="837">
                  <c:v>3.9611664905535804E-2</c:v>
                </c:pt>
                <c:pt idx="838">
                  <c:v>3.9616105702691362E-2</c:v>
                </c:pt>
                <c:pt idx="839">
                  <c:v>3.9617505282786292E-2</c:v>
                </c:pt>
                <c:pt idx="840">
                  <c:v>3.9622543698417667E-2</c:v>
                </c:pt>
                <c:pt idx="841">
                  <c:v>3.962853526716148E-2</c:v>
                </c:pt>
                <c:pt idx="842">
                  <c:v>3.9632680775011808E-2</c:v>
                </c:pt>
                <c:pt idx="843">
                  <c:v>3.9635754681932145E-2</c:v>
                </c:pt>
                <c:pt idx="844">
                  <c:v>3.9636534051545214E-2</c:v>
                </c:pt>
                <c:pt idx="845">
                  <c:v>3.9637622419671281E-2</c:v>
                </c:pt>
                <c:pt idx="846">
                  <c:v>3.964895595304907E-2</c:v>
                </c:pt>
                <c:pt idx="847">
                  <c:v>3.965303362875261E-2</c:v>
                </c:pt>
                <c:pt idx="848">
                  <c:v>3.9653812709018244E-2</c:v>
                </c:pt>
                <c:pt idx="849">
                  <c:v>3.9654728940287098E-2</c:v>
                </c:pt>
                <c:pt idx="850">
                  <c:v>3.9661274573976613E-2</c:v>
                </c:pt>
                <c:pt idx="851">
                  <c:v>3.9664539292991297E-2</c:v>
                </c:pt>
                <c:pt idx="852">
                  <c:v>3.9677327205449586E-2</c:v>
                </c:pt>
                <c:pt idx="853">
                  <c:v>3.9677478114626519E-2</c:v>
                </c:pt>
                <c:pt idx="854">
                  <c:v>3.9687519724486142E-2</c:v>
                </c:pt>
                <c:pt idx="855">
                  <c:v>3.9689454579465266E-2</c:v>
                </c:pt>
                <c:pt idx="856">
                  <c:v>3.9691074286292594E-2</c:v>
                </c:pt>
                <c:pt idx="857">
                  <c:v>3.9696037877621215E-2</c:v>
                </c:pt>
                <c:pt idx="858">
                  <c:v>3.9696641856414194E-2</c:v>
                </c:pt>
                <c:pt idx="859">
                  <c:v>3.9700337244135797E-2</c:v>
                </c:pt>
                <c:pt idx="860">
                  <c:v>3.9703187094292103E-2</c:v>
                </c:pt>
                <c:pt idx="861">
                  <c:v>3.9705123176826174E-2</c:v>
                </c:pt>
                <c:pt idx="862">
                  <c:v>3.9721875667868112E-2</c:v>
                </c:pt>
                <c:pt idx="863">
                  <c:v>3.9725408960022301E-2</c:v>
                </c:pt>
                <c:pt idx="864">
                  <c:v>3.9736764315345008E-2</c:v>
                </c:pt>
                <c:pt idx="865">
                  <c:v>3.9739215713505249E-2</c:v>
                </c:pt>
                <c:pt idx="866">
                  <c:v>3.974223698750956E-2</c:v>
                </c:pt>
                <c:pt idx="867">
                  <c:v>3.9742724816638875E-2</c:v>
                </c:pt>
                <c:pt idx="868">
                  <c:v>3.9750538998074347E-2</c:v>
                </c:pt>
                <c:pt idx="869">
                  <c:v>3.975312707686629E-2</c:v>
                </c:pt>
                <c:pt idx="870">
                  <c:v>3.9755982012431357E-2</c:v>
                </c:pt>
                <c:pt idx="871">
                  <c:v>3.976304322643065E-2</c:v>
                </c:pt>
                <c:pt idx="872">
                  <c:v>3.9766514119505603E-2</c:v>
                </c:pt>
                <c:pt idx="873">
                  <c:v>3.9778950437909355E-2</c:v>
                </c:pt>
                <c:pt idx="874">
                  <c:v>3.9786075367934215E-2</c:v>
                </c:pt>
                <c:pt idx="875">
                  <c:v>3.9787651039936867E-2</c:v>
                </c:pt>
                <c:pt idx="876">
                  <c:v>3.9788400655947243E-2</c:v>
                </c:pt>
                <c:pt idx="877">
                  <c:v>3.9806175604959693E-2</c:v>
                </c:pt>
                <c:pt idx="878">
                  <c:v>3.9807635272098407E-2</c:v>
                </c:pt>
                <c:pt idx="879">
                  <c:v>3.9818822350158767E-2</c:v>
                </c:pt>
                <c:pt idx="880">
                  <c:v>3.9824075412790538E-2</c:v>
                </c:pt>
                <c:pt idx="881">
                  <c:v>3.9826593161371271E-2</c:v>
                </c:pt>
                <c:pt idx="882">
                  <c:v>3.9832408693830423E-2</c:v>
                </c:pt>
                <c:pt idx="883">
                  <c:v>3.9833726608891729E-2</c:v>
                </c:pt>
                <c:pt idx="884">
                  <c:v>3.9836329028614559E-2</c:v>
                </c:pt>
                <c:pt idx="885">
                  <c:v>3.9838758837688504E-2</c:v>
                </c:pt>
                <c:pt idx="886">
                  <c:v>3.9847911449542694E-2</c:v>
                </c:pt>
                <c:pt idx="887">
                  <c:v>3.9857514677922312E-2</c:v>
                </c:pt>
                <c:pt idx="888">
                  <c:v>3.9869835545858212E-2</c:v>
                </c:pt>
                <c:pt idx="889">
                  <c:v>3.9871479474242522E-2</c:v>
                </c:pt>
                <c:pt idx="890">
                  <c:v>3.9873755687190204E-2</c:v>
                </c:pt>
                <c:pt idx="891">
                  <c:v>3.9885837015978476E-2</c:v>
                </c:pt>
                <c:pt idx="892">
                  <c:v>3.9899765215064553E-2</c:v>
                </c:pt>
                <c:pt idx="893">
                  <c:v>3.9904629429752037E-2</c:v>
                </c:pt>
                <c:pt idx="894">
                  <c:v>3.9910433345131224E-2</c:v>
                </c:pt>
                <c:pt idx="895">
                  <c:v>3.9913655125131786E-2</c:v>
                </c:pt>
                <c:pt idx="896">
                  <c:v>3.9924472828168689E-2</c:v>
                </c:pt>
                <c:pt idx="897">
                  <c:v>3.9925933440885464E-2</c:v>
                </c:pt>
                <c:pt idx="898">
                  <c:v>3.9926311450733332E-2</c:v>
                </c:pt>
                <c:pt idx="899">
                  <c:v>3.9930779026937202E-2</c:v>
                </c:pt>
                <c:pt idx="900">
                  <c:v>3.9933502789510023E-2</c:v>
                </c:pt>
                <c:pt idx="901">
                  <c:v>3.9933614041437027E-2</c:v>
                </c:pt>
                <c:pt idx="902">
                  <c:v>3.9933768873275044E-2</c:v>
                </c:pt>
                <c:pt idx="903">
                  <c:v>3.9935806304556731E-2</c:v>
                </c:pt>
                <c:pt idx="904">
                  <c:v>3.9940490385735661E-2</c:v>
                </c:pt>
                <c:pt idx="905">
                  <c:v>3.9940631886334454E-2</c:v>
                </c:pt>
                <c:pt idx="906">
                  <c:v>3.9942116348494761E-2</c:v>
                </c:pt>
                <c:pt idx="907">
                  <c:v>3.9950980512150958E-2</c:v>
                </c:pt>
                <c:pt idx="908">
                  <c:v>3.995235953856846E-2</c:v>
                </c:pt>
                <c:pt idx="909">
                  <c:v>3.995661251526883E-2</c:v>
                </c:pt>
                <c:pt idx="910">
                  <c:v>3.9967356415884225E-2</c:v>
                </c:pt>
                <c:pt idx="911">
                  <c:v>3.997085673191636E-2</c:v>
                </c:pt>
                <c:pt idx="912">
                  <c:v>3.9974035888039161E-2</c:v>
                </c:pt>
                <c:pt idx="913">
                  <c:v>3.9977540687607727E-2</c:v>
                </c:pt>
                <c:pt idx="914">
                  <c:v>3.9988660928018671E-2</c:v>
                </c:pt>
                <c:pt idx="915">
                  <c:v>3.9991578381864734E-2</c:v>
                </c:pt>
                <c:pt idx="916">
                  <c:v>3.9993928544021839E-2</c:v>
                </c:pt>
                <c:pt idx="917">
                  <c:v>4.0000517989650097E-2</c:v>
                </c:pt>
                <c:pt idx="918">
                  <c:v>4.0003377353720726E-2</c:v>
                </c:pt>
                <c:pt idx="919">
                  <c:v>4.0003586006493341E-2</c:v>
                </c:pt>
                <c:pt idx="920">
                  <c:v>4.0004212017842544E-2</c:v>
                </c:pt>
                <c:pt idx="921">
                  <c:v>4.0006167453679353E-2</c:v>
                </c:pt>
                <c:pt idx="922">
                  <c:v>4.0008455538720344E-2</c:v>
                </c:pt>
                <c:pt idx="923">
                  <c:v>4.0008464925783915E-2</c:v>
                </c:pt>
                <c:pt idx="924">
                  <c:v>4.0017397366904905E-2</c:v>
                </c:pt>
                <c:pt idx="925">
                  <c:v>4.0020390641203107E-2</c:v>
                </c:pt>
                <c:pt idx="926">
                  <c:v>4.0031721102232298E-2</c:v>
                </c:pt>
                <c:pt idx="927">
                  <c:v>4.0035318051246049E-2</c:v>
                </c:pt>
                <c:pt idx="928">
                  <c:v>4.0038967100205491E-2</c:v>
                </c:pt>
                <c:pt idx="929">
                  <c:v>4.0051884934507065E-2</c:v>
                </c:pt>
                <c:pt idx="930">
                  <c:v>4.0052286206938348E-2</c:v>
                </c:pt>
                <c:pt idx="931">
                  <c:v>4.0058541271803749E-2</c:v>
                </c:pt>
                <c:pt idx="932">
                  <c:v>4.0061111792162762E-2</c:v>
                </c:pt>
                <c:pt idx="933">
                  <c:v>4.0063955270609464E-2</c:v>
                </c:pt>
                <c:pt idx="934">
                  <c:v>4.0071192177979054E-2</c:v>
                </c:pt>
                <c:pt idx="935">
                  <c:v>4.0078609589211611E-2</c:v>
                </c:pt>
                <c:pt idx="936">
                  <c:v>4.0079877617555715E-2</c:v>
                </c:pt>
                <c:pt idx="937">
                  <c:v>4.0081907024920094E-2</c:v>
                </c:pt>
                <c:pt idx="938">
                  <c:v>4.0085237076158187E-2</c:v>
                </c:pt>
                <c:pt idx="939">
                  <c:v>4.008858890472311E-2</c:v>
                </c:pt>
                <c:pt idx="940">
                  <c:v>4.0088847024249086E-2</c:v>
                </c:pt>
                <c:pt idx="941">
                  <c:v>4.0092676110169201E-2</c:v>
                </c:pt>
                <c:pt idx="942">
                  <c:v>4.0098105752864432E-2</c:v>
                </c:pt>
                <c:pt idx="943">
                  <c:v>4.0106962700277249E-2</c:v>
                </c:pt>
                <c:pt idx="944">
                  <c:v>4.0114500495991967E-2</c:v>
                </c:pt>
                <c:pt idx="945">
                  <c:v>4.0116122108760477E-2</c:v>
                </c:pt>
                <c:pt idx="946">
                  <c:v>4.0116863344695997E-2</c:v>
                </c:pt>
                <c:pt idx="947">
                  <c:v>4.0126386769103961E-2</c:v>
                </c:pt>
                <c:pt idx="948">
                  <c:v>4.0131657457942227E-2</c:v>
                </c:pt>
                <c:pt idx="949">
                  <c:v>4.0134901668473111E-2</c:v>
                </c:pt>
                <c:pt idx="950">
                  <c:v>4.0138623620308511E-2</c:v>
                </c:pt>
                <c:pt idx="951">
                  <c:v>4.014269139376947E-2</c:v>
                </c:pt>
                <c:pt idx="952">
                  <c:v>4.0147357874741108E-2</c:v>
                </c:pt>
                <c:pt idx="953">
                  <c:v>4.0155349298190535E-2</c:v>
                </c:pt>
                <c:pt idx="954">
                  <c:v>4.0161254069193131E-2</c:v>
                </c:pt>
                <c:pt idx="955">
                  <c:v>4.0162402097316585E-2</c:v>
                </c:pt>
                <c:pt idx="956">
                  <c:v>4.0165094914930144E-2</c:v>
                </c:pt>
                <c:pt idx="957">
                  <c:v>4.0168971356416616E-2</c:v>
                </c:pt>
                <c:pt idx="958">
                  <c:v>4.017274521006664E-2</c:v>
                </c:pt>
                <c:pt idx="959">
                  <c:v>4.0180122545675045E-2</c:v>
                </c:pt>
                <c:pt idx="960">
                  <c:v>4.018234378797847E-2</c:v>
                </c:pt>
                <c:pt idx="961">
                  <c:v>4.0183660622931106E-2</c:v>
                </c:pt>
                <c:pt idx="962">
                  <c:v>4.0187595017637134E-2</c:v>
                </c:pt>
                <c:pt idx="963">
                  <c:v>4.0188415472069527E-2</c:v>
                </c:pt>
                <c:pt idx="964">
                  <c:v>4.019099801227588E-2</c:v>
                </c:pt>
                <c:pt idx="965">
                  <c:v>4.0196379883981503E-2</c:v>
                </c:pt>
                <c:pt idx="966">
                  <c:v>4.0214353261591063E-2</c:v>
                </c:pt>
                <c:pt idx="967">
                  <c:v>4.0214598871134877E-2</c:v>
                </c:pt>
                <c:pt idx="968">
                  <c:v>4.0215424156044177E-2</c:v>
                </c:pt>
                <c:pt idx="969">
                  <c:v>4.0215691825927768E-2</c:v>
                </c:pt>
                <c:pt idx="970">
                  <c:v>4.0219972060299147E-2</c:v>
                </c:pt>
                <c:pt idx="971">
                  <c:v>4.022311540629242E-2</c:v>
                </c:pt>
                <c:pt idx="972">
                  <c:v>4.0223294305752777E-2</c:v>
                </c:pt>
                <c:pt idx="973">
                  <c:v>4.0238726322826324E-2</c:v>
                </c:pt>
                <c:pt idx="974">
                  <c:v>4.024089354590088E-2</c:v>
                </c:pt>
                <c:pt idx="975">
                  <c:v>4.0241098986150581E-2</c:v>
                </c:pt>
                <c:pt idx="976">
                  <c:v>4.0244686135539887E-2</c:v>
                </c:pt>
                <c:pt idx="977">
                  <c:v>4.0272364456025889E-2</c:v>
                </c:pt>
                <c:pt idx="978">
                  <c:v>4.0277719655874122E-2</c:v>
                </c:pt>
                <c:pt idx="979">
                  <c:v>4.0284166932750276E-2</c:v>
                </c:pt>
                <c:pt idx="980">
                  <c:v>4.0302747160969377E-2</c:v>
                </c:pt>
                <c:pt idx="981">
                  <c:v>4.0307224821808596E-2</c:v>
                </c:pt>
                <c:pt idx="982">
                  <c:v>4.0309309891034539E-2</c:v>
                </c:pt>
                <c:pt idx="983">
                  <c:v>4.0311561375700578E-2</c:v>
                </c:pt>
                <c:pt idx="984">
                  <c:v>4.0317472963910861E-2</c:v>
                </c:pt>
                <c:pt idx="985">
                  <c:v>4.0318147596901444E-2</c:v>
                </c:pt>
                <c:pt idx="986">
                  <c:v>4.0320582803811345E-2</c:v>
                </c:pt>
                <c:pt idx="987">
                  <c:v>4.0324299294735688E-2</c:v>
                </c:pt>
                <c:pt idx="988">
                  <c:v>4.032551810138596E-2</c:v>
                </c:pt>
                <c:pt idx="989">
                  <c:v>4.0327111193316778E-2</c:v>
                </c:pt>
                <c:pt idx="990">
                  <c:v>4.0327265148030866E-2</c:v>
                </c:pt>
                <c:pt idx="991">
                  <c:v>4.0330423223796652E-2</c:v>
                </c:pt>
                <c:pt idx="992">
                  <c:v>4.0344672706599916E-2</c:v>
                </c:pt>
                <c:pt idx="993">
                  <c:v>4.0347737733746669E-2</c:v>
                </c:pt>
                <c:pt idx="994">
                  <c:v>4.0351467962040477E-2</c:v>
                </c:pt>
                <c:pt idx="995">
                  <c:v>4.0353928767681513E-2</c:v>
                </c:pt>
                <c:pt idx="996">
                  <c:v>4.0361694984971885E-2</c:v>
                </c:pt>
                <c:pt idx="997">
                  <c:v>4.0361939821315307E-2</c:v>
                </c:pt>
                <c:pt idx="998">
                  <c:v>4.0377033726931133E-2</c:v>
                </c:pt>
                <c:pt idx="999">
                  <c:v>4.0377343097826479E-2</c:v>
                </c:pt>
                <c:pt idx="1000">
                  <c:v>4.037839838894941E-2</c:v>
                </c:pt>
                <c:pt idx="1001">
                  <c:v>4.0379844052101044E-2</c:v>
                </c:pt>
                <c:pt idx="1002">
                  <c:v>4.0386992809134936E-2</c:v>
                </c:pt>
                <c:pt idx="1003">
                  <c:v>4.0388389504385946E-2</c:v>
                </c:pt>
                <c:pt idx="1004">
                  <c:v>4.0389640065155108E-2</c:v>
                </c:pt>
                <c:pt idx="1005">
                  <c:v>4.0395946250863179E-2</c:v>
                </c:pt>
                <c:pt idx="1006">
                  <c:v>4.0396090793240358E-2</c:v>
                </c:pt>
                <c:pt idx="1007">
                  <c:v>4.0397387160193698E-2</c:v>
                </c:pt>
                <c:pt idx="1008">
                  <c:v>4.0402576831080284E-2</c:v>
                </c:pt>
                <c:pt idx="1009">
                  <c:v>4.0406660125299476E-2</c:v>
                </c:pt>
                <c:pt idx="1010">
                  <c:v>4.0410800516378131E-2</c:v>
                </c:pt>
                <c:pt idx="1011">
                  <c:v>4.0411485549719517E-2</c:v>
                </c:pt>
                <c:pt idx="1012">
                  <c:v>4.0414286626646589E-2</c:v>
                </c:pt>
                <c:pt idx="1013">
                  <c:v>4.0423264229321632E-2</c:v>
                </c:pt>
                <c:pt idx="1014">
                  <c:v>4.0427047136941896E-2</c:v>
                </c:pt>
                <c:pt idx="1015">
                  <c:v>4.0437033567248815E-2</c:v>
                </c:pt>
                <c:pt idx="1016">
                  <c:v>4.0454251075055403E-2</c:v>
                </c:pt>
                <c:pt idx="1017">
                  <c:v>4.0454372768548907E-2</c:v>
                </c:pt>
                <c:pt idx="1018">
                  <c:v>4.0460716348858838E-2</c:v>
                </c:pt>
                <c:pt idx="1019">
                  <c:v>4.0473916118263453E-2</c:v>
                </c:pt>
                <c:pt idx="1020">
                  <c:v>4.0477085460199236E-2</c:v>
                </c:pt>
                <c:pt idx="1021">
                  <c:v>4.0480125074090489E-2</c:v>
                </c:pt>
                <c:pt idx="1022">
                  <c:v>4.0480896733132932E-2</c:v>
                </c:pt>
                <c:pt idx="1023">
                  <c:v>4.0481435802610211E-2</c:v>
                </c:pt>
                <c:pt idx="1024">
                  <c:v>4.0502310042641154E-2</c:v>
                </c:pt>
                <c:pt idx="1025">
                  <c:v>4.050341859825779E-2</c:v>
                </c:pt>
                <c:pt idx="1026">
                  <c:v>4.0504079361873613E-2</c:v>
                </c:pt>
                <c:pt idx="1027">
                  <c:v>4.0517918578012457E-2</c:v>
                </c:pt>
                <c:pt idx="1028">
                  <c:v>4.0518471247966703E-2</c:v>
                </c:pt>
                <c:pt idx="1029">
                  <c:v>4.0547115276742707E-2</c:v>
                </c:pt>
                <c:pt idx="1030">
                  <c:v>4.0556278064274087E-2</c:v>
                </c:pt>
                <c:pt idx="1031">
                  <c:v>4.0557444359119676E-2</c:v>
                </c:pt>
                <c:pt idx="1032">
                  <c:v>4.0558701776410189E-2</c:v>
                </c:pt>
                <c:pt idx="1033">
                  <c:v>4.0566282606112392E-2</c:v>
                </c:pt>
                <c:pt idx="1034">
                  <c:v>4.057309272806342E-2</c:v>
                </c:pt>
                <c:pt idx="1035">
                  <c:v>4.0579388224973645E-2</c:v>
                </c:pt>
                <c:pt idx="1036">
                  <c:v>4.0584283600654469E-2</c:v>
                </c:pt>
                <c:pt idx="1037">
                  <c:v>4.0586554341169423E-2</c:v>
                </c:pt>
                <c:pt idx="1038">
                  <c:v>4.0592802969112052E-2</c:v>
                </c:pt>
                <c:pt idx="1039">
                  <c:v>4.0599228787615571E-2</c:v>
                </c:pt>
                <c:pt idx="1040">
                  <c:v>4.0604885202733643E-2</c:v>
                </c:pt>
                <c:pt idx="1041">
                  <c:v>4.060492454501774E-2</c:v>
                </c:pt>
                <c:pt idx="1042">
                  <c:v>4.0609644800526423E-2</c:v>
                </c:pt>
                <c:pt idx="1043">
                  <c:v>4.0618349058241909E-2</c:v>
                </c:pt>
                <c:pt idx="1044">
                  <c:v>4.0623721043022698E-2</c:v>
                </c:pt>
                <c:pt idx="1045">
                  <c:v>4.0628681132537814E-2</c:v>
                </c:pt>
                <c:pt idx="1046">
                  <c:v>4.0634145501075025E-2</c:v>
                </c:pt>
                <c:pt idx="1047">
                  <c:v>4.063947391837841E-2</c:v>
                </c:pt>
                <c:pt idx="1048">
                  <c:v>4.0641526568083064E-2</c:v>
                </c:pt>
                <c:pt idx="1049">
                  <c:v>4.0644645874899465E-2</c:v>
                </c:pt>
                <c:pt idx="1050">
                  <c:v>4.064762569640834E-2</c:v>
                </c:pt>
                <c:pt idx="1051">
                  <c:v>4.0658802700662022E-2</c:v>
                </c:pt>
                <c:pt idx="1052">
                  <c:v>4.0660588720405455E-2</c:v>
                </c:pt>
                <c:pt idx="1053">
                  <c:v>4.0661404171499438E-2</c:v>
                </c:pt>
                <c:pt idx="1054">
                  <c:v>4.0661751081004116E-2</c:v>
                </c:pt>
                <c:pt idx="1055">
                  <c:v>4.0671198395804353E-2</c:v>
                </c:pt>
                <c:pt idx="1056">
                  <c:v>4.0672183902975334E-2</c:v>
                </c:pt>
                <c:pt idx="1057">
                  <c:v>4.068325554891139E-2</c:v>
                </c:pt>
                <c:pt idx="1058">
                  <c:v>4.0683385446727227E-2</c:v>
                </c:pt>
                <c:pt idx="1059">
                  <c:v>4.0685094918970766E-2</c:v>
                </c:pt>
                <c:pt idx="1060">
                  <c:v>4.0686048233181893E-2</c:v>
                </c:pt>
                <c:pt idx="1061">
                  <c:v>4.0688789929120395E-2</c:v>
                </c:pt>
                <c:pt idx="1062">
                  <c:v>4.0692946496070359E-2</c:v>
                </c:pt>
                <c:pt idx="1063">
                  <c:v>4.0695360896150223E-2</c:v>
                </c:pt>
                <c:pt idx="1064">
                  <c:v>4.0698844196492834E-2</c:v>
                </c:pt>
                <c:pt idx="1065">
                  <c:v>4.0701285392144682E-2</c:v>
                </c:pt>
                <c:pt idx="1066">
                  <c:v>4.0702452144289802E-2</c:v>
                </c:pt>
                <c:pt idx="1067">
                  <c:v>4.0714037539669734E-2</c:v>
                </c:pt>
                <c:pt idx="1068">
                  <c:v>4.0714222747884277E-2</c:v>
                </c:pt>
                <c:pt idx="1069">
                  <c:v>4.0714386846523842E-2</c:v>
                </c:pt>
                <c:pt idx="1070">
                  <c:v>4.0719088477414456E-2</c:v>
                </c:pt>
                <c:pt idx="1071">
                  <c:v>4.0721743928174625E-2</c:v>
                </c:pt>
                <c:pt idx="1072">
                  <c:v>4.0724786524025225E-2</c:v>
                </c:pt>
                <c:pt idx="1073">
                  <c:v>4.0725886075437367E-2</c:v>
                </c:pt>
                <c:pt idx="1074">
                  <c:v>4.0731285712174881E-2</c:v>
                </c:pt>
                <c:pt idx="1075">
                  <c:v>4.0739947445710634E-2</c:v>
                </c:pt>
                <c:pt idx="1076">
                  <c:v>4.0741382446317642E-2</c:v>
                </c:pt>
                <c:pt idx="1077">
                  <c:v>4.074969704227005E-2</c:v>
                </c:pt>
                <c:pt idx="1078">
                  <c:v>4.0756944896653824E-2</c:v>
                </c:pt>
                <c:pt idx="1079">
                  <c:v>4.0760182113859678E-2</c:v>
                </c:pt>
                <c:pt idx="1080">
                  <c:v>4.0761801450230672E-2</c:v>
                </c:pt>
                <c:pt idx="1081">
                  <c:v>4.0765698263956596E-2</c:v>
                </c:pt>
                <c:pt idx="1082">
                  <c:v>4.0768639151942176E-2</c:v>
                </c:pt>
                <c:pt idx="1083">
                  <c:v>4.0770794400310617E-2</c:v>
                </c:pt>
                <c:pt idx="1084">
                  <c:v>4.0772283177774149E-2</c:v>
                </c:pt>
                <c:pt idx="1085">
                  <c:v>4.0772769947705845E-2</c:v>
                </c:pt>
                <c:pt idx="1086">
                  <c:v>4.0774769810583367E-2</c:v>
                </c:pt>
                <c:pt idx="1087">
                  <c:v>4.0776358525864254E-2</c:v>
                </c:pt>
                <c:pt idx="1088">
                  <c:v>4.0777862940728715E-2</c:v>
                </c:pt>
                <c:pt idx="1089">
                  <c:v>4.0787437116318381E-2</c:v>
                </c:pt>
                <c:pt idx="1090">
                  <c:v>4.0788187883839422E-2</c:v>
                </c:pt>
                <c:pt idx="1091">
                  <c:v>4.0789262851171015E-2</c:v>
                </c:pt>
                <c:pt idx="1092">
                  <c:v>4.0793106329190421E-2</c:v>
                </c:pt>
                <c:pt idx="1093">
                  <c:v>4.0793788701519507E-2</c:v>
                </c:pt>
                <c:pt idx="1094">
                  <c:v>4.0794891235559794E-2</c:v>
                </c:pt>
                <c:pt idx="1095">
                  <c:v>4.0796481294979037E-2</c:v>
                </c:pt>
                <c:pt idx="1096">
                  <c:v>4.0799209389832169E-2</c:v>
                </c:pt>
                <c:pt idx="1097">
                  <c:v>4.0808490588694291E-2</c:v>
                </c:pt>
                <c:pt idx="1098">
                  <c:v>4.0810984076359302E-2</c:v>
                </c:pt>
                <c:pt idx="1099">
                  <c:v>4.0818387046605453E-2</c:v>
                </c:pt>
                <c:pt idx="1100">
                  <c:v>4.082185115971293E-2</c:v>
                </c:pt>
                <c:pt idx="1101">
                  <c:v>4.0822425766433357E-2</c:v>
                </c:pt>
                <c:pt idx="1102">
                  <c:v>4.0824151366970707E-2</c:v>
                </c:pt>
                <c:pt idx="1103">
                  <c:v>4.0831578523783163E-2</c:v>
                </c:pt>
                <c:pt idx="1104">
                  <c:v>4.0833995344683904E-2</c:v>
                </c:pt>
                <c:pt idx="1105">
                  <c:v>4.084159531822884E-2</c:v>
                </c:pt>
                <c:pt idx="1106">
                  <c:v>4.0848264042556037E-2</c:v>
                </c:pt>
                <c:pt idx="1107">
                  <c:v>4.0852531784004498E-2</c:v>
                </c:pt>
                <c:pt idx="1108">
                  <c:v>4.0859109220100942E-2</c:v>
                </c:pt>
                <c:pt idx="1109">
                  <c:v>4.086875868887474E-2</c:v>
                </c:pt>
                <c:pt idx="1110">
                  <c:v>4.0874132643992089E-2</c:v>
                </c:pt>
                <c:pt idx="1111">
                  <c:v>4.0887245677724948E-2</c:v>
                </c:pt>
                <c:pt idx="1112">
                  <c:v>4.0888450320921477E-2</c:v>
                </c:pt>
                <c:pt idx="1113">
                  <c:v>4.0889839091031721E-2</c:v>
                </c:pt>
                <c:pt idx="1114">
                  <c:v>4.0903609078811964E-2</c:v>
                </c:pt>
                <c:pt idx="1115">
                  <c:v>4.0904108661956151E-2</c:v>
                </c:pt>
                <c:pt idx="1116">
                  <c:v>4.0904221095902971E-2</c:v>
                </c:pt>
                <c:pt idx="1117">
                  <c:v>4.090845376373764E-2</c:v>
                </c:pt>
                <c:pt idx="1118">
                  <c:v>4.09136156606138E-2</c:v>
                </c:pt>
                <c:pt idx="1119">
                  <c:v>4.0915957024730165E-2</c:v>
                </c:pt>
                <c:pt idx="1120">
                  <c:v>4.0917910547034531E-2</c:v>
                </c:pt>
                <c:pt idx="1121">
                  <c:v>4.0919096796311782E-2</c:v>
                </c:pt>
                <c:pt idx="1122">
                  <c:v>4.0924671180484484E-2</c:v>
                </c:pt>
                <c:pt idx="1123">
                  <c:v>4.0924886610169686E-2</c:v>
                </c:pt>
                <c:pt idx="1124">
                  <c:v>4.0928967672861472E-2</c:v>
                </c:pt>
                <c:pt idx="1125">
                  <c:v>4.0930670751214704E-2</c:v>
                </c:pt>
                <c:pt idx="1126">
                  <c:v>4.0931519161207408E-2</c:v>
                </c:pt>
                <c:pt idx="1127">
                  <c:v>4.0934588315278519E-2</c:v>
                </c:pt>
                <c:pt idx="1128">
                  <c:v>4.0934944307357446E-2</c:v>
                </c:pt>
                <c:pt idx="1129">
                  <c:v>4.093669285089474E-2</c:v>
                </c:pt>
                <c:pt idx="1130">
                  <c:v>4.093682035326851E-2</c:v>
                </c:pt>
                <c:pt idx="1131">
                  <c:v>4.0942549983179921E-2</c:v>
                </c:pt>
                <c:pt idx="1132">
                  <c:v>4.0945181631029115E-2</c:v>
                </c:pt>
                <c:pt idx="1133">
                  <c:v>4.0945957115505527E-2</c:v>
                </c:pt>
                <c:pt idx="1134">
                  <c:v>4.0949241545302328E-2</c:v>
                </c:pt>
                <c:pt idx="1135">
                  <c:v>4.0954818857610098E-2</c:v>
                </c:pt>
                <c:pt idx="1136">
                  <c:v>4.0964135290886494E-2</c:v>
                </c:pt>
                <c:pt idx="1137">
                  <c:v>4.0964639970900718E-2</c:v>
                </c:pt>
                <c:pt idx="1138">
                  <c:v>4.0969103376038651E-2</c:v>
                </c:pt>
                <c:pt idx="1139">
                  <c:v>4.0985334180765776E-2</c:v>
                </c:pt>
                <c:pt idx="1140">
                  <c:v>4.100673579445191E-2</c:v>
                </c:pt>
                <c:pt idx="1141">
                  <c:v>4.100799339275274E-2</c:v>
                </c:pt>
                <c:pt idx="1142">
                  <c:v>4.1019468540367088E-2</c:v>
                </c:pt>
                <c:pt idx="1143">
                  <c:v>4.1020079739192195E-2</c:v>
                </c:pt>
                <c:pt idx="1144">
                  <c:v>4.1024280805387114E-2</c:v>
                </c:pt>
                <c:pt idx="1145">
                  <c:v>4.1037852665908092E-2</c:v>
                </c:pt>
                <c:pt idx="1146">
                  <c:v>4.103812231862225E-2</c:v>
                </c:pt>
                <c:pt idx="1147">
                  <c:v>4.1047317718374998E-2</c:v>
                </c:pt>
                <c:pt idx="1148">
                  <c:v>4.1057413733083026E-2</c:v>
                </c:pt>
                <c:pt idx="1149">
                  <c:v>4.1062676746046023E-2</c:v>
                </c:pt>
                <c:pt idx="1150">
                  <c:v>4.1064590686626934E-2</c:v>
                </c:pt>
                <c:pt idx="1151">
                  <c:v>4.1071129060240796E-2</c:v>
                </c:pt>
                <c:pt idx="1152">
                  <c:v>4.1082208014255883E-2</c:v>
                </c:pt>
                <c:pt idx="1153">
                  <c:v>4.1089985640197391E-2</c:v>
                </c:pt>
                <c:pt idx="1154">
                  <c:v>4.1090067939500763E-2</c:v>
                </c:pt>
                <c:pt idx="1155">
                  <c:v>4.1091962968752505E-2</c:v>
                </c:pt>
                <c:pt idx="1156">
                  <c:v>4.1098129415957141E-2</c:v>
                </c:pt>
                <c:pt idx="1157">
                  <c:v>4.1103523851454993E-2</c:v>
                </c:pt>
                <c:pt idx="1158">
                  <c:v>4.1110675841881994E-2</c:v>
                </c:pt>
                <c:pt idx="1159">
                  <c:v>4.1123741090540289E-2</c:v>
                </c:pt>
                <c:pt idx="1160">
                  <c:v>4.1125232867751826E-2</c:v>
                </c:pt>
                <c:pt idx="1161">
                  <c:v>4.1126673632498889E-2</c:v>
                </c:pt>
                <c:pt idx="1162">
                  <c:v>4.1145676079819005E-2</c:v>
                </c:pt>
                <c:pt idx="1163">
                  <c:v>4.1145906787956266E-2</c:v>
                </c:pt>
                <c:pt idx="1164">
                  <c:v>4.115168029260996E-2</c:v>
                </c:pt>
                <c:pt idx="1165">
                  <c:v>4.1163966721841527E-2</c:v>
                </c:pt>
                <c:pt idx="1166">
                  <c:v>4.1170772910350095E-2</c:v>
                </c:pt>
                <c:pt idx="1167">
                  <c:v>4.1174228065822049E-2</c:v>
                </c:pt>
                <c:pt idx="1168">
                  <c:v>4.1174353164274313E-2</c:v>
                </c:pt>
                <c:pt idx="1169">
                  <c:v>4.1176085104765558E-2</c:v>
                </c:pt>
                <c:pt idx="1170">
                  <c:v>4.1181665302800985E-2</c:v>
                </c:pt>
                <c:pt idx="1171">
                  <c:v>4.119363590348768E-2</c:v>
                </c:pt>
                <c:pt idx="1172">
                  <c:v>4.1199358338663172E-2</c:v>
                </c:pt>
                <c:pt idx="1173">
                  <c:v>4.1199850142464189E-2</c:v>
                </c:pt>
                <c:pt idx="1174">
                  <c:v>4.1199914399872917E-2</c:v>
                </c:pt>
                <c:pt idx="1175">
                  <c:v>4.1201499270111519E-2</c:v>
                </c:pt>
                <c:pt idx="1176">
                  <c:v>4.1204140252772747E-2</c:v>
                </c:pt>
                <c:pt idx="1177">
                  <c:v>4.1206504427070634E-2</c:v>
                </c:pt>
                <c:pt idx="1178">
                  <c:v>4.1207825105178619E-2</c:v>
                </c:pt>
                <c:pt idx="1179">
                  <c:v>4.1210190649988654E-2</c:v>
                </c:pt>
                <c:pt idx="1180">
                  <c:v>4.1213403995980391E-2</c:v>
                </c:pt>
                <c:pt idx="1181">
                  <c:v>4.1220598377628814E-2</c:v>
                </c:pt>
                <c:pt idx="1182">
                  <c:v>4.1223529457592223E-2</c:v>
                </c:pt>
                <c:pt idx="1183">
                  <c:v>4.1223697258186531E-2</c:v>
                </c:pt>
                <c:pt idx="1184">
                  <c:v>4.1226126087724246E-2</c:v>
                </c:pt>
                <c:pt idx="1185">
                  <c:v>4.1247968019687331E-2</c:v>
                </c:pt>
                <c:pt idx="1186">
                  <c:v>4.1255306588359186E-2</c:v>
                </c:pt>
                <c:pt idx="1187">
                  <c:v>4.1263453049881882E-2</c:v>
                </c:pt>
                <c:pt idx="1188">
                  <c:v>4.1268669083656562E-2</c:v>
                </c:pt>
                <c:pt idx="1189">
                  <c:v>4.1269477080482453E-2</c:v>
                </c:pt>
                <c:pt idx="1190">
                  <c:v>4.1271643570394589E-2</c:v>
                </c:pt>
                <c:pt idx="1191">
                  <c:v>4.1274089160842742E-2</c:v>
                </c:pt>
                <c:pt idx="1192">
                  <c:v>4.1281018223230603E-2</c:v>
                </c:pt>
                <c:pt idx="1193">
                  <c:v>4.1281395996139558E-2</c:v>
                </c:pt>
                <c:pt idx="1194">
                  <c:v>4.1285185175160777E-2</c:v>
                </c:pt>
                <c:pt idx="1195">
                  <c:v>4.1286187213047443E-2</c:v>
                </c:pt>
                <c:pt idx="1196">
                  <c:v>4.1288074204712144E-2</c:v>
                </c:pt>
                <c:pt idx="1197">
                  <c:v>4.1289787902983877E-2</c:v>
                </c:pt>
                <c:pt idx="1198">
                  <c:v>4.1294676141266473E-2</c:v>
                </c:pt>
                <c:pt idx="1199">
                  <c:v>4.1294828626881941E-2</c:v>
                </c:pt>
                <c:pt idx="1200">
                  <c:v>4.1300876851011248E-2</c:v>
                </c:pt>
                <c:pt idx="1201">
                  <c:v>4.1303180432781694E-2</c:v>
                </c:pt>
                <c:pt idx="1202">
                  <c:v>4.1305549793027252E-2</c:v>
                </c:pt>
                <c:pt idx="1203">
                  <c:v>4.1310053423244453E-2</c:v>
                </c:pt>
                <c:pt idx="1204">
                  <c:v>4.1313147569399078E-2</c:v>
                </c:pt>
                <c:pt idx="1205">
                  <c:v>4.1314569763931219E-2</c:v>
                </c:pt>
                <c:pt idx="1206">
                  <c:v>4.1320453120532452E-2</c:v>
                </c:pt>
                <c:pt idx="1207">
                  <c:v>4.1324901952393356E-2</c:v>
                </c:pt>
                <c:pt idx="1208">
                  <c:v>4.1325120668366244E-2</c:v>
                </c:pt>
                <c:pt idx="1209">
                  <c:v>4.1329084946084338E-2</c:v>
                </c:pt>
                <c:pt idx="1210">
                  <c:v>4.1345541217817416E-2</c:v>
                </c:pt>
                <c:pt idx="1211">
                  <c:v>4.1353210518098038E-2</c:v>
                </c:pt>
                <c:pt idx="1212">
                  <c:v>4.1353332203793114E-2</c:v>
                </c:pt>
                <c:pt idx="1213">
                  <c:v>4.135339794994719E-2</c:v>
                </c:pt>
                <c:pt idx="1214">
                  <c:v>4.1353781871468875E-2</c:v>
                </c:pt>
                <c:pt idx="1215">
                  <c:v>4.1366070166899638E-2</c:v>
                </c:pt>
                <c:pt idx="1216">
                  <c:v>4.1367398868871641E-2</c:v>
                </c:pt>
                <c:pt idx="1217">
                  <c:v>4.1368880207508063E-2</c:v>
                </c:pt>
                <c:pt idx="1218">
                  <c:v>4.1372273179020036E-2</c:v>
                </c:pt>
                <c:pt idx="1219">
                  <c:v>4.1378600410179711E-2</c:v>
                </c:pt>
                <c:pt idx="1220">
                  <c:v>4.1381491162203687E-2</c:v>
                </c:pt>
                <c:pt idx="1221">
                  <c:v>4.138846649214889E-2</c:v>
                </c:pt>
                <c:pt idx="1222">
                  <c:v>4.1389532839543275E-2</c:v>
                </c:pt>
                <c:pt idx="1223">
                  <c:v>4.1391675994250754E-2</c:v>
                </c:pt>
                <c:pt idx="1224">
                  <c:v>4.1391967401709584E-2</c:v>
                </c:pt>
                <c:pt idx="1225">
                  <c:v>4.1392055029192409E-2</c:v>
                </c:pt>
                <c:pt idx="1226">
                  <c:v>4.1393208672138693E-2</c:v>
                </c:pt>
                <c:pt idx="1227">
                  <c:v>4.139576534174183E-2</c:v>
                </c:pt>
                <c:pt idx="1228">
                  <c:v>4.1400690637824367E-2</c:v>
                </c:pt>
                <c:pt idx="1229">
                  <c:v>4.1402589290348457E-2</c:v>
                </c:pt>
                <c:pt idx="1230">
                  <c:v>4.1403834638983339E-2</c:v>
                </c:pt>
                <c:pt idx="1231">
                  <c:v>4.1407461369953769E-2</c:v>
                </c:pt>
                <c:pt idx="1232">
                  <c:v>4.1416915595958281E-2</c:v>
                </c:pt>
                <c:pt idx="1233">
                  <c:v>4.1423932884784076E-2</c:v>
                </c:pt>
                <c:pt idx="1234">
                  <c:v>4.142767063579389E-2</c:v>
                </c:pt>
                <c:pt idx="1235">
                  <c:v>4.1431094814440961E-2</c:v>
                </c:pt>
                <c:pt idx="1236">
                  <c:v>4.1432728230831328E-2</c:v>
                </c:pt>
                <c:pt idx="1237">
                  <c:v>4.1435610082819263E-2</c:v>
                </c:pt>
                <c:pt idx="1238">
                  <c:v>4.144122090434621E-2</c:v>
                </c:pt>
                <c:pt idx="1239">
                  <c:v>4.14500176958148E-2</c:v>
                </c:pt>
                <c:pt idx="1240">
                  <c:v>4.1451737808777533E-2</c:v>
                </c:pt>
                <c:pt idx="1241">
                  <c:v>4.1459400082870967E-2</c:v>
                </c:pt>
                <c:pt idx="1242">
                  <c:v>4.1460535260779974E-2</c:v>
                </c:pt>
                <c:pt idx="1243">
                  <c:v>4.1463968172824828E-2</c:v>
                </c:pt>
                <c:pt idx="1244">
                  <c:v>4.1468286543754562E-2</c:v>
                </c:pt>
                <c:pt idx="1245">
                  <c:v>4.1468524249713479E-2</c:v>
                </c:pt>
                <c:pt idx="1246">
                  <c:v>4.1469822338095375E-2</c:v>
                </c:pt>
                <c:pt idx="1247">
                  <c:v>4.1472968016122103E-2</c:v>
                </c:pt>
                <c:pt idx="1248">
                  <c:v>4.1487152260553772E-2</c:v>
                </c:pt>
                <c:pt idx="1249">
                  <c:v>4.1488681753486745E-2</c:v>
                </c:pt>
                <c:pt idx="1250">
                  <c:v>4.1490554379259859E-2</c:v>
                </c:pt>
                <c:pt idx="1251">
                  <c:v>4.1491252450535976E-2</c:v>
                </c:pt>
                <c:pt idx="1252">
                  <c:v>4.1491539611799189E-2</c:v>
                </c:pt>
                <c:pt idx="1253">
                  <c:v>4.1498125519936035E-2</c:v>
                </c:pt>
                <c:pt idx="1254">
                  <c:v>4.1512902694259113E-2</c:v>
                </c:pt>
                <c:pt idx="1255">
                  <c:v>4.1514962626955532E-2</c:v>
                </c:pt>
                <c:pt idx="1256">
                  <c:v>4.1524269714307893E-2</c:v>
                </c:pt>
                <c:pt idx="1257">
                  <c:v>4.1525914327591229E-2</c:v>
                </c:pt>
                <c:pt idx="1258">
                  <c:v>4.1532010475742842E-2</c:v>
                </c:pt>
                <c:pt idx="1259">
                  <c:v>4.1533351305838906E-2</c:v>
                </c:pt>
                <c:pt idx="1260">
                  <c:v>4.1539965317691108E-2</c:v>
                </c:pt>
                <c:pt idx="1261">
                  <c:v>4.1542672857620699E-2</c:v>
                </c:pt>
                <c:pt idx="1262">
                  <c:v>4.1544850269961131E-2</c:v>
                </c:pt>
                <c:pt idx="1263">
                  <c:v>4.1561188812523353E-2</c:v>
                </c:pt>
                <c:pt idx="1264">
                  <c:v>4.1570761286041202E-2</c:v>
                </c:pt>
                <c:pt idx="1265">
                  <c:v>4.1572903429593744E-2</c:v>
                </c:pt>
                <c:pt idx="1266">
                  <c:v>4.1575473189043644E-2</c:v>
                </c:pt>
                <c:pt idx="1267">
                  <c:v>4.1585421425615055E-2</c:v>
                </c:pt>
                <c:pt idx="1268">
                  <c:v>4.1589023525258728E-2</c:v>
                </c:pt>
                <c:pt idx="1269">
                  <c:v>4.1591863953563513E-2</c:v>
                </c:pt>
                <c:pt idx="1270">
                  <c:v>4.1613367342046903E-2</c:v>
                </c:pt>
                <c:pt idx="1271">
                  <c:v>4.1617714645102222E-2</c:v>
                </c:pt>
                <c:pt idx="1272">
                  <c:v>4.161942560041898E-2</c:v>
                </c:pt>
                <c:pt idx="1273">
                  <c:v>4.162692796163503E-2</c:v>
                </c:pt>
                <c:pt idx="1274">
                  <c:v>4.1632935611437327E-2</c:v>
                </c:pt>
                <c:pt idx="1275">
                  <c:v>4.1637597143175276E-2</c:v>
                </c:pt>
                <c:pt idx="1276">
                  <c:v>4.1639388310402259E-2</c:v>
                </c:pt>
                <c:pt idx="1277">
                  <c:v>4.1641501654475555E-2</c:v>
                </c:pt>
                <c:pt idx="1278">
                  <c:v>4.1652057086030148E-2</c:v>
                </c:pt>
                <c:pt idx="1279">
                  <c:v>4.1652923679192266E-2</c:v>
                </c:pt>
                <c:pt idx="1280">
                  <c:v>4.1655083852681907E-2</c:v>
                </c:pt>
                <c:pt idx="1281">
                  <c:v>4.1655183806524887E-2</c:v>
                </c:pt>
                <c:pt idx="1282">
                  <c:v>4.1656563637810784E-2</c:v>
                </c:pt>
                <c:pt idx="1283">
                  <c:v>4.1656600516955633E-2</c:v>
                </c:pt>
                <c:pt idx="1284">
                  <c:v>4.1661498025331367E-2</c:v>
                </c:pt>
                <c:pt idx="1285">
                  <c:v>4.1662935890097286E-2</c:v>
                </c:pt>
                <c:pt idx="1286">
                  <c:v>4.1667501948537522E-2</c:v>
                </c:pt>
                <c:pt idx="1287">
                  <c:v>4.1671019039609458E-2</c:v>
                </c:pt>
                <c:pt idx="1288">
                  <c:v>4.1671408366377838E-2</c:v>
                </c:pt>
                <c:pt idx="1289">
                  <c:v>4.167236137465502E-2</c:v>
                </c:pt>
                <c:pt idx="1290">
                  <c:v>4.1681388511305872E-2</c:v>
                </c:pt>
                <c:pt idx="1291">
                  <c:v>4.1703194693027523E-2</c:v>
                </c:pt>
                <c:pt idx="1292">
                  <c:v>4.1704589223389155E-2</c:v>
                </c:pt>
                <c:pt idx="1293">
                  <c:v>4.1709873336036818E-2</c:v>
                </c:pt>
                <c:pt idx="1294">
                  <c:v>4.1710593583475175E-2</c:v>
                </c:pt>
                <c:pt idx="1295">
                  <c:v>4.1710859811346701E-2</c:v>
                </c:pt>
                <c:pt idx="1296">
                  <c:v>4.1715950850048422E-2</c:v>
                </c:pt>
                <c:pt idx="1297">
                  <c:v>4.171866720694517E-2</c:v>
                </c:pt>
                <c:pt idx="1298">
                  <c:v>4.172274292150413E-2</c:v>
                </c:pt>
                <c:pt idx="1299">
                  <c:v>4.1723334708110515E-2</c:v>
                </c:pt>
                <c:pt idx="1300">
                  <c:v>4.1723931348838006E-2</c:v>
                </c:pt>
                <c:pt idx="1301">
                  <c:v>4.1725698327498062E-2</c:v>
                </c:pt>
                <c:pt idx="1302">
                  <c:v>4.173011059543974E-2</c:v>
                </c:pt>
                <c:pt idx="1303">
                  <c:v>4.1730467317589781E-2</c:v>
                </c:pt>
                <c:pt idx="1304">
                  <c:v>4.1732411347555454E-2</c:v>
                </c:pt>
                <c:pt idx="1305">
                  <c:v>4.1733118812530279E-2</c:v>
                </c:pt>
                <c:pt idx="1306">
                  <c:v>4.173511251087092E-2</c:v>
                </c:pt>
                <c:pt idx="1307">
                  <c:v>4.173530067534803E-2</c:v>
                </c:pt>
                <c:pt idx="1308">
                  <c:v>4.17385382020663E-2</c:v>
                </c:pt>
                <c:pt idx="1309">
                  <c:v>4.1741062811169183E-2</c:v>
                </c:pt>
                <c:pt idx="1310">
                  <c:v>4.1743700489995428E-2</c:v>
                </c:pt>
                <c:pt idx="1311">
                  <c:v>4.1751021274220701E-2</c:v>
                </c:pt>
                <c:pt idx="1312">
                  <c:v>4.1752407689811255E-2</c:v>
                </c:pt>
                <c:pt idx="1313">
                  <c:v>4.1753650710238732E-2</c:v>
                </c:pt>
                <c:pt idx="1314">
                  <c:v>4.1765090147814377E-2</c:v>
                </c:pt>
                <c:pt idx="1315">
                  <c:v>4.1779530276018217E-2</c:v>
                </c:pt>
                <c:pt idx="1316">
                  <c:v>4.1780508764228452E-2</c:v>
                </c:pt>
                <c:pt idx="1317">
                  <c:v>4.1783073928739922E-2</c:v>
                </c:pt>
                <c:pt idx="1318">
                  <c:v>4.178546017199003E-2</c:v>
                </c:pt>
                <c:pt idx="1319">
                  <c:v>4.1786596615792648E-2</c:v>
                </c:pt>
                <c:pt idx="1320">
                  <c:v>4.1789036980530048E-2</c:v>
                </c:pt>
                <c:pt idx="1321">
                  <c:v>4.179546617632246E-2</c:v>
                </c:pt>
                <c:pt idx="1322">
                  <c:v>4.1796770486982382E-2</c:v>
                </c:pt>
                <c:pt idx="1323">
                  <c:v>4.1798933404365801E-2</c:v>
                </c:pt>
                <c:pt idx="1324">
                  <c:v>4.1802991695526259E-2</c:v>
                </c:pt>
                <c:pt idx="1325">
                  <c:v>4.1807262304357051E-2</c:v>
                </c:pt>
                <c:pt idx="1326">
                  <c:v>4.180959506631976E-2</c:v>
                </c:pt>
                <c:pt idx="1327">
                  <c:v>4.1811307238003304E-2</c:v>
                </c:pt>
                <c:pt idx="1328">
                  <c:v>4.1818720749294824E-2</c:v>
                </c:pt>
                <c:pt idx="1329">
                  <c:v>4.1821504077734328E-2</c:v>
                </c:pt>
                <c:pt idx="1330">
                  <c:v>4.1830536959158504E-2</c:v>
                </c:pt>
                <c:pt idx="1331">
                  <c:v>4.1837517344872621E-2</c:v>
                </c:pt>
                <c:pt idx="1332">
                  <c:v>4.1838185127996086E-2</c:v>
                </c:pt>
                <c:pt idx="1333">
                  <c:v>4.1838854565753092E-2</c:v>
                </c:pt>
                <c:pt idx="1334">
                  <c:v>4.1845578127778449E-2</c:v>
                </c:pt>
                <c:pt idx="1335">
                  <c:v>4.1866121564177794E-2</c:v>
                </c:pt>
                <c:pt idx="1336">
                  <c:v>4.1872096599990805E-2</c:v>
                </c:pt>
                <c:pt idx="1337">
                  <c:v>4.1875687539853823E-2</c:v>
                </c:pt>
                <c:pt idx="1338">
                  <c:v>4.1875739499037223E-2</c:v>
                </c:pt>
                <c:pt idx="1339">
                  <c:v>4.1897825524729981E-2</c:v>
                </c:pt>
                <c:pt idx="1340">
                  <c:v>4.1906710626105736E-2</c:v>
                </c:pt>
                <c:pt idx="1341">
                  <c:v>4.1913295478211321E-2</c:v>
                </c:pt>
                <c:pt idx="1342">
                  <c:v>4.1919313373001588E-2</c:v>
                </c:pt>
                <c:pt idx="1343">
                  <c:v>4.1926933604885086E-2</c:v>
                </c:pt>
                <c:pt idx="1344">
                  <c:v>4.1936235393116084E-2</c:v>
                </c:pt>
                <c:pt idx="1345">
                  <c:v>4.1937545568569989E-2</c:v>
                </c:pt>
                <c:pt idx="1346">
                  <c:v>4.1940996784606721E-2</c:v>
                </c:pt>
                <c:pt idx="1347">
                  <c:v>4.194358505696516E-2</c:v>
                </c:pt>
                <c:pt idx="1348">
                  <c:v>4.1959506495925059E-2</c:v>
                </c:pt>
                <c:pt idx="1349">
                  <c:v>4.1962364157159815E-2</c:v>
                </c:pt>
                <c:pt idx="1350">
                  <c:v>4.1964771559053871E-2</c:v>
                </c:pt>
                <c:pt idx="1351">
                  <c:v>4.1966241476953936E-2</c:v>
                </c:pt>
                <c:pt idx="1352">
                  <c:v>4.1988333805414557E-2</c:v>
                </c:pt>
                <c:pt idx="1353">
                  <c:v>4.1989888558788158E-2</c:v>
                </c:pt>
                <c:pt idx="1354">
                  <c:v>4.1990576017424841E-2</c:v>
                </c:pt>
                <c:pt idx="1355">
                  <c:v>4.1995130726161678E-2</c:v>
                </c:pt>
                <c:pt idx="1356">
                  <c:v>4.2002132579010087E-2</c:v>
                </c:pt>
                <c:pt idx="1357">
                  <c:v>4.2002313325360641E-2</c:v>
                </c:pt>
                <c:pt idx="1358">
                  <c:v>4.2009665439060262E-2</c:v>
                </c:pt>
                <c:pt idx="1359">
                  <c:v>4.2013592338181471E-2</c:v>
                </c:pt>
                <c:pt idx="1360">
                  <c:v>4.2020270566876183E-2</c:v>
                </c:pt>
                <c:pt idx="1361">
                  <c:v>4.2022703473180822E-2</c:v>
                </c:pt>
                <c:pt idx="1362">
                  <c:v>4.2022832265912413E-2</c:v>
                </c:pt>
                <c:pt idx="1363">
                  <c:v>4.2023265430363166E-2</c:v>
                </c:pt>
                <c:pt idx="1364">
                  <c:v>4.2026395027517927E-2</c:v>
                </c:pt>
                <c:pt idx="1365">
                  <c:v>4.20269890086582E-2</c:v>
                </c:pt>
                <c:pt idx="1366">
                  <c:v>4.2034652520986038E-2</c:v>
                </c:pt>
                <c:pt idx="1367">
                  <c:v>4.2048624840001159E-2</c:v>
                </c:pt>
                <c:pt idx="1368">
                  <c:v>4.2048859139040662E-2</c:v>
                </c:pt>
                <c:pt idx="1369">
                  <c:v>4.205050287371237E-2</c:v>
                </c:pt>
                <c:pt idx="1370">
                  <c:v>4.2055521083929293E-2</c:v>
                </c:pt>
                <c:pt idx="1371">
                  <c:v>4.2063790162402581E-2</c:v>
                </c:pt>
                <c:pt idx="1372">
                  <c:v>4.2063859466840547E-2</c:v>
                </c:pt>
                <c:pt idx="1373">
                  <c:v>4.2064824270157786E-2</c:v>
                </c:pt>
                <c:pt idx="1374">
                  <c:v>4.206731112563733E-2</c:v>
                </c:pt>
                <c:pt idx="1375">
                  <c:v>4.2093555107067582E-2</c:v>
                </c:pt>
                <c:pt idx="1376">
                  <c:v>4.2093812952951559E-2</c:v>
                </c:pt>
                <c:pt idx="1377">
                  <c:v>4.2096204315383634E-2</c:v>
                </c:pt>
                <c:pt idx="1378">
                  <c:v>4.2106866281203414E-2</c:v>
                </c:pt>
                <c:pt idx="1379">
                  <c:v>4.211643179580471E-2</c:v>
                </c:pt>
                <c:pt idx="1380">
                  <c:v>4.2119635517870568E-2</c:v>
                </c:pt>
                <c:pt idx="1381">
                  <c:v>4.2126758075707205E-2</c:v>
                </c:pt>
                <c:pt idx="1382">
                  <c:v>4.2130021111209448E-2</c:v>
                </c:pt>
                <c:pt idx="1383">
                  <c:v>4.2132446818871738E-2</c:v>
                </c:pt>
                <c:pt idx="1384">
                  <c:v>4.2134775541432301E-2</c:v>
                </c:pt>
                <c:pt idx="1385">
                  <c:v>4.2136742773537961E-2</c:v>
                </c:pt>
                <c:pt idx="1386">
                  <c:v>4.2136919021803054E-2</c:v>
                </c:pt>
                <c:pt idx="1387">
                  <c:v>4.2138140645353594E-2</c:v>
                </c:pt>
                <c:pt idx="1388">
                  <c:v>4.21393645323207E-2</c:v>
                </c:pt>
                <c:pt idx="1389">
                  <c:v>4.2140580292392649E-2</c:v>
                </c:pt>
                <c:pt idx="1390">
                  <c:v>4.2145732037842665E-2</c:v>
                </c:pt>
                <c:pt idx="1391">
                  <c:v>4.2150316509782959E-2</c:v>
                </c:pt>
                <c:pt idx="1392">
                  <c:v>4.2160000651030982E-2</c:v>
                </c:pt>
                <c:pt idx="1393">
                  <c:v>4.2160654053505553E-2</c:v>
                </c:pt>
                <c:pt idx="1394">
                  <c:v>4.2181520948906925E-2</c:v>
                </c:pt>
                <c:pt idx="1395">
                  <c:v>4.2184152527981356E-2</c:v>
                </c:pt>
                <c:pt idx="1396">
                  <c:v>4.2185418527746821E-2</c:v>
                </c:pt>
                <c:pt idx="1397">
                  <c:v>4.2187435415791841E-2</c:v>
                </c:pt>
                <c:pt idx="1398">
                  <c:v>4.2189389194466909E-2</c:v>
                </c:pt>
                <c:pt idx="1399">
                  <c:v>4.219081619942755E-2</c:v>
                </c:pt>
                <c:pt idx="1400">
                  <c:v>4.2194532399605134E-2</c:v>
                </c:pt>
                <c:pt idx="1401">
                  <c:v>4.220735581838464E-2</c:v>
                </c:pt>
                <c:pt idx="1402">
                  <c:v>4.2213021504742931E-2</c:v>
                </c:pt>
                <c:pt idx="1403">
                  <c:v>4.2213200269697104E-2</c:v>
                </c:pt>
                <c:pt idx="1404">
                  <c:v>4.2217453011529349E-2</c:v>
                </c:pt>
                <c:pt idx="1405">
                  <c:v>4.2218517100470976E-2</c:v>
                </c:pt>
                <c:pt idx="1406">
                  <c:v>4.2227823437293477E-2</c:v>
                </c:pt>
                <c:pt idx="1407">
                  <c:v>4.2229145172449023E-2</c:v>
                </c:pt>
                <c:pt idx="1408">
                  <c:v>4.2235161207702321E-2</c:v>
                </c:pt>
                <c:pt idx="1409">
                  <c:v>4.2239137612410715E-2</c:v>
                </c:pt>
                <c:pt idx="1410">
                  <c:v>4.2243192181478317E-2</c:v>
                </c:pt>
                <c:pt idx="1411">
                  <c:v>4.2255770107076041E-2</c:v>
                </c:pt>
                <c:pt idx="1412">
                  <c:v>4.225752251049264E-2</c:v>
                </c:pt>
                <c:pt idx="1413">
                  <c:v>4.225930796349231E-2</c:v>
                </c:pt>
                <c:pt idx="1414">
                  <c:v>4.2265847319154171E-2</c:v>
                </c:pt>
                <c:pt idx="1415">
                  <c:v>4.2266814951430698E-2</c:v>
                </c:pt>
                <c:pt idx="1416">
                  <c:v>4.2268248322404611E-2</c:v>
                </c:pt>
                <c:pt idx="1417">
                  <c:v>4.2270526780392226E-2</c:v>
                </c:pt>
                <c:pt idx="1418">
                  <c:v>4.227080849013598E-2</c:v>
                </c:pt>
                <c:pt idx="1419">
                  <c:v>4.2273554246026857E-2</c:v>
                </c:pt>
                <c:pt idx="1420">
                  <c:v>4.2275423110932131E-2</c:v>
                </c:pt>
                <c:pt idx="1421">
                  <c:v>4.2279487237902202E-2</c:v>
                </c:pt>
                <c:pt idx="1422">
                  <c:v>4.2294965173240495E-2</c:v>
                </c:pt>
                <c:pt idx="1423">
                  <c:v>4.2296356440602922E-2</c:v>
                </c:pt>
                <c:pt idx="1424">
                  <c:v>4.2302972527209937E-2</c:v>
                </c:pt>
                <c:pt idx="1425">
                  <c:v>4.2305765172495402E-2</c:v>
                </c:pt>
                <c:pt idx="1426">
                  <c:v>4.2314467742902373E-2</c:v>
                </c:pt>
                <c:pt idx="1427">
                  <c:v>4.2327380013930993E-2</c:v>
                </c:pt>
                <c:pt idx="1428">
                  <c:v>4.2335552740789151E-2</c:v>
                </c:pt>
                <c:pt idx="1429">
                  <c:v>4.2345456750881194E-2</c:v>
                </c:pt>
                <c:pt idx="1430">
                  <c:v>4.2347746172965994E-2</c:v>
                </c:pt>
                <c:pt idx="1431">
                  <c:v>4.2347791073630736E-2</c:v>
                </c:pt>
                <c:pt idx="1432">
                  <c:v>4.2348281683303401E-2</c:v>
                </c:pt>
                <c:pt idx="1433">
                  <c:v>4.2351464047628795E-2</c:v>
                </c:pt>
                <c:pt idx="1434">
                  <c:v>4.2352667105137298E-2</c:v>
                </c:pt>
                <c:pt idx="1435">
                  <c:v>4.2353166123923147E-2</c:v>
                </c:pt>
                <c:pt idx="1436">
                  <c:v>4.2354504778378876E-2</c:v>
                </c:pt>
                <c:pt idx="1437">
                  <c:v>4.2358245364795932E-2</c:v>
                </c:pt>
                <c:pt idx="1438">
                  <c:v>4.235919095084073E-2</c:v>
                </c:pt>
                <c:pt idx="1439">
                  <c:v>4.2360380391887942E-2</c:v>
                </c:pt>
                <c:pt idx="1440">
                  <c:v>4.2368457929452097E-2</c:v>
                </c:pt>
                <c:pt idx="1441">
                  <c:v>4.2375479472281929E-2</c:v>
                </c:pt>
                <c:pt idx="1442">
                  <c:v>4.2379465788213277E-2</c:v>
                </c:pt>
                <c:pt idx="1443">
                  <c:v>4.2383128871301468E-2</c:v>
                </c:pt>
                <c:pt idx="1444">
                  <c:v>4.2383918492903128E-2</c:v>
                </c:pt>
                <c:pt idx="1445">
                  <c:v>4.2385695364068665E-2</c:v>
                </c:pt>
                <c:pt idx="1446">
                  <c:v>4.2386623531102341E-2</c:v>
                </c:pt>
                <c:pt idx="1447">
                  <c:v>4.2393370221288418E-2</c:v>
                </c:pt>
                <c:pt idx="1448">
                  <c:v>4.2400333320780526E-2</c:v>
                </c:pt>
                <c:pt idx="1449">
                  <c:v>4.240054865756826E-2</c:v>
                </c:pt>
                <c:pt idx="1450">
                  <c:v>4.24007614648505E-2</c:v>
                </c:pt>
                <c:pt idx="1451">
                  <c:v>4.2402747653970785E-2</c:v>
                </c:pt>
                <c:pt idx="1452">
                  <c:v>4.241233080120721E-2</c:v>
                </c:pt>
                <c:pt idx="1453">
                  <c:v>4.2413008579130551E-2</c:v>
                </c:pt>
                <c:pt idx="1454">
                  <c:v>4.2414421594057838E-2</c:v>
                </c:pt>
                <c:pt idx="1455">
                  <c:v>4.2425420415917348E-2</c:v>
                </c:pt>
                <c:pt idx="1456">
                  <c:v>4.242689124557697E-2</c:v>
                </c:pt>
                <c:pt idx="1457">
                  <c:v>4.2429068150276805E-2</c:v>
                </c:pt>
                <c:pt idx="1458">
                  <c:v>4.2429609045793626E-2</c:v>
                </c:pt>
                <c:pt idx="1459">
                  <c:v>4.24303962221797E-2</c:v>
                </c:pt>
                <c:pt idx="1460">
                  <c:v>4.2433909859572738E-2</c:v>
                </c:pt>
                <c:pt idx="1461">
                  <c:v>4.2435576880553771E-2</c:v>
                </c:pt>
                <c:pt idx="1462">
                  <c:v>4.2439185499783427E-2</c:v>
                </c:pt>
                <c:pt idx="1463">
                  <c:v>4.2442169086345904E-2</c:v>
                </c:pt>
                <c:pt idx="1464">
                  <c:v>4.245503202766332E-2</c:v>
                </c:pt>
                <c:pt idx="1465">
                  <c:v>4.2457825376354785E-2</c:v>
                </c:pt>
                <c:pt idx="1466">
                  <c:v>4.2461953244331108E-2</c:v>
                </c:pt>
                <c:pt idx="1467">
                  <c:v>4.2472190772498752E-2</c:v>
                </c:pt>
                <c:pt idx="1468">
                  <c:v>4.2474557050599326E-2</c:v>
                </c:pt>
                <c:pt idx="1469">
                  <c:v>4.2476691645412235E-2</c:v>
                </c:pt>
                <c:pt idx="1470">
                  <c:v>4.2487889249504196E-2</c:v>
                </c:pt>
                <c:pt idx="1471">
                  <c:v>4.2493922031218156E-2</c:v>
                </c:pt>
                <c:pt idx="1472">
                  <c:v>4.2496048451821977E-2</c:v>
                </c:pt>
                <c:pt idx="1473">
                  <c:v>4.2496161376699648E-2</c:v>
                </c:pt>
                <c:pt idx="1474">
                  <c:v>4.2496190380289844E-2</c:v>
                </c:pt>
                <c:pt idx="1475">
                  <c:v>4.2496518983505371E-2</c:v>
                </c:pt>
                <c:pt idx="1476">
                  <c:v>4.2496821533159146E-2</c:v>
                </c:pt>
                <c:pt idx="1477">
                  <c:v>4.2501156989937172E-2</c:v>
                </c:pt>
                <c:pt idx="1478">
                  <c:v>4.250392112959811E-2</c:v>
                </c:pt>
                <c:pt idx="1479">
                  <c:v>4.2504349910071237E-2</c:v>
                </c:pt>
                <c:pt idx="1480">
                  <c:v>4.2508672792115565E-2</c:v>
                </c:pt>
                <c:pt idx="1481">
                  <c:v>4.2509634068842006E-2</c:v>
                </c:pt>
                <c:pt idx="1482">
                  <c:v>4.2517427074623804E-2</c:v>
                </c:pt>
                <c:pt idx="1483">
                  <c:v>4.2521545828990703E-2</c:v>
                </c:pt>
                <c:pt idx="1484">
                  <c:v>4.252664120264793E-2</c:v>
                </c:pt>
                <c:pt idx="1485">
                  <c:v>4.2531677580310845E-2</c:v>
                </c:pt>
                <c:pt idx="1486">
                  <c:v>4.2536667929936822E-2</c:v>
                </c:pt>
                <c:pt idx="1487">
                  <c:v>4.253696234806692E-2</c:v>
                </c:pt>
                <c:pt idx="1488">
                  <c:v>4.2539410921068832E-2</c:v>
                </c:pt>
                <c:pt idx="1489">
                  <c:v>4.2544302848337656E-2</c:v>
                </c:pt>
                <c:pt idx="1490">
                  <c:v>4.2552426665236842E-2</c:v>
                </c:pt>
                <c:pt idx="1491">
                  <c:v>4.2552517388701139E-2</c:v>
                </c:pt>
                <c:pt idx="1492">
                  <c:v>4.2563558576699911E-2</c:v>
                </c:pt>
                <c:pt idx="1493">
                  <c:v>4.2567730868399378E-2</c:v>
                </c:pt>
                <c:pt idx="1494">
                  <c:v>4.2571642168460766E-2</c:v>
                </c:pt>
                <c:pt idx="1495">
                  <c:v>4.2571643079300836E-2</c:v>
                </c:pt>
                <c:pt idx="1496">
                  <c:v>4.257503703647525E-2</c:v>
                </c:pt>
                <c:pt idx="1497">
                  <c:v>4.2575821063988384E-2</c:v>
                </c:pt>
                <c:pt idx="1498">
                  <c:v>4.2582996010195995E-2</c:v>
                </c:pt>
                <c:pt idx="1499">
                  <c:v>4.2586647127209609E-2</c:v>
                </c:pt>
                <c:pt idx="1500">
                  <c:v>4.259467830464958E-2</c:v>
                </c:pt>
                <c:pt idx="1501">
                  <c:v>4.2609832685767346E-2</c:v>
                </c:pt>
                <c:pt idx="1502">
                  <c:v>4.2613935148677395E-2</c:v>
                </c:pt>
                <c:pt idx="1503">
                  <c:v>4.2632551374057748E-2</c:v>
                </c:pt>
                <c:pt idx="1504">
                  <c:v>4.2633478805398806E-2</c:v>
                </c:pt>
                <c:pt idx="1505">
                  <c:v>4.263584293088063E-2</c:v>
                </c:pt>
                <c:pt idx="1506">
                  <c:v>4.2637370222446069E-2</c:v>
                </c:pt>
                <c:pt idx="1507">
                  <c:v>4.2651579677914775E-2</c:v>
                </c:pt>
                <c:pt idx="1508">
                  <c:v>4.2653963848819032E-2</c:v>
                </c:pt>
                <c:pt idx="1509">
                  <c:v>4.2667411067367711E-2</c:v>
                </c:pt>
                <c:pt idx="1510">
                  <c:v>4.2669221590054818E-2</c:v>
                </c:pt>
                <c:pt idx="1511">
                  <c:v>4.2670551647255195E-2</c:v>
                </c:pt>
                <c:pt idx="1512">
                  <c:v>4.2677955043000093E-2</c:v>
                </c:pt>
                <c:pt idx="1513">
                  <c:v>4.2679476428305607E-2</c:v>
                </c:pt>
                <c:pt idx="1514">
                  <c:v>4.2683098013744702E-2</c:v>
                </c:pt>
                <c:pt idx="1515">
                  <c:v>4.2683352459075508E-2</c:v>
                </c:pt>
                <c:pt idx="1516">
                  <c:v>4.26861940651031E-2</c:v>
                </c:pt>
                <c:pt idx="1517">
                  <c:v>4.2687538640183265E-2</c:v>
                </c:pt>
                <c:pt idx="1518">
                  <c:v>4.2689477987961855E-2</c:v>
                </c:pt>
                <c:pt idx="1519">
                  <c:v>4.2692624495526799E-2</c:v>
                </c:pt>
                <c:pt idx="1520">
                  <c:v>4.269880081852806E-2</c:v>
                </c:pt>
                <c:pt idx="1521">
                  <c:v>4.2701256630906403E-2</c:v>
                </c:pt>
                <c:pt idx="1522">
                  <c:v>4.2704454998588881E-2</c:v>
                </c:pt>
                <c:pt idx="1523">
                  <c:v>4.2707240761987064E-2</c:v>
                </c:pt>
                <c:pt idx="1524">
                  <c:v>4.2709395109784776E-2</c:v>
                </c:pt>
                <c:pt idx="1525">
                  <c:v>4.2715718439396255E-2</c:v>
                </c:pt>
                <c:pt idx="1526">
                  <c:v>4.2723590423606295E-2</c:v>
                </c:pt>
                <c:pt idx="1527">
                  <c:v>4.2729146104167892E-2</c:v>
                </c:pt>
                <c:pt idx="1528">
                  <c:v>4.2734058271458153E-2</c:v>
                </c:pt>
                <c:pt idx="1529">
                  <c:v>4.2735917308908133E-2</c:v>
                </c:pt>
                <c:pt idx="1530">
                  <c:v>4.2737061491966433E-2</c:v>
                </c:pt>
                <c:pt idx="1531">
                  <c:v>4.2738007955341883E-2</c:v>
                </c:pt>
                <c:pt idx="1532">
                  <c:v>4.2741608897624239E-2</c:v>
                </c:pt>
                <c:pt idx="1533">
                  <c:v>4.2746109292622236E-2</c:v>
                </c:pt>
                <c:pt idx="1534">
                  <c:v>4.2746146960420894E-2</c:v>
                </c:pt>
                <c:pt idx="1535">
                  <c:v>4.2749646939791441E-2</c:v>
                </c:pt>
                <c:pt idx="1536">
                  <c:v>4.2757269136727061E-2</c:v>
                </c:pt>
                <c:pt idx="1537">
                  <c:v>4.2762660787081463E-2</c:v>
                </c:pt>
                <c:pt idx="1538">
                  <c:v>4.2764362083901108E-2</c:v>
                </c:pt>
                <c:pt idx="1539">
                  <c:v>4.2765733427807096E-2</c:v>
                </c:pt>
                <c:pt idx="1540">
                  <c:v>4.2771320671300961E-2</c:v>
                </c:pt>
                <c:pt idx="1541">
                  <c:v>4.2780535057863833E-2</c:v>
                </c:pt>
                <c:pt idx="1542">
                  <c:v>4.2785815059810828E-2</c:v>
                </c:pt>
                <c:pt idx="1543">
                  <c:v>4.2786138499122162E-2</c:v>
                </c:pt>
                <c:pt idx="1544">
                  <c:v>4.2788196622990604E-2</c:v>
                </c:pt>
                <c:pt idx="1545">
                  <c:v>4.2788463590996306E-2</c:v>
                </c:pt>
                <c:pt idx="1546">
                  <c:v>4.2795921286047145E-2</c:v>
                </c:pt>
                <c:pt idx="1547">
                  <c:v>4.2798376457557019E-2</c:v>
                </c:pt>
                <c:pt idx="1548">
                  <c:v>4.2799616894731551E-2</c:v>
                </c:pt>
                <c:pt idx="1549">
                  <c:v>4.2805774937655361E-2</c:v>
                </c:pt>
                <c:pt idx="1550">
                  <c:v>4.2814108345285318E-2</c:v>
                </c:pt>
                <c:pt idx="1551">
                  <c:v>4.2818430417221887E-2</c:v>
                </c:pt>
                <c:pt idx="1552">
                  <c:v>4.2825173774601266E-2</c:v>
                </c:pt>
                <c:pt idx="1553">
                  <c:v>4.2830656186650495E-2</c:v>
                </c:pt>
                <c:pt idx="1554">
                  <c:v>4.2835343346245836E-2</c:v>
                </c:pt>
                <c:pt idx="1555">
                  <c:v>4.283746547996059E-2</c:v>
                </c:pt>
                <c:pt idx="1556">
                  <c:v>4.2840927429598885E-2</c:v>
                </c:pt>
                <c:pt idx="1557">
                  <c:v>4.2841420515445261E-2</c:v>
                </c:pt>
                <c:pt idx="1558">
                  <c:v>4.2844062154753004E-2</c:v>
                </c:pt>
                <c:pt idx="1559">
                  <c:v>4.2844498179379853E-2</c:v>
                </c:pt>
                <c:pt idx="1560">
                  <c:v>4.2852336344654685E-2</c:v>
                </c:pt>
                <c:pt idx="1561">
                  <c:v>4.2853263773636741E-2</c:v>
                </c:pt>
                <c:pt idx="1562">
                  <c:v>4.2857838617412991E-2</c:v>
                </c:pt>
                <c:pt idx="1563">
                  <c:v>4.2865680101121795E-2</c:v>
                </c:pt>
                <c:pt idx="1564">
                  <c:v>4.2866381716885948E-2</c:v>
                </c:pt>
                <c:pt idx="1565">
                  <c:v>4.2873484432554676E-2</c:v>
                </c:pt>
                <c:pt idx="1566">
                  <c:v>4.2875446017781593E-2</c:v>
                </c:pt>
                <c:pt idx="1567">
                  <c:v>4.2880705073206737E-2</c:v>
                </c:pt>
                <c:pt idx="1568">
                  <c:v>4.2881407461798249E-2</c:v>
                </c:pt>
                <c:pt idx="1569">
                  <c:v>4.2883252844471809E-2</c:v>
                </c:pt>
                <c:pt idx="1570">
                  <c:v>4.2885912654065939E-2</c:v>
                </c:pt>
                <c:pt idx="1571">
                  <c:v>4.2890159277854778E-2</c:v>
                </c:pt>
                <c:pt idx="1572">
                  <c:v>4.2892087952384639E-2</c:v>
                </c:pt>
                <c:pt idx="1573">
                  <c:v>4.2894153199332319E-2</c:v>
                </c:pt>
                <c:pt idx="1574">
                  <c:v>4.2896312894394217E-2</c:v>
                </c:pt>
                <c:pt idx="1575">
                  <c:v>4.2897798137442988E-2</c:v>
                </c:pt>
                <c:pt idx="1576">
                  <c:v>4.2900215449362289E-2</c:v>
                </c:pt>
                <c:pt idx="1577">
                  <c:v>4.2902799112845891E-2</c:v>
                </c:pt>
                <c:pt idx="1578">
                  <c:v>4.2904929699738581E-2</c:v>
                </c:pt>
                <c:pt idx="1579">
                  <c:v>4.2908079427726342E-2</c:v>
                </c:pt>
                <c:pt idx="1580">
                  <c:v>4.2912741352530093E-2</c:v>
                </c:pt>
                <c:pt idx="1581">
                  <c:v>4.2914891250062981E-2</c:v>
                </c:pt>
                <c:pt idx="1582">
                  <c:v>4.2917006538918834E-2</c:v>
                </c:pt>
                <c:pt idx="1583">
                  <c:v>4.292265371707038E-2</c:v>
                </c:pt>
                <c:pt idx="1584">
                  <c:v>4.292821084578291E-2</c:v>
                </c:pt>
                <c:pt idx="1585">
                  <c:v>4.2929200649092447E-2</c:v>
                </c:pt>
                <c:pt idx="1586">
                  <c:v>4.2929830414878634E-2</c:v>
                </c:pt>
                <c:pt idx="1587">
                  <c:v>4.2931518343322095E-2</c:v>
                </c:pt>
                <c:pt idx="1588">
                  <c:v>4.2935839868776915E-2</c:v>
                </c:pt>
                <c:pt idx="1589">
                  <c:v>4.2936238972152596E-2</c:v>
                </c:pt>
                <c:pt idx="1590">
                  <c:v>4.2939815449006158E-2</c:v>
                </c:pt>
                <c:pt idx="1591">
                  <c:v>4.2940706116288307E-2</c:v>
                </c:pt>
                <c:pt idx="1592">
                  <c:v>4.2944228033746423E-2</c:v>
                </c:pt>
                <c:pt idx="1593">
                  <c:v>4.2954934175270632E-2</c:v>
                </c:pt>
                <c:pt idx="1594">
                  <c:v>4.2955346615491719E-2</c:v>
                </c:pt>
                <c:pt idx="1595">
                  <c:v>4.2966293722767723E-2</c:v>
                </c:pt>
                <c:pt idx="1596">
                  <c:v>4.2968864904257664E-2</c:v>
                </c:pt>
                <c:pt idx="1597">
                  <c:v>4.2969552564907421E-2</c:v>
                </c:pt>
                <c:pt idx="1598">
                  <c:v>4.2970914574340213E-2</c:v>
                </c:pt>
                <c:pt idx="1599">
                  <c:v>4.2972569265757876E-2</c:v>
                </c:pt>
                <c:pt idx="1600">
                  <c:v>4.2975229918484237E-2</c:v>
                </c:pt>
                <c:pt idx="1601">
                  <c:v>4.2996625519772014E-2</c:v>
                </c:pt>
                <c:pt idx="1602">
                  <c:v>4.300087104635586E-2</c:v>
                </c:pt>
                <c:pt idx="1603">
                  <c:v>4.3016775897951609E-2</c:v>
                </c:pt>
                <c:pt idx="1604">
                  <c:v>4.3019803416817881E-2</c:v>
                </c:pt>
                <c:pt idx="1605">
                  <c:v>4.3026991520823232E-2</c:v>
                </c:pt>
                <c:pt idx="1606">
                  <c:v>4.3039058947509812E-2</c:v>
                </c:pt>
                <c:pt idx="1607">
                  <c:v>4.3046756702143973E-2</c:v>
                </c:pt>
                <c:pt idx="1608">
                  <c:v>4.3047195865271615E-2</c:v>
                </c:pt>
                <c:pt idx="1609">
                  <c:v>4.304740156054776E-2</c:v>
                </c:pt>
                <c:pt idx="1610">
                  <c:v>4.3047608597171827E-2</c:v>
                </c:pt>
                <c:pt idx="1611">
                  <c:v>4.3052595801938542E-2</c:v>
                </c:pt>
                <c:pt idx="1612">
                  <c:v>4.3055765833734938E-2</c:v>
                </c:pt>
                <c:pt idx="1613">
                  <c:v>4.3066164618022373E-2</c:v>
                </c:pt>
                <c:pt idx="1614">
                  <c:v>4.3067913969760729E-2</c:v>
                </c:pt>
                <c:pt idx="1615">
                  <c:v>4.3072037843231437E-2</c:v>
                </c:pt>
                <c:pt idx="1616">
                  <c:v>4.3073659406446252E-2</c:v>
                </c:pt>
                <c:pt idx="1617">
                  <c:v>4.3075592838665022E-2</c:v>
                </c:pt>
                <c:pt idx="1618">
                  <c:v>4.308505554078268E-2</c:v>
                </c:pt>
                <c:pt idx="1619">
                  <c:v>4.3090610466562485E-2</c:v>
                </c:pt>
                <c:pt idx="1620">
                  <c:v>4.3096952779055453E-2</c:v>
                </c:pt>
                <c:pt idx="1621">
                  <c:v>4.3097545638690393E-2</c:v>
                </c:pt>
                <c:pt idx="1622">
                  <c:v>4.3102702655979597E-2</c:v>
                </c:pt>
                <c:pt idx="1623">
                  <c:v>4.3103795715371263E-2</c:v>
                </c:pt>
                <c:pt idx="1624">
                  <c:v>4.3105317544725796E-2</c:v>
                </c:pt>
                <c:pt idx="1625">
                  <c:v>4.3106861529886409E-2</c:v>
                </c:pt>
                <c:pt idx="1626">
                  <c:v>4.3110571807092324E-2</c:v>
                </c:pt>
                <c:pt idx="1627">
                  <c:v>4.3124567943889858E-2</c:v>
                </c:pt>
                <c:pt idx="1628">
                  <c:v>4.3125126714149697E-2</c:v>
                </c:pt>
                <c:pt idx="1629">
                  <c:v>4.3125885616158488E-2</c:v>
                </c:pt>
                <c:pt idx="1630">
                  <c:v>4.3127415984110407E-2</c:v>
                </c:pt>
                <c:pt idx="1631">
                  <c:v>4.3130409628761468E-2</c:v>
                </c:pt>
                <c:pt idx="1632">
                  <c:v>4.3135669672433652E-2</c:v>
                </c:pt>
                <c:pt idx="1633">
                  <c:v>4.3138579646593289E-2</c:v>
                </c:pt>
                <c:pt idx="1634">
                  <c:v>4.3143743579110438E-2</c:v>
                </c:pt>
                <c:pt idx="1635">
                  <c:v>4.3144767141532148E-2</c:v>
                </c:pt>
                <c:pt idx="1636">
                  <c:v>4.3149466283110227E-2</c:v>
                </c:pt>
                <c:pt idx="1637">
                  <c:v>4.3149745840632026E-2</c:v>
                </c:pt>
                <c:pt idx="1638">
                  <c:v>4.3153157505623652E-2</c:v>
                </c:pt>
                <c:pt idx="1639">
                  <c:v>4.3162145028366128E-2</c:v>
                </c:pt>
                <c:pt idx="1640">
                  <c:v>4.3174987975069801E-2</c:v>
                </c:pt>
                <c:pt idx="1641">
                  <c:v>4.3175391754811443E-2</c:v>
                </c:pt>
                <c:pt idx="1642">
                  <c:v>4.3194242543652894E-2</c:v>
                </c:pt>
                <c:pt idx="1643">
                  <c:v>4.3196511753586853E-2</c:v>
                </c:pt>
                <c:pt idx="1644">
                  <c:v>4.3199095961357514E-2</c:v>
                </c:pt>
                <c:pt idx="1645">
                  <c:v>4.320178026601873E-2</c:v>
                </c:pt>
                <c:pt idx="1646">
                  <c:v>4.3206233922073789E-2</c:v>
                </c:pt>
                <c:pt idx="1647">
                  <c:v>4.3206275984236875E-2</c:v>
                </c:pt>
                <c:pt idx="1648">
                  <c:v>4.320962467300915E-2</c:v>
                </c:pt>
                <c:pt idx="1649">
                  <c:v>4.3210050607588979E-2</c:v>
                </c:pt>
                <c:pt idx="1650">
                  <c:v>4.3212025310283009E-2</c:v>
                </c:pt>
                <c:pt idx="1651">
                  <c:v>4.3213278068964689E-2</c:v>
                </c:pt>
                <c:pt idx="1652">
                  <c:v>4.3214851464745907E-2</c:v>
                </c:pt>
                <c:pt idx="1653">
                  <c:v>4.3215315193793735E-2</c:v>
                </c:pt>
                <c:pt idx="1654">
                  <c:v>4.3215555047153353E-2</c:v>
                </c:pt>
                <c:pt idx="1655">
                  <c:v>4.3217150215399514E-2</c:v>
                </c:pt>
                <c:pt idx="1656">
                  <c:v>4.3220675165387634E-2</c:v>
                </c:pt>
                <c:pt idx="1657">
                  <c:v>4.3223754139801729E-2</c:v>
                </c:pt>
                <c:pt idx="1658">
                  <c:v>4.3247324647594843E-2</c:v>
                </c:pt>
                <c:pt idx="1659">
                  <c:v>4.3248019073219846E-2</c:v>
                </c:pt>
                <c:pt idx="1660">
                  <c:v>4.3249482238451709E-2</c:v>
                </c:pt>
                <c:pt idx="1661">
                  <c:v>4.3254444689865945E-2</c:v>
                </c:pt>
                <c:pt idx="1662">
                  <c:v>4.3255101463551604E-2</c:v>
                </c:pt>
                <c:pt idx="1663">
                  <c:v>4.3256595540174692E-2</c:v>
                </c:pt>
                <c:pt idx="1664">
                  <c:v>4.3263277036345915E-2</c:v>
                </c:pt>
                <c:pt idx="1665">
                  <c:v>4.3265317615605925E-2</c:v>
                </c:pt>
                <c:pt idx="1666">
                  <c:v>4.3271040038415531E-2</c:v>
                </c:pt>
                <c:pt idx="1667">
                  <c:v>4.32731767714154E-2</c:v>
                </c:pt>
                <c:pt idx="1668">
                  <c:v>4.3277929950712002E-2</c:v>
                </c:pt>
                <c:pt idx="1669">
                  <c:v>4.3282915891263762E-2</c:v>
                </c:pt>
                <c:pt idx="1670">
                  <c:v>4.3286840136865568E-2</c:v>
                </c:pt>
                <c:pt idx="1671">
                  <c:v>4.3291619850447827E-2</c:v>
                </c:pt>
                <c:pt idx="1672">
                  <c:v>4.3294245983101165E-2</c:v>
                </c:pt>
                <c:pt idx="1673">
                  <c:v>4.3299704114919235E-2</c:v>
                </c:pt>
                <c:pt idx="1674">
                  <c:v>4.330316520031996E-2</c:v>
                </c:pt>
                <c:pt idx="1675">
                  <c:v>4.3303764037459391E-2</c:v>
                </c:pt>
                <c:pt idx="1676">
                  <c:v>4.3309949808036485E-2</c:v>
                </c:pt>
                <c:pt idx="1677">
                  <c:v>4.3314527394376023E-2</c:v>
                </c:pt>
                <c:pt idx="1678">
                  <c:v>4.3318503623033466E-2</c:v>
                </c:pt>
                <c:pt idx="1679">
                  <c:v>4.3321021935248227E-2</c:v>
                </c:pt>
                <c:pt idx="1680">
                  <c:v>4.3329728286850111E-2</c:v>
                </c:pt>
                <c:pt idx="1681">
                  <c:v>4.3330227138967947E-2</c:v>
                </c:pt>
                <c:pt idx="1682">
                  <c:v>4.3334558555439884E-2</c:v>
                </c:pt>
                <c:pt idx="1683">
                  <c:v>4.3338343780958688E-2</c:v>
                </c:pt>
                <c:pt idx="1684">
                  <c:v>4.3339239921173833E-2</c:v>
                </c:pt>
                <c:pt idx="1685">
                  <c:v>4.3340666061033151E-2</c:v>
                </c:pt>
                <c:pt idx="1686">
                  <c:v>4.3351213761288143E-2</c:v>
                </c:pt>
                <c:pt idx="1687">
                  <c:v>4.3362101945169984E-2</c:v>
                </c:pt>
                <c:pt idx="1688">
                  <c:v>4.3364606346003587E-2</c:v>
                </c:pt>
                <c:pt idx="1689">
                  <c:v>4.336891095059614E-2</c:v>
                </c:pt>
                <c:pt idx="1690">
                  <c:v>4.3372001865532583E-2</c:v>
                </c:pt>
                <c:pt idx="1691">
                  <c:v>4.3374284199533486E-2</c:v>
                </c:pt>
                <c:pt idx="1692">
                  <c:v>4.3381327817369364E-2</c:v>
                </c:pt>
                <c:pt idx="1693">
                  <c:v>4.3386020641141831E-2</c:v>
                </c:pt>
                <c:pt idx="1694">
                  <c:v>4.3387246910106869E-2</c:v>
                </c:pt>
                <c:pt idx="1695">
                  <c:v>4.3392790344726651E-2</c:v>
                </c:pt>
                <c:pt idx="1696">
                  <c:v>4.3395507455957549E-2</c:v>
                </c:pt>
                <c:pt idx="1697">
                  <c:v>4.3400664222782659E-2</c:v>
                </c:pt>
                <c:pt idx="1698">
                  <c:v>4.3406523056029434E-2</c:v>
                </c:pt>
                <c:pt idx="1699">
                  <c:v>4.3410325354261481E-2</c:v>
                </c:pt>
                <c:pt idx="1700">
                  <c:v>4.3422559449283415E-2</c:v>
                </c:pt>
                <c:pt idx="1701">
                  <c:v>4.342283925720869E-2</c:v>
                </c:pt>
                <c:pt idx="1702">
                  <c:v>4.3436024388526118E-2</c:v>
                </c:pt>
                <c:pt idx="1703">
                  <c:v>4.343660736903443E-2</c:v>
                </c:pt>
                <c:pt idx="1704">
                  <c:v>4.3443057026631759E-2</c:v>
                </c:pt>
                <c:pt idx="1705">
                  <c:v>4.3446378575205502E-2</c:v>
                </c:pt>
                <c:pt idx="1706">
                  <c:v>4.3446948018354359E-2</c:v>
                </c:pt>
                <c:pt idx="1707">
                  <c:v>4.3454291435210735E-2</c:v>
                </c:pt>
                <c:pt idx="1708">
                  <c:v>4.3454975716493038E-2</c:v>
                </c:pt>
                <c:pt idx="1709">
                  <c:v>4.3463801905673005E-2</c:v>
                </c:pt>
                <c:pt idx="1710">
                  <c:v>4.3472271797044382E-2</c:v>
                </c:pt>
                <c:pt idx="1711">
                  <c:v>4.3473233281144719E-2</c:v>
                </c:pt>
                <c:pt idx="1712">
                  <c:v>4.3474701987667785E-2</c:v>
                </c:pt>
                <c:pt idx="1713">
                  <c:v>4.3477040706473735E-2</c:v>
                </c:pt>
                <c:pt idx="1714">
                  <c:v>4.3477397325333067E-2</c:v>
                </c:pt>
                <c:pt idx="1715">
                  <c:v>4.3483255206664406E-2</c:v>
                </c:pt>
                <c:pt idx="1716">
                  <c:v>4.3486262829891986E-2</c:v>
                </c:pt>
                <c:pt idx="1717">
                  <c:v>4.3486901400328959E-2</c:v>
                </c:pt>
                <c:pt idx="1718">
                  <c:v>4.3494917569313563E-2</c:v>
                </c:pt>
                <c:pt idx="1719">
                  <c:v>4.3503767164438489E-2</c:v>
                </c:pt>
                <c:pt idx="1720">
                  <c:v>4.3504343438732773E-2</c:v>
                </c:pt>
                <c:pt idx="1721">
                  <c:v>4.3512491054897184E-2</c:v>
                </c:pt>
                <c:pt idx="1722">
                  <c:v>4.3543298985273537E-2</c:v>
                </c:pt>
                <c:pt idx="1723">
                  <c:v>4.3551303918242024E-2</c:v>
                </c:pt>
                <c:pt idx="1724">
                  <c:v>4.3553458841580683E-2</c:v>
                </c:pt>
                <c:pt idx="1725">
                  <c:v>4.3554776898806935E-2</c:v>
                </c:pt>
                <c:pt idx="1726">
                  <c:v>4.3563592795536454E-2</c:v>
                </c:pt>
                <c:pt idx="1727">
                  <c:v>4.3568231746415442E-2</c:v>
                </c:pt>
                <c:pt idx="1728">
                  <c:v>4.3568507960234149E-2</c:v>
                </c:pt>
                <c:pt idx="1729">
                  <c:v>4.3569179164226535E-2</c:v>
                </c:pt>
                <c:pt idx="1730">
                  <c:v>4.3569773253870236E-2</c:v>
                </c:pt>
                <c:pt idx="1731">
                  <c:v>4.3573613071800965E-2</c:v>
                </c:pt>
                <c:pt idx="1732">
                  <c:v>4.3578641767365589E-2</c:v>
                </c:pt>
                <c:pt idx="1733">
                  <c:v>4.3586985807944956E-2</c:v>
                </c:pt>
                <c:pt idx="1734">
                  <c:v>4.3589568868483086E-2</c:v>
                </c:pt>
                <c:pt idx="1735">
                  <c:v>4.359354502157875E-2</c:v>
                </c:pt>
                <c:pt idx="1736">
                  <c:v>4.3595026089368938E-2</c:v>
                </c:pt>
                <c:pt idx="1737">
                  <c:v>4.3604269906027948E-2</c:v>
                </c:pt>
                <c:pt idx="1738">
                  <c:v>4.3605680834273519E-2</c:v>
                </c:pt>
                <c:pt idx="1739">
                  <c:v>4.3630343304192243E-2</c:v>
                </c:pt>
                <c:pt idx="1740">
                  <c:v>4.3632013176021278E-2</c:v>
                </c:pt>
                <c:pt idx="1741">
                  <c:v>4.3636239362765172E-2</c:v>
                </c:pt>
                <c:pt idx="1742">
                  <c:v>4.3637768475369043E-2</c:v>
                </c:pt>
                <c:pt idx="1743">
                  <c:v>4.3638066801659159E-2</c:v>
                </c:pt>
                <c:pt idx="1744">
                  <c:v>4.3646355130920522E-2</c:v>
                </c:pt>
                <c:pt idx="1745">
                  <c:v>4.3652020866659313E-2</c:v>
                </c:pt>
                <c:pt idx="1746">
                  <c:v>4.3656372412588906E-2</c:v>
                </c:pt>
                <c:pt idx="1747">
                  <c:v>4.3656935544511333E-2</c:v>
                </c:pt>
                <c:pt idx="1748">
                  <c:v>4.3659699663645135E-2</c:v>
                </c:pt>
                <c:pt idx="1749">
                  <c:v>4.365978189225328E-2</c:v>
                </c:pt>
                <c:pt idx="1750">
                  <c:v>4.3660909190844421E-2</c:v>
                </c:pt>
                <c:pt idx="1751">
                  <c:v>4.366239808230743E-2</c:v>
                </c:pt>
                <c:pt idx="1752">
                  <c:v>4.3662881964438238E-2</c:v>
                </c:pt>
                <c:pt idx="1753">
                  <c:v>4.3662986585943697E-2</c:v>
                </c:pt>
                <c:pt idx="1754">
                  <c:v>4.3665528555487221E-2</c:v>
                </c:pt>
                <c:pt idx="1755">
                  <c:v>4.3671960009504351E-2</c:v>
                </c:pt>
                <c:pt idx="1756">
                  <c:v>4.3676835717814777E-2</c:v>
                </c:pt>
                <c:pt idx="1757">
                  <c:v>4.3685544828985678E-2</c:v>
                </c:pt>
                <c:pt idx="1758">
                  <c:v>4.3693568558935469E-2</c:v>
                </c:pt>
                <c:pt idx="1759">
                  <c:v>4.3696789286768123E-2</c:v>
                </c:pt>
                <c:pt idx="1760">
                  <c:v>4.3698267739689767E-2</c:v>
                </c:pt>
                <c:pt idx="1761">
                  <c:v>4.3710390426970447E-2</c:v>
                </c:pt>
                <c:pt idx="1762">
                  <c:v>4.3710978402357714E-2</c:v>
                </c:pt>
                <c:pt idx="1763">
                  <c:v>4.3711703158645809E-2</c:v>
                </c:pt>
                <c:pt idx="1764">
                  <c:v>4.3712953310252933E-2</c:v>
                </c:pt>
                <c:pt idx="1765">
                  <c:v>4.3714624620670328E-2</c:v>
                </c:pt>
                <c:pt idx="1766">
                  <c:v>4.3714960450523588E-2</c:v>
                </c:pt>
                <c:pt idx="1767">
                  <c:v>4.3717333085906418E-2</c:v>
                </c:pt>
                <c:pt idx="1768">
                  <c:v>4.3720041037930812E-2</c:v>
                </c:pt>
                <c:pt idx="1769">
                  <c:v>4.3725277508374738E-2</c:v>
                </c:pt>
                <c:pt idx="1770">
                  <c:v>4.3727369719719578E-2</c:v>
                </c:pt>
                <c:pt idx="1771">
                  <c:v>4.3728936949505748E-2</c:v>
                </c:pt>
                <c:pt idx="1772">
                  <c:v>4.3732615698328425E-2</c:v>
                </c:pt>
                <c:pt idx="1773">
                  <c:v>4.3739022593973997E-2</c:v>
                </c:pt>
                <c:pt idx="1774">
                  <c:v>4.3740942886010936E-2</c:v>
                </c:pt>
                <c:pt idx="1775">
                  <c:v>4.3743208009917156E-2</c:v>
                </c:pt>
                <c:pt idx="1776">
                  <c:v>4.3744266642821827E-2</c:v>
                </c:pt>
                <c:pt idx="1777">
                  <c:v>4.3761027803122632E-2</c:v>
                </c:pt>
                <c:pt idx="1778">
                  <c:v>4.3761167965594483E-2</c:v>
                </c:pt>
                <c:pt idx="1779">
                  <c:v>4.377473828363776E-2</c:v>
                </c:pt>
                <c:pt idx="1780">
                  <c:v>4.3776716739579502E-2</c:v>
                </c:pt>
                <c:pt idx="1781">
                  <c:v>4.3777490141996278E-2</c:v>
                </c:pt>
                <c:pt idx="1782">
                  <c:v>4.3777779484794221E-2</c:v>
                </c:pt>
                <c:pt idx="1783">
                  <c:v>4.3779367578121731E-2</c:v>
                </c:pt>
                <c:pt idx="1784">
                  <c:v>4.3780780283426912E-2</c:v>
                </c:pt>
                <c:pt idx="1785">
                  <c:v>4.3781784874817431E-2</c:v>
                </c:pt>
                <c:pt idx="1786">
                  <c:v>4.3782349835946199E-2</c:v>
                </c:pt>
                <c:pt idx="1787">
                  <c:v>4.3782994861096602E-2</c:v>
                </c:pt>
                <c:pt idx="1788">
                  <c:v>4.379079638340877E-2</c:v>
                </c:pt>
                <c:pt idx="1789">
                  <c:v>4.3797447014844337E-2</c:v>
                </c:pt>
                <c:pt idx="1790">
                  <c:v>4.3798447141825569E-2</c:v>
                </c:pt>
                <c:pt idx="1791">
                  <c:v>4.3800351581972041E-2</c:v>
                </c:pt>
                <c:pt idx="1792">
                  <c:v>4.3802127401602275E-2</c:v>
                </c:pt>
                <c:pt idx="1793">
                  <c:v>4.3802574756386381E-2</c:v>
                </c:pt>
                <c:pt idx="1794">
                  <c:v>4.3805379333325511E-2</c:v>
                </c:pt>
                <c:pt idx="1795">
                  <c:v>4.3808445874471191E-2</c:v>
                </c:pt>
                <c:pt idx="1796">
                  <c:v>4.3813758508600253E-2</c:v>
                </c:pt>
                <c:pt idx="1797">
                  <c:v>4.3817903168868799E-2</c:v>
                </c:pt>
                <c:pt idx="1798">
                  <c:v>4.3828322030563527E-2</c:v>
                </c:pt>
                <c:pt idx="1799">
                  <c:v>4.3829429923514907E-2</c:v>
                </c:pt>
                <c:pt idx="1800">
                  <c:v>4.3830857583532223E-2</c:v>
                </c:pt>
                <c:pt idx="1801">
                  <c:v>4.3840985276946132E-2</c:v>
                </c:pt>
                <c:pt idx="1802">
                  <c:v>4.3849287021640482E-2</c:v>
                </c:pt>
                <c:pt idx="1803">
                  <c:v>4.3851508285683627E-2</c:v>
                </c:pt>
                <c:pt idx="1804">
                  <c:v>4.3853446801302098E-2</c:v>
                </c:pt>
                <c:pt idx="1805">
                  <c:v>4.3859392534872255E-2</c:v>
                </c:pt>
                <c:pt idx="1806">
                  <c:v>4.3873492247151757E-2</c:v>
                </c:pt>
                <c:pt idx="1807">
                  <c:v>4.3875031505981488E-2</c:v>
                </c:pt>
                <c:pt idx="1808">
                  <c:v>4.3879129753865431E-2</c:v>
                </c:pt>
                <c:pt idx="1809">
                  <c:v>4.3881493646710013E-2</c:v>
                </c:pt>
                <c:pt idx="1810">
                  <c:v>4.3883054759222828E-2</c:v>
                </c:pt>
                <c:pt idx="1811">
                  <c:v>4.3883894981169069E-2</c:v>
                </c:pt>
                <c:pt idx="1812">
                  <c:v>4.3893245108745704E-2</c:v>
                </c:pt>
                <c:pt idx="1813">
                  <c:v>4.3895931587799142E-2</c:v>
                </c:pt>
                <c:pt idx="1814">
                  <c:v>4.3898044531632596E-2</c:v>
                </c:pt>
                <c:pt idx="1815">
                  <c:v>4.3901372435775077E-2</c:v>
                </c:pt>
                <c:pt idx="1816">
                  <c:v>4.391124344116526E-2</c:v>
                </c:pt>
                <c:pt idx="1817">
                  <c:v>4.3918415324869731E-2</c:v>
                </c:pt>
                <c:pt idx="1818">
                  <c:v>4.3920148233952183E-2</c:v>
                </c:pt>
                <c:pt idx="1819">
                  <c:v>4.3928043653629123E-2</c:v>
                </c:pt>
                <c:pt idx="1820">
                  <c:v>4.3931049658043619E-2</c:v>
                </c:pt>
                <c:pt idx="1821">
                  <c:v>4.3939517488336355E-2</c:v>
                </c:pt>
                <c:pt idx="1822">
                  <c:v>4.3944031486947699E-2</c:v>
                </c:pt>
                <c:pt idx="1823">
                  <c:v>4.3948616294740006E-2</c:v>
                </c:pt>
                <c:pt idx="1824">
                  <c:v>4.3966839939770574E-2</c:v>
                </c:pt>
                <c:pt idx="1825">
                  <c:v>4.3970594085912085E-2</c:v>
                </c:pt>
                <c:pt idx="1826">
                  <c:v>4.3973359935019829E-2</c:v>
                </c:pt>
                <c:pt idx="1827">
                  <c:v>4.39790215347311E-2</c:v>
                </c:pt>
                <c:pt idx="1828">
                  <c:v>4.3984461420833121E-2</c:v>
                </c:pt>
                <c:pt idx="1829">
                  <c:v>4.3987307925297925E-2</c:v>
                </c:pt>
                <c:pt idx="1830">
                  <c:v>4.4000754575209688E-2</c:v>
                </c:pt>
                <c:pt idx="1831">
                  <c:v>4.4004060382998089E-2</c:v>
                </c:pt>
                <c:pt idx="1832">
                  <c:v>4.4007430489465538E-2</c:v>
                </c:pt>
                <c:pt idx="1833">
                  <c:v>4.4013389942602066E-2</c:v>
                </c:pt>
                <c:pt idx="1834">
                  <c:v>4.4013571859454981E-2</c:v>
                </c:pt>
                <c:pt idx="1835">
                  <c:v>4.4018397476851767E-2</c:v>
                </c:pt>
                <c:pt idx="1836">
                  <c:v>4.4020473833160656E-2</c:v>
                </c:pt>
                <c:pt idx="1837">
                  <c:v>4.4023822142472913E-2</c:v>
                </c:pt>
                <c:pt idx="1838">
                  <c:v>4.4024654643457062E-2</c:v>
                </c:pt>
                <c:pt idx="1839">
                  <c:v>4.4025012846364175E-2</c:v>
                </c:pt>
                <c:pt idx="1840">
                  <c:v>4.402511039878565E-2</c:v>
                </c:pt>
                <c:pt idx="1841">
                  <c:v>4.4030622063232716E-2</c:v>
                </c:pt>
                <c:pt idx="1842">
                  <c:v>4.4033728837293173E-2</c:v>
                </c:pt>
                <c:pt idx="1843">
                  <c:v>4.4034714121073959E-2</c:v>
                </c:pt>
                <c:pt idx="1844">
                  <c:v>4.4037559939634541E-2</c:v>
                </c:pt>
                <c:pt idx="1845">
                  <c:v>4.4039827885975269E-2</c:v>
                </c:pt>
                <c:pt idx="1846">
                  <c:v>4.4051116725998263E-2</c:v>
                </c:pt>
                <c:pt idx="1847">
                  <c:v>4.4055012014562411E-2</c:v>
                </c:pt>
                <c:pt idx="1848">
                  <c:v>4.4057186283632976E-2</c:v>
                </c:pt>
                <c:pt idx="1849">
                  <c:v>4.4061059936192137E-2</c:v>
                </c:pt>
                <c:pt idx="1850">
                  <c:v>4.4065176414146867E-2</c:v>
                </c:pt>
                <c:pt idx="1851">
                  <c:v>4.4067466921502207E-2</c:v>
                </c:pt>
                <c:pt idx="1852">
                  <c:v>4.4068788783817592E-2</c:v>
                </c:pt>
                <c:pt idx="1853">
                  <c:v>4.4072114931188233E-2</c:v>
                </c:pt>
                <c:pt idx="1854">
                  <c:v>4.4073002891970692E-2</c:v>
                </c:pt>
                <c:pt idx="1855">
                  <c:v>4.4075046635684734E-2</c:v>
                </c:pt>
                <c:pt idx="1856">
                  <c:v>4.4075550567331589E-2</c:v>
                </c:pt>
                <c:pt idx="1857">
                  <c:v>4.4080661631108908E-2</c:v>
                </c:pt>
                <c:pt idx="1858">
                  <c:v>4.408084126272338E-2</c:v>
                </c:pt>
                <c:pt idx="1859">
                  <c:v>4.4083526430157338E-2</c:v>
                </c:pt>
                <c:pt idx="1860">
                  <c:v>4.4098868291226223E-2</c:v>
                </c:pt>
                <c:pt idx="1861">
                  <c:v>4.4103209368266727E-2</c:v>
                </c:pt>
                <c:pt idx="1862">
                  <c:v>4.410480993272814E-2</c:v>
                </c:pt>
                <c:pt idx="1863">
                  <c:v>4.4106556111988438E-2</c:v>
                </c:pt>
                <c:pt idx="1864">
                  <c:v>4.4122643679263662E-2</c:v>
                </c:pt>
                <c:pt idx="1865">
                  <c:v>4.4127947126960221E-2</c:v>
                </c:pt>
                <c:pt idx="1866">
                  <c:v>4.4131569233641477E-2</c:v>
                </c:pt>
                <c:pt idx="1867">
                  <c:v>4.413406514547602E-2</c:v>
                </c:pt>
                <c:pt idx="1868">
                  <c:v>4.4134275622892405E-2</c:v>
                </c:pt>
                <c:pt idx="1869">
                  <c:v>4.4135819609653959E-2</c:v>
                </c:pt>
                <c:pt idx="1870">
                  <c:v>4.4141562651839328E-2</c:v>
                </c:pt>
                <c:pt idx="1871">
                  <c:v>4.4142416638722093E-2</c:v>
                </c:pt>
                <c:pt idx="1872">
                  <c:v>4.4152868880249052E-2</c:v>
                </c:pt>
                <c:pt idx="1873">
                  <c:v>4.4154885612232242E-2</c:v>
                </c:pt>
                <c:pt idx="1874">
                  <c:v>4.415911127108596E-2</c:v>
                </c:pt>
                <c:pt idx="1875">
                  <c:v>4.4163608920922748E-2</c:v>
                </c:pt>
                <c:pt idx="1876">
                  <c:v>4.4165361623503374E-2</c:v>
                </c:pt>
                <c:pt idx="1877">
                  <c:v>4.4171827549506881E-2</c:v>
                </c:pt>
                <c:pt idx="1878">
                  <c:v>4.4177195264520908E-2</c:v>
                </c:pt>
                <c:pt idx="1879">
                  <c:v>4.4178046555141792E-2</c:v>
                </c:pt>
                <c:pt idx="1880">
                  <c:v>4.418155126420964E-2</c:v>
                </c:pt>
                <c:pt idx="1881">
                  <c:v>4.4183630646813077E-2</c:v>
                </c:pt>
                <c:pt idx="1882">
                  <c:v>4.4191764881834628E-2</c:v>
                </c:pt>
                <c:pt idx="1883">
                  <c:v>4.4195837163783169E-2</c:v>
                </c:pt>
                <c:pt idx="1884">
                  <c:v>4.4195971052540584E-2</c:v>
                </c:pt>
                <c:pt idx="1885">
                  <c:v>4.420069670498461E-2</c:v>
                </c:pt>
                <c:pt idx="1886">
                  <c:v>4.42007758559535E-2</c:v>
                </c:pt>
                <c:pt idx="1887">
                  <c:v>4.4201259326682507E-2</c:v>
                </c:pt>
                <c:pt idx="1888">
                  <c:v>4.420611933844798E-2</c:v>
                </c:pt>
                <c:pt idx="1889">
                  <c:v>4.4210738973427199E-2</c:v>
                </c:pt>
                <c:pt idx="1890">
                  <c:v>4.4220296586568786E-2</c:v>
                </c:pt>
                <c:pt idx="1891">
                  <c:v>4.4221109287383431E-2</c:v>
                </c:pt>
                <c:pt idx="1892">
                  <c:v>4.4221562317610319E-2</c:v>
                </c:pt>
                <c:pt idx="1893">
                  <c:v>4.4224987812132133E-2</c:v>
                </c:pt>
                <c:pt idx="1894">
                  <c:v>4.422822618366884E-2</c:v>
                </c:pt>
                <c:pt idx="1895">
                  <c:v>4.4229601303619859E-2</c:v>
                </c:pt>
                <c:pt idx="1896">
                  <c:v>4.423004769596206E-2</c:v>
                </c:pt>
                <c:pt idx="1897">
                  <c:v>4.4231249328951172E-2</c:v>
                </c:pt>
                <c:pt idx="1898">
                  <c:v>4.4235210559429694E-2</c:v>
                </c:pt>
                <c:pt idx="1899">
                  <c:v>4.4239470154316507E-2</c:v>
                </c:pt>
                <c:pt idx="1900">
                  <c:v>4.424126832158759E-2</c:v>
                </c:pt>
                <c:pt idx="1901">
                  <c:v>4.4241683785788188E-2</c:v>
                </c:pt>
                <c:pt idx="1902">
                  <c:v>4.4246543939368443E-2</c:v>
                </c:pt>
                <c:pt idx="1903">
                  <c:v>4.4246688261097455E-2</c:v>
                </c:pt>
                <c:pt idx="1904">
                  <c:v>4.4246856552991431E-2</c:v>
                </c:pt>
                <c:pt idx="1905">
                  <c:v>4.4248497096745609E-2</c:v>
                </c:pt>
                <c:pt idx="1906">
                  <c:v>4.4249957927535277E-2</c:v>
                </c:pt>
                <c:pt idx="1907">
                  <c:v>4.4250578747353275E-2</c:v>
                </c:pt>
                <c:pt idx="1908">
                  <c:v>4.4252282509707808E-2</c:v>
                </c:pt>
                <c:pt idx="1909">
                  <c:v>4.4257053530676327E-2</c:v>
                </c:pt>
                <c:pt idx="1910">
                  <c:v>4.4263176041638097E-2</c:v>
                </c:pt>
                <c:pt idx="1911">
                  <c:v>4.4265980635231239E-2</c:v>
                </c:pt>
                <c:pt idx="1912">
                  <c:v>4.4272939952767931E-2</c:v>
                </c:pt>
                <c:pt idx="1913">
                  <c:v>4.4282284054524057E-2</c:v>
                </c:pt>
                <c:pt idx="1914">
                  <c:v>4.4288641126717376E-2</c:v>
                </c:pt>
                <c:pt idx="1915">
                  <c:v>4.4291454980030398E-2</c:v>
                </c:pt>
                <c:pt idx="1916">
                  <c:v>4.4299186757808195E-2</c:v>
                </c:pt>
                <c:pt idx="1917">
                  <c:v>4.4310311759099053E-2</c:v>
                </c:pt>
                <c:pt idx="1918">
                  <c:v>4.4319326616758969E-2</c:v>
                </c:pt>
                <c:pt idx="1919">
                  <c:v>4.4321106074076022E-2</c:v>
                </c:pt>
                <c:pt idx="1920">
                  <c:v>4.4323447989739195E-2</c:v>
                </c:pt>
                <c:pt idx="1921">
                  <c:v>4.4325191438714606E-2</c:v>
                </c:pt>
                <c:pt idx="1922">
                  <c:v>4.4328244861434829E-2</c:v>
                </c:pt>
                <c:pt idx="1923">
                  <c:v>4.4328873295611082E-2</c:v>
                </c:pt>
                <c:pt idx="1924">
                  <c:v>4.4330097149868797E-2</c:v>
                </c:pt>
                <c:pt idx="1925">
                  <c:v>4.4330818388752302E-2</c:v>
                </c:pt>
                <c:pt idx="1926">
                  <c:v>4.4334214889422352E-2</c:v>
                </c:pt>
                <c:pt idx="1927">
                  <c:v>4.4340083605563185E-2</c:v>
                </c:pt>
                <c:pt idx="1928">
                  <c:v>4.4341826204895352E-2</c:v>
                </c:pt>
                <c:pt idx="1929">
                  <c:v>4.4357948445472806E-2</c:v>
                </c:pt>
                <c:pt idx="1930">
                  <c:v>4.4358809396991328E-2</c:v>
                </c:pt>
                <c:pt idx="1931">
                  <c:v>4.4361584381771735E-2</c:v>
                </c:pt>
                <c:pt idx="1932">
                  <c:v>4.436187717338802E-2</c:v>
                </c:pt>
                <c:pt idx="1933">
                  <c:v>4.4370983542803222E-2</c:v>
                </c:pt>
                <c:pt idx="1934">
                  <c:v>4.4374256935808765E-2</c:v>
                </c:pt>
                <c:pt idx="1935">
                  <c:v>4.437961519321254E-2</c:v>
                </c:pt>
                <c:pt idx="1936">
                  <c:v>4.4384264058416001E-2</c:v>
                </c:pt>
                <c:pt idx="1937">
                  <c:v>4.4386403358563475E-2</c:v>
                </c:pt>
                <c:pt idx="1938">
                  <c:v>4.4390537873886693E-2</c:v>
                </c:pt>
                <c:pt idx="1939">
                  <c:v>4.4392126367678753E-2</c:v>
                </c:pt>
                <c:pt idx="1940">
                  <c:v>4.4392290364945408E-2</c:v>
                </c:pt>
                <c:pt idx="1941">
                  <c:v>4.4394579415487412E-2</c:v>
                </c:pt>
                <c:pt idx="1942">
                  <c:v>4.4401102120433134E-2</c:v>
                </c:pt>
                <c:pt idx="1943">
                  <c:v>4.4402440131864118E-2</c:v>
                </c:pt>
                <c:pt idx="1944">
                  <c:v>4.4406159980912463E-2</c:v>
                </c:pt>
                <c:pt idx="1945">
                  <c:v>4.4406628996488173E-2</c:v>
                </c:pt>
                <c:pt idx="1946">
                  <c:v>4.4408513228380686E-2</c:v>
                </c:pt>
                <c:pt idx="1947">
                  <c:v>4.4411914497515026E-2</c:v>
                </c:pt>
                <c:pt idx="1948">
                  <c:v>4.4416819891708537E-2</c:v>
                </c:pt>
                <c:pt idx="1949">
                  <c:v>4.4423281781241775E-2</c:v>
                </c:pt>
                <c:pt idx="1950">
                  <c:v>4.4423572781328913E-2</c:v>
                </c:pt>
                <c:pt idx="1951">
                  <c:v>4.4428691158721056E-2</c:v>
                </c:pt>
                <c:pt idx="1952">
                  <c:v>4.4430208248211089E-2</c:v>
                </c:pt>
                <c:pt idx="1953">
                  <c:v>4.4442746054101701E-2</c:v>
                </c:pt>
                <c:pt idx="1954">
                  <c:v>4.4448523016602515E-2</c:v>
                </c:pt>
                <c:pt idx="1955">
                  <c:v>4.4450876765872671E-2</c:v>
                </c:pt>
                <c:pt idx="1956">
                  <c:v>4.4453098367610577E-2</c:v>
                </c:pt>
                <c:pt idx="1957">
                  <c:v>4.4456749886564451E-2</c:v>
                </c:pt>
                <c:pt idx="1958">
                  <c:v>4.4460246264219183E-2</c:v>
                </c:pt>
                <c:pt idx="1959">
                  <c:v>4.4460530512593133E-2</c:v>
                </c:pt>
                <c:pt idx="1960">
                  <c:v>4.4464703572585584E-2</c:v>
                </c:pt>
                <c:pt idx="1961">
                  <c:v>4.4473366799506531E-2</c:v>
                </c:pt>
                <c:pt idx="1962">
                  <c:v>4.4474226417879015E-2</c:v>
                </c:pt>
                <c:pt idx="1963">
                  <c:v>4.4485107179172978E-2</c:v>
                </c:pt>
                <c:pt idx="1964">
                  <c:v>4.4485923100787694E-2</c:v>
                </c:pt>
                <c:pt idx="1965">
                  <c:v>4.4488432781398801E-2</c:v>
                </c:pt>
                <c:pt idx="1966">
                  <c:v>4.4492514517092019E-2</c:v>
                </c:pt>
                <c:pt idx="1967">
                  <c:v>4.449835596395979E-2</c:v>
                </c:pt>
                <c:pt idx="1968">
                  <c:v>4.4503550998264307E-2</c:v>
                </c:pt>
                <c:pt idx="1969">
                  <c:v>4.4508429459197085E-2</c:v>
                </c:pt>
                <c:pt idx="1970">
                  <c:v>4.4513636033712389E-2</c:v>
                </c:pt>
                <c:pt idx="1971">
                  <c:v>4.4514828854473221E-2</c:v>
                </c:pt>
                <c:pt idx="1972">
                  <c:v>4.4515512052561768E-2</c:v>
                </c:pt>
                <c:pt idx="1973">
                  <c:v>4.4516199749745411E-2</c:v>
                </c:pt>
                <c:pt idx="1974">
                  <c:v>4.4516994271151411E-2</c:v>
                </c:pt>
                <c:pt idx="1975">
                  <c:v>4.4518891192145471E-2</c:v>
                </c:pt>
                <c:pt idx="1976">
                  <c:v>4.4523846139615131E-2</c:v>
                </c:pt>
                <c:pt idx="1977">
                  <c:v>4.4538354123505153E-2</c:v>
                </c:pt>
                <c:pt idx="1978">
                  <c:v>4.4543158598455479E-2</c:v>
                </c:pt>
                <c:pt idx="1979">
                  <c:v>4.4547481996654037E-2</c:v>
                </c:pt>
                <c:pt idx="1980">
                  <c:v>4.4549449906422289E-2</c:v>
                </c:pt>
                <c:pt idx="1981">
                  <c:v>4.4551199164956534E-2</c:v>
                </c:pt>
                <c:pt idx="1982">
                  <c:v>4.4552489230682557E-2</c:v>
                </c:pt>
                <c:pt idx="1983">
                  <c:v>4.455368947838112E-2</c:v>
                </c:pt>
                <c:pt idx="1984">
                  <c:v>4.4555725077274788E-2</c:v>
                </c:pt>
                <c:pt idx="1985">
                  <c:v>4.4559148637582924E-2</c:v>
                </c:pt>
                <c:pt idx="1986">
                  <c:v>4.4559679555988163E-2</c:v>
                </c:pt>
                <c:pt idx="1987">
                  <c:v>4.4577726533744366E-2</c:v>
                </c:pt>
                <c:pt idx="1988">
                  <c:v>4.4577925688783271E-2</c:v>
                </c:pt>
                <c:pt idx="1989">
                  <c:v>4.458180340854434E-2</c:v>
                </c:pt>
                <c:pt idx="1990">
                  <c:v>4.4583048214525522E-2</c:v>
                </c:pt>
                <c:pt idx="1991">
                  <c:v>4.4585335293932493E-2</c:v>
                </c:pt>
                <c:pt idx="1992">
                  <c:v>4.458671238712375E-2</c:v>
                </c:pt>
                <c:pt idx="1993">
                  <c:v>4.4587041808473948E-2</c:v>
                </c:pt>
                <c:pt idx="1994">
                  <c:v>4.4587089430940585E-2</c:v>
                </c:pt>
                <c:pt idx="1995">
                  <c:v>4.4588337903049391E-2</c:v>
                </c:pt>
                <c:pt idx="1996">
                  <c:v>4.4589802765713005E-2</c:v>
                </c:pt>
                <c:pt idx="1997">
                  <c:v>4.459152934288535E-2</c:v>
                </c:pt>
                <c:pt idx="1998">
                  <c:v>4.459242844389677E-2</c:v>
                </c:pt>
                <c:pt idx="1999">
                  <c:v>4.459672798864811E-2</c:v>
                </c:pt>
                <c:pt idx="2000">
                  <c:v>4.4600056432172464E-2</c:v>
                </c:pt>
                <c:pt idx="2001">
                  <c:v>4.4600419316228379E-2</c:v>
                </c:pt>
                <c:pt idx="2002">
                  <c:v>4.4600861320831742E-2</c:v>
                </c:pt>
                <c:pt idx="2003">
                  <c:v>4.4608407128585936E-2</c:v>
                </c:pt>
                <c:pt idx="2004">
                  <c:v>4.4610940647148434E-2</c:v>
                </c:pt>
                <c:pt idx="2005">
                  <c:v>4.4611101013186882E-2</c:v>
                </c:pt>
                <c:pt idx="2006">
                  <c:v>4.4613718591027363E-2</c:v>
                </c:pt>
                <c:pt idx="2007">
                  <c:v>4.4614593282719994E-2</c:v>
                </c:pt>
                <c:pt idx="2008">
                  <c:v>4.4617461991653062E-2</c:v>
                </c:pt>
                <c:pt idx="2009">
                  <c:v>4.462195270483682E-2</c:v>
                </c:pt>
                <c:pt idx="2010">
                  <c:v>4.4630028426607016E-2</c:v>
                </c:pt>
                <c:pt idx="2011">
                  <c:v>4.4630999189783305E-2</c:v>
                </c:pt>
                <c:pt idx="2012">
                  <c:v>4.4632647484170507E-2</c:v>
                </c:pt>
                <c:pt idx="2013">
                  <c:v>4.4636297648804835E-2</c:v>
                </c:pt>
                <c:pt idx="2014">
                  <c:v>4.4636355457277954E-2</c:v>
                </c:pt>
                <c:pt idx="2015">
                  <c:v>4.4636389557731526E-2</c:v>
                </c:pt>
                <c:pt idx="2016">
                  <c:v>4.4639593445316095E-2</c:v>
                </c:pt>
                <c:pt idx="2017">
                  <c:v>4.4639823861022165E-2</c:v>
                </c:pt>
                <c:pt idx="2018">
                  <c:v>4.4644564475127879E-2</c:v>
                </c:pt>
                <c:pt idx="2019">
                  <c:v>4.4646813591663337E-2</c:v>
                </c:pt>
                <c:pt idx="2020">
                  <c:v>4.4647416307168175E-2</c:v>
                </c:pt>
                <c:pt idx="2021">
                  <c:v>4.4647973737681257E-2</c:v>
                </c:pt>
                <c:pt idx="2022">
                  <c:v>4.465416752215523E-2</c:v>
                </c:pt>
                <c:pt idx="2023">
                  <c:v>4.4664152501546317E-2</c:v>
                </c:pt>
                <c:pt idx="2024">
                  <c:v>4.466482403168115E-2</c:v>
                </c:pt>
                <c:pt idx="2025">
                  <c:v>4.466491834745101E-2</c:v>
                </c:pt>
                <c:pt idx="2026">
                  <c:v>4.4666146162815279E-2</c:v>
                </c:pt>
                <c:pt idx="2027">
                  <c:v>4.467513115904298E-2</c:v>
                </c:pt>
                <c:pt idx="2028">
                  <c:v>4.4679537312554141E-2</c:v>
                </c:pt>
                <c:pt idx="2029">
                  <c:v>4.4687071123570066E-2</c:v>
                </c:pt>
                <c:pt idx="2030">
                  <c:v>4.4688296659434856E-2</c:v>
                </c:pt>
                <c:pt idx="2031">
                  <c:v>4.4689057484605499E-2</c:v>
                </c:pt>
                <c:pt idx="2032">
                  <c:v>4.4696112605784322E-2</c:v>
                </c:pt>
                <c:pt idx="2033">
                  <c:v>4.4697465249349699E-2</c:v>
                </c:pt>
                <c:pt idx="2034">
                  <c:v>4.4699404756748828E-2</c:v>
                </c:pt>
                <c:pt idx="2035">
                  <c:v>4.4707695822110649E-2</c:v>
                </c:pt>
                <c:pt idx="2036">
                  <c:v>4.4708369476045728E-2</c:v>
                </c:pt>
                <c:pt idx="2037">
                  <c:v>4.4712455944465601E-2</c:v>
                </c:pt>
                <c:pt idx="2038">
                  <c:v>4.4713907820923326E-2</c:v>
                </c:pt>
                <c:pt idx="2039">
                  <c:v>4.4715142657474782E-2</c:v>
                </c:pt>
                <c:pt idx="2040">
                  <c:v>4.4715399598453498E-2</c:v>
                </c:pt>
                <c:pt idx="2041">
                  <c:v>4.4720636907023437E-2</c:v>
                </c:pt>
                <c:pt idx="2042">
                  <c:v>4.4747027713119669E-2</c:v>
                </c:pt>
                <c:pt idx="2043">
                  <c:v>4.4747067081444047E-2</c:v>
                </c:pt>
                <c:pt idx="2044">
                  <c:v>4.4753526829603096E-2</c:v>
                </c:pt>
                <c:pt idx="2045">
                  <c:v>4.475357786438261E-2</c:v>
                </c:pt>
                <c:pt idx="2046">
                  <c:v>4.4758703274843992E-2</c:v>
                </c:pt>
                <c:pt idx="2047">
                  <c:v>4.4767217018036876E-2</c:v>
                </c:pt>
                <c:pt idx="2048">
                  <c:v>4.4769054924131524E-2</c:v>
                </c:pt>
                <c:pt idx="2049">
                  <c:v>4.4769610839706653E-2</c:v>
                </c:pt>
                <c:pt idx="2050">
                  <c:v>4.476977750793476E-2</c:v>
                </c:pt>
                <c:pt idx="2051">
                  <c:v>4.4771449619489978E-2</c:v>
                </c:pt>
                <c:pt idx="2052">
                  <c:v>4.477337542761628E-2</c:v>
                </c:pt>
                <c:pt idx="2053">
                  <c:v>4.4779364173243463E-2</c:v>
                </c:pt>
                <c:pt idx="2054">
                  <c:v>4.4781345715575016E-2</c:v>
                </c:pt>
                <c:pt idx="2055">
                  <c:v>4.4787503016678443E-2</c:v>
                </c:pt>
                <c:pt idx="2056">
                  <c:v>4.4787760228324869E-2</c:v>
                </c:pt>
                <c:pt idx="2057">
                  <c:v>4.4800396358216643E-2</c:v>
                </c:pt>
                <c:pt idx="2058">
                  <c:v>4.4808080344788115E-2</c:v>
                </c:pt>
                <c:pt idx="2059">
                  <c:v>4.4808229794252918E-2</c:v>
                </c:pt>
                <c:pt idx="2060">
                  <c:v>4.4811309062896987E-2</c:v>
                </c:pt>
                <c:pt idx="2061">
                  <c:v>4.4813476905219307E-2</c:v>
                </c:pt>
                <c:pt idx="2062">
                  <c:v>4.4815593025397504E-2</c:v>
                </c:pt>
                <c:pt idx="2063">
                  <c:v>4.4817809482913695E-2</c:v>
                </c:pt>
                <c:pt idx="2064">
                  <c:v>4.4820672298854891E-2</c:v>
                </c:pt>
                <c:pt idx="2065">
                  <c:v>4.4822659519313524E-2</c:v>
                </c:pt>
                <c:pt idx="2066">
                  <c:v>4.4823332717164099E-2</c:v>
                </c:pt>
                <c:pt idx="2067">
                  <c:v>4.4828241332693697E-2</c:v>
                </c:pt>
                <c:pt idx="2068">
                  <c:v>4.482890380999649E-2</c:v>
                </c:pt>
                <c:pt idx="2069">
                  <c:v>4.4836498911800415E-2</c:v>
                </c:pt>
                <c:pt idx="2070">
                  <c:v>4.4837658007618186E-2</c:v>
                </c:pt>
                <c:pt idx="2071">
                  <c:v>4.4838088681116162E-2</c:v>
                </c:pt>
                <c:pt idx="2072">
                  <c:v>4.4840775608929295E-2</c:v>
                </c:pt>
                <c:pt idx="2073">
                  <c:v>4.4841657577539218E-2</c:v>
                </c:pt>
                <c:pt idx="2074">
                  <c:v>4.4846130600705969E-2</c:v>
                </c:pt>
                <c:pt idx="2075">
                  <c:v>4.4848863282919593E-2</c:v>
                </c:pt>
                <c:pt idx="2076">
                  <c:v>4.4852938088644878E-2</c:v>
                </c:pt>
                <c:pt idx="2077">
                  <c:v>4.4861511951927557E-2</c:v>
                </c:pt>
                <c:pt idx="2078">
                  <c:v>4.486589557367382E-2</c:v>
                </c:pt>
                <c:pt idx="2079">
                  <c:v>4.4867366384020668E-2</c:v>
                </c:pt>
                <c:pt idx="2080">
                  <c:v>4.4874288106235172E-2</c:v>
                </c:pt>
                <c:pt idx="2081">
                  <c:v>4.4874688247794836E-2</c:v>
                </c:pt>
                <c:pt idx="2082">
                  <c:v>4.4875908470687786E-2</c:v>
                </c:pt>
                <c:pt idx="2083">
                  <c:v>4.4878649030416051E-2</c:v>
                </c:pt>
                <c:pt idx="2084">
                  <c:v>4.4878995718127035E-2</c:v>
                </c:pt>
                <c:pt idx="2085">
                  <c:v>4.4879188794613167E-2</c:v>
                </c:pt>
                <c:pt idx="2086">
                  <c:v>4.4880693441789132E-2</c:v>
                </c:pt>
                <c:pt idx="2087">
                  <c:v>4.4881698711662921E-2</c:v>
                </c:pt>
                <c:pt idx="2088">
                  <c:v>4.4883461402417835E-2</c:v>
                </c:pt>
                <c:pt idx="2089">
                  <c:v>4.4889664283941588E-2</c:v>
                </c:pt>
                <c:pt idx="2090">
                  <c:v>4.4890677484987762E-2</c:v>
                </c:pt>
                <c:pt idx="2091">
                  <c:v>4.490015898832711E-2</c:v>
                </c:pt>
                <c:pt idx="2092">
                  <c:v>4.4902999359571316E-2</c:v>
                </c:pt>
                <c:pt idx="2093">
                  <c:v>4.490467877648685E-2</c:v>
                </c:pt>
                <c:pt idx="2094">
                  <c:v>4.4906499713638359E-2</c:v>
                </c:pt>
                <c:pt idx="2095">
                  <c:v>4.4907046262182782E-2</c:v>
                </c:pt>
                <c:pt idx="2096">
                  <c:v>4.4913629715098491E-2</c:v>
                </c:pt>
                <c:pt idx="2097">
                  <c:v>4.4920011373113855E-2</c:v>
                </c:pt>
                <c:pt idx="2098">
                  <c:v>4.4924106764206995E-2</c:v>
                </c:pt>
                <c:pt idx="2099">
                  <c:v>4.4924681888413698E-2</c:v>
                </c:pt>
                <c:pt idx="2100">
                  <c:v>4.4940034730449163E-2</c:v>
                </c:pt>
                <c:pt idx="2101">
                  <c:v>4.4952375823541724E-2</c:v>
                </c:pt>
                <c:pt idx="2102">
                  <c:v>4.4955990391125411E-2</c:v>
                </c:pt>
                <c:pt idx="2103">
                  <c:v>4.4957856450669853E-2</c:v>
                </c:pt>
                <c:pt idx="2104">
                  <c:v>4.4959403404648546E-2</c:v>
                </c:pt>
                <c:pt idx="2105">
                  <c:v>4.4959535549449647E-2</c:v>
                </c:pt>
                <c:pt idx="2106">
                  <c:v>4.4964997583194721E-2</c:v>
                </c:pt>
                <c:pt idx="2107">
                  <c:v>4.4966056069465798E-2</c:v>
                </c:pt>
                <c:pt idx="2108">
                  <c:v>4.4967476202989909E-2</c:v>
                </c:pt>
                <c:pt idx="2109">
                  <c:v>4.4968060551091593E-2</c:v>
                </c:pt>
                <c:pt idx="2110">
                  <c:v>4.4969544937398354E-2</c:v>
                </c:pt>
                <c:pt idx="2111">
                  <c:v>4.4970053065314541E-2</c:v>
                </c:pt>
                <c:pt idx="2112">
                  <c:v>4.4970761634077983E-2</c:v>
                </c:pt>
                <c:pt idx="2113">
                  <c:v>4.4972467777711911E-2</c:v>
                </c:pt>
                <c:pt idx="2114">
                  <c:v>4.4981029126263339E-2</c:v>
                </c:pt>
                <c:pt idx="2115">
                  <c:v>4.4996906607748244E-2</c:v>
                </c:pt>
                <c:pt idx="2116">
                  <c:v>4.4998622350466144E-2</c:v>
                </c:pt>
                <c:pt idx="2117">
                  <c:v>4.500009337583899E-2</c:v>
                </c:pt>
                <c:pt idx="2118">
                  <c:v>4.5008563791080647E-2</c:v>
                </c:pt>
                <c:pt idx="2119">
                  <c:v>4.5011305837117987E-2</c:v>
                </c:pt>
                <c:pt idx="2120">
                  <c:v>4.50141007559961E-2</c:v>
                </c:pt>
                <c:pt idx="2121">
                  <c:v>4.5016757651917816E-2</c:v>
                </c:pt>
                <c:pt idx="2122">
                  <c:v>4.5030670247867555E-2</c:v>
                </c:pt>
                <c:pt idx="2123">
                  <c:v>4.5036204278905423E-2</c:v>
                </c:pt>
                <c:pt idx="2124">
                  <c:v>4.5039248000990018E-2</c:v>
                </c:pt>
                <c:pt idx="2125">
                  <c:v>4.5045559947722857E-2</c:v>
                </c:pt>
                <c:pt idx="2126">
                  <c:v>4.5050281469455777E-2</c:v>
                </c:pt>
                <c:pt idx="2127">
                  <c:v>4.506341247325607E-2</c:v>
                </c:pt>
                <c:pt idx="2128">
                  <c:v>4.5065769306755099E-2</c:v>
                </c:pt>
                <c:pt idx="2129">
                  <c:v>4.5066582192650362E-2</c:v>
                </c:pt>
                <c:pt idx="2130">
                  <c:v>4.5066770396381406E-2</c:v>
                </c:pt>
                <c:pt idx="2131">
                  <c:v>4.5069484044455432E-2</c:v>
                </c:pt>
                <c:pt idx="2132">
                  <c:v>4.5069769595453391E-2</c:v>
                </c:pt>
                <c:pt idx="2133">
                  <c:v>4.5070727980413894E-2</c:v>
                </c:pt>
                <c:pt idx="2134">
                  <c:v>4.5085819679070216E-2</c:v>
                </c:pt>
                <c:pt idx="2135">
                  <c:v>4.5086883819255519E-2</c:v>
                </c:pt>
                <c:pt idx="2136">
                  <c:v>4.508904561103444E-2</c:v>
                </c:pt>
                <c:pt idx="2137">
                  <c:v>4.508970360316833E-2</c:v>
                </c:pt>
                <c:pt idx="2138">
                  <c:v>4.5091501557825042E-2</c:v>
                </c:pt>
                <c:pt idx="2139">
                  <c:v>4.509179630538207E-2</c:v>
                </c:pt>
                <c:pt idx="2140">
                  <c:v>4.5093301919878481E-2</c:v>
                </c:pt>
                <c:pt idx="2141">
                  <c:v>4.5097056077746167E-2</c:v>
                </c:pt>
                <c:pt idx="2142">
                  <c:v>4.5102143706913234E-2</c:v>
                </c:pt>
                <c:pt idx="2143">
                  <c:v>4.5102186234111219E-2</c:v>
                </c:pt>
                <c:pt idx="2144">
                  <c:v>4.5102878716146266E-2</c:v>
                </c:pt>
                <c:pt idx="2145">
                  <c:v>4.5106068418727441E-2</c:v>
                </c:pt>
                <c:pt idx="2146">
                  <c:v>4.5107015765724734E-2</c:v>
                </c:pt>
                <c:pt idx="2147">
                  <c:v>4.5107727391415331E-2</c:v>
                </c:pt>
                <c:pt idx="2148">
                  <c:v>4.5108068355903308E-2</c:v>
                </c:pt>
                <c:pt idx="2149">
                  <c:v>4.5109727964872892E-2</c:v>
                </c:pt>
                <c:pt idx="2150">
                  <c:v>4.511010304711216E-2</c:v>
                </c:pt>
                <c:pt idx="2151">
                  <c:v>4.5113779614444738E-2</c:v>
                </c:pt>
                <c:pt idx="2152">
                  <c:v>4.5114577476180751E-2</c:v>
                </c:pt>
                <c:pt idx="2153">
                  <c:v>4.5116428331430702E-2</c:v>
                </c:pt>
                <c:pt idx="2154">
                  <c:v>4.5117464237407479E-2</c:v>
                </c:pt>
                <c:pt idx="2155">
                  <c:v>4.5122628608900373E-2</c:v>
                </c:pt>
                <c:pt idx="2156">
                  <c:v>4.512282010257529E-2</c:v>
                </c:pt>
                <c:pt idx="2157">
                  <c:v>4.5124143059960486E-2</c:v>
                </c:pt>
                <c:pt idx="2158">
                  <c:v>4.5126097722881786E-2</c:v>
                </c:pt>
                <c:pt idx="2159">
                  <c:v>4.5129264705238592E-2</c:v>
                </c:pt>
                <c:pt idx="2160">
                  <c:v>4.5142428666831824E-2</c:v>
                </c:pt>
                <c:pt idx="2161">
                  <c:v>4.5144521536056192E-2</c:v>
                </c:pt>
                <c:pt idx="2162">
                  <c:v>4.5148586706812877E-2</c:v>
                </c:pt>
                <c:pt idx="2163">
                  <c:v>4.5153968231723463E-2</c:v>
                </c:pt>
                <c:pt idx="2164">
                  <c:v>4.5154696918465964E-2</c:v>
                </c:pt>
                <c:pt idx="2165">
                  <c:v>4.5156687385200067E-2</c:v>
                </c:pt>
                <c:pt idx="2166">
                  <c:v>4.5158042581233904E-2</c:v>
                </c:pt>
                <c:pt idx="2167">
                  <c:v>4.5162140022134478E-2</c:v>
                </c:pt>
                <c:pt idx="2168">
                  <c:v>4.5170237107332811E-2</c:v>
                </c:pt>
                <c:pt idx="2169">
                  <c:v>4.5170619405216161E-2</c:v>
                </c:pt>
                <c:pt idx="2170">
                  <c:v>4.5178537630662596E-2</c:v>
                </c:pt>
                <c:pt idx="2171">
                  <c:v>4.5180279600208539E-2</c:v>
                </c:pt>
                <c:pt idx="2172">
                  <c:v>4.519087584739423E-2</c:v>
                </c:pt>
                <c:pt idx="2173">
                  <c:v>4.5195189242940081E-2</c:v>
                </c:pt>
                <c:pt idx="2174">
                  <c:v>4.5196366621186757E-2</c:v>
                </c:pt>
                <c:pt idx="2175">
                  <c:v>4.5201418981169583E-2</c:v>
                </c:pt>
                <c:pt idx="2176">
                  <c:v>4.5209584511986645E-2</c:v>
                </c:pt>
                <c:pt idx="2177">
                  <c:v>4.5211759295879617E-2</c:v>
                </c:pt>
                <c:pt idx="2178">
                  <c:v>4.5213708468821778E-2</c:v>
                </c:pt>
                <c:pt idx="2179">
                  <c:v>4.5222031381522587E-2</c:v>
                </c:pt>
                <c:pt idx="2180">
                  <c:v>4.5225915546628137E-2</c:v>
                </c:pt>
                <c:pt idx="2181">
                  <c:v>4.5230103333196547E-2</c:v>
                </c:pt>
                <c:pt idx="2182">
                  <c:v>4.5231750385736014E-2</c:v>
                </c:pt>
                <c:pt idx="2183">
                  <c:v>4.5234555235140084E-2</c:v>
                </c:pt>
                <c:pt idx="2184">
                  <c:v>4.5237352721609225E-2</c:v>
                </c:pt>
                <c:pt idx="2185">
                  <c:v>4.5237532262982105E-2</c:v>
                </c:pt>
                <c:pt idx="2186">
                  <c:v>4.5239126392109474E-2</c:v>
                </c:pt>
                <c:pt idx="2187">
                  <c:v>4.5240005047533671E-2</c:v>
                </c:pt>
                <c:pt idx="2188">
                  <c:v>4.5241741322112006E-2</c:v>
                </c:pt>
                <c:pt idx="2189">
                  <c:v>4.524343533413866E-2</c:v>
                </c:pt>
                <c:pt idx="2190">
                  <c:v>4.5247148156345451E-2</c:v>
                </c:pt>
                <c:pt idx="2191">
                  <c:v>4.5250360603156015E-2</c:v>
                </c:pt>
                <c:pt idx="2192">
                  <c:v>4.5260599506179222E-2</c:v>
                </c:pt>
                <c:pt idx="2193">
                  <c:v>4.5261506680695618E-2</c:v>
                </c:pt>
                <c:pt idx="2194">
                  <c:v>4.5267035084373353E-2</c:v>
                </c:pt>
                <c:pt idx="2195">
                  <c:v>4.5272774409641725E-2</c:v>
                </c:pt>
                <c:pt idx="2196">
                  <c:v>4.5278327717523714E-2</c:v>
                </c:pt>
                <c:pt idx="2197">
                  <c:v>4.5283376545993015E-2</c:v>
                </c:pt>
                <c:pt idx="2198">
                  <c:v>4.5288038866885483E-2</c:v>
                </c:pt>
                <c:pt idx="2199">
                  <c:v>4.529042402632677E-2</c:v>
                </c:pt>
                <c:pt idx="2200">
                  <c:v>4.5294043166380415E-2</c:v>
                </c:pt>
                <c:pt idx="2201">
                  <c:v>4.5312934319845732E-2</c:v>
                </c:pt>
                <c:pt idx="2202">
                  <c:v>4.5314434740545639E-2</c:v>
                </c:pt>
                <c:pt idx="2203">
                  <c:v>4.5317372634893438E-2</c:v>
                </c:pt>
                <c:pt idx="2204">
                  <c:v>4.5319634949209098E-2</c:v>
                </c:pt>
                <c:pt idx="2205">
                  <c:v>4.5323735333576032E-2</c:v>
                </c:pt>
                <c:pt idx="2206">
                  <c:v>4.5324412417770299E-2</c:v>
                </c:pt>
                <c:pt idx="2207">
                  <c:v>4.5324982526888657E-2</c:v>
                </c:pt>
                <c:pt idx="2208">
                  <c:v>4.532726255859898E-2</c:v>
                </c:pt>
                <c:pt idx="2209">
                  <c:v>4.5328672663459635E-2</c:v>
                </c:pt>
                <c:pt idx="2210">
                  <c:v>4.5331758384945298E-2</c:v>
                </c:pt>
                <c:pt idx="2211">
                  <c:v>4.5349050425714355E-2</c:v>
                </c:pt>
                <c:pt idx="2212">
                  <c:v>4.5349698706480535E-2</c:v>
                </c:pt>
                <c:pt idx="2213">
                  <c:v>4.5350454703367848E-2</c:v>
                </c:pt>
                <c:pt idx="2214">
                  <c:v>4.5352946110891246E-2</c:v>
                </c:pt>
                <c:pt idx="2215">
                  <c:v>4.5354199636475911E-2</c:v>
                </c:pt>
                <c:pt idx="2216">
                  <c:v>4.5356637260998367E-2</c:v>
                </c:pt>
                <c:pt idx="2217">
                  <c:v>4.5357592677540914E-2</c:v>
                </c:pt>
                <c:pt idx="2218">
                  <c:v>4.5361708792552857E-2</c:v>
                </c:pt>
                <c:pt idx="2219">
                  <c:v>4.5364596620048436E-2</c:v>
                </c:pt>
                <c:pt idx="2220">
                  <c:v>4.5369257314856526E-2</c:v>
                </c:pt>
                <c:pt idx="2221">
                  <c:v>4.5378978659649682E-2</c:v>
                </c:pt>
                <c:pt idx="2222">
                  <c:v>4.5386381936522335E-2</c:v>
                </c:pt>
                <c:pt idx="2223">
                  <c:v>4.539197168173903E-2</c:v>
                </c:pt>
                <c:pt idx="2224">
                  <c:v>4.5392534974289189E-2</c:v>
                </c:pt>
                <c:pt idx="2225">
                  <c:v>4.5397568560753943E-2</c:v>
                </c:pt>
                <c:pt idx="2226">
                  <c:v>4.5404563673703269E-2</c:v>
                </c:pt>
                <c:pt idx="2227">
                  <c:v>4.5408849872238255E-2</c:v>
                </c:pt>
                <c:pt idx="2228">
                  <c:v>4.5411596124571796E-2</c:v>
                </c:pt>
                <c:pt idx="2229">
                  <c:v>4.5424829988213844E-2</c:v>
                </c:pt>
                <c:pt idx="2230">
                  <c:v>4.5426476689914619E-2</c:v>
                </c:pt>
                <c:pt idx="2231">
                  <c:v>4.5430627459033701E-2</c:v>
                </c:pt>
                <c:pt idx="2232">
                  <c:v>4.5434657129593825E-2</c:v>
                </c:pt>
                <c:pt idx="2233">
                  <c:v>4.543823070303521E-2</c:v>
                </c:pt>
                <c:pt idx="2234">
                  <c:v>4.5439961371132931E-2</c:v>
                </c:pt>
                <c:pt idx="2235">
                  <c:v>4.5445507787520212E-2</c:v>
                </c:pt>
                <c:pt idx="2236">
                  <c:v>4.5448254895170459E-2</c:v>
                </c:pt>
                <c:pt idx="2237">
                  <c:v>4.5448287084660199E-2</c:v>
                </c:pt>
                <c:pt idx="2238">
                  <c:v>4.5451906266166908E-2</c:v>
                </c:pt>
                <c:pt idx="2239">
                  <c:v>4.54528993431631E-2</c:v>
                </c:pt>
                <c:pt idx="2240">
                  <c:v>4.5458321875273988E-2</c:v>
                </c:pt>
                <c:pt idx="2241">
                  <c:v>4.5462315215683446E-2</c:v>
                </c:pt>
                <c:pt idx="2242">
                  <c:v>4.546312366597216E-2</c:v>
                </c:pt>
                <c:pt idx="2243">
                  <c:v>4.5467684234251626E-2</c:v>
                </c:pt>
                <c:pt idx="2244">
                  <c:v>4.5470596068889035E-2</c:v>
                </c:pt>
                <c:pt idx="2245">
                  <c:v>4.5471380848409515E-2</c:v>
                </c:pt>
                <c:pt idx="2246">
                  <c:v>4.5472439777073603E-2</c:v>
                </c:pt>
                <c:pt idx="2247">
                  <c:v>4.5477895255451983E-2</c:v>
                </c:pt>
                <c:pt idx="2248">
                  <c:v>4.548012619626185E-2</c:v>
                </c:pt>
                <c:pt idx="2249">
                  <c:v>4.5485899905837623E-2</c:v>
                </c:pt>
                <c:pt idx="2250">
                  <c:v>4.5489290550367878E-2</c:v>
                </c:pt>
                <c:pt idx="2251">
                  <c:v>4.5490753481372215E-2</c:v>
                </c:pt>
                <c:pt idx="2252">
                  <c:v>4.5502342864143452E-2</c:v>
                </c:pt>
                <c:pt idx="2253">
                  <c:v>4.5517280876594679E-2</c:v>
                </c:pt>
                <c:pt idx="2254">
                  <c:v>4.5525426524698931E-2</c:v>
                </c:pt>
                <c:pt idx="2255">
                  <c:v>4.552955465839803E-2</c:v>
                </c:pt>
                <c:pt idx="2256">
                  <c:v>4.5529888307423549E-2</c:v>
                </c:pt>
                <c:pt idx="2257">
                  <c:v>4.5532668047491232E-2</c:v>
                </c:pt>
                <c:pt idx="2258">
                  <c:v>4.5537801190667082E-2</c:v>
                </c:pt>
                <c:pt idx="2259">
                  <c:v>4.5537947371729226E-2</c:v>
                </c:pt>
                <c:pt idx="2260">
                  <c:v>4.554049240354674E-2</c:v>
                </c:pt>
                <c:pt idx="2261">
                  <c:v>4.5541010407343707E-2</c:v>
                </c:pt>
                <c:pt idx="2262">
                  <c:v>4.5552283408331729E-2</c:v>
                </c:pt>
                <c:pt idx="2263">
                  <c:v>4.5559629968787485E-2</c:v>
                </c:pt>
                <c:pt idx="2264">
                  <c:v>4.5562511813362905E-2</c:v>
                </c:pt>
                <c:pt idx="2265">
                  <c:v>4.5562750283465459E-2</c:v>
                </c:pt>
                <c:pt idx="2266">
                  <c:v>4.5564941934821412E-2</c:v>
                </c:pt>
                <c:pt idx="2267">
                  <c:v>4.5566094820634451E-2</c:v>
                </c:pt>
                <c:pt idx="2268">
                  <c:v>4.556701586950207E-2</c:v>
                </c:pt>
                <c:pt idx="2269">
                  <c:v>4.557147073921386E-2</c:v>
                </c:pt>
                <c:pt idx="2270">
                  <c:v>4.5572890995523752E-2</c:v>
                </c:pt>
                <c:pt idx="2271">
                  <c:v>4.557405170077411E-2</c:v>
                </c:pt>
                <c:pt idx="2272">
                  <c:v>4.5574800737408383E-2</c:v>
                </c:pt>
                <c:pt idx="2273">
                  <c:v>4.5579343100633274E-2</c:v>
                </c:pt>
                <c:pt idx="2274">
                  <c:v>4.5585249163654806E-2</c:v>
                </c:pt>
                <c:pt idx="2275">
                  <c:v>4.5589977838185192E-2</c:v>
                </c:pt>
                <c:pt idx="2276">
                  <c:v>4.559339985454347E-2</c:v>
                </c:pt>
                <c:pt idx="2277">
                  <c:v>4.5595222189352969E-2</c:v>
                </c:pt>
                <c:pt idx="2278">
                  <c:v>4.5600512937224558E-2</c:v>
                </c:pt>
                <c:pt idx="2279">
                  <c:v>4.5601884872445764E-2</c:v>
                </c:pt>
                <c:pt idx="2280">
                  <c:v>4.5602008007053385E-2</c:v>
                </c:pt>
                <c:pt idx="2281">
                  <c:v>4.5605422177561916E-2</c:v>
                </c:pt>
                <c:pt idx="2282">
                  <c:v>4.5605867832972491E-2</c:v>
                </c:pt>
                <c:pt idx="2283">
                  <c:v>4.5608278433093341E-2</c:v>
                </c:pt>
                <c:pt idx="2284">
                  <c:v>4.5612919284317766E-2</c:v>
                </c:pt>
                <c:pt idx="2285">
                  <c:v>4.5617506875289315E-2</c:v>
                </c:pt>
                <c:pt idx="2286">
                  <c:v>4.5619929759458167E-2</c:v>
                </c:pt>
                <c:pt idx="2287">
                  <c:v>4.562045369077028E-2</c:v>
                </c:pt>
                <c:pt idx="2288">
                  <c:v>4.5626566596703499E-2</c:v>
                </c:pt>
                <c:pt idx="2289">
                  <c:v>4.562931121705871E-2</c:v>
                </c:pt>
                <c:pt idx="2290">
                  <c:v>4.5635690150047425E-2</c:v>
                </c:pt>
                <c:pt idx="2291">
                  <c:v>4.5638357953726283E-2</c:v>
                </c:pt>
                <c:pt idx="2292">
                  <c:v>4.5639452489482535E-2</c:v>
                </c:pt>
                <c:pt idx="2293">
                  <c:v>4.5654044072352962E-2</c:v>
                </c:pt>
                <c:pt idx="2294">
                  <c:v>4.5657611316317626E-2</c:v>
                </c:pt>
                <c:pt idx="2295">
                  <c:v>4.5659097235513313E-2</c:v>
                </c:pt>
                <c:pt idx="2296">
                  <c:v>4.5660448128360898E-2</c:v>
                </c:pt>
                <c:pt idx="2297">
                  <c:v>4.5661401968179582E-2</c:v>
                </c:pt>
                <c:pt idx="2298">
                  <c:v>4.5662614654929268E-2</c:v>
                </c:pt>
                <c:pt idx="2299">
                  <c:v>4.5664424838201212E-2</c:v>
                </c:pt>
                <c:pt idx="2300">
                  <c:v>4.5668352429678816E-2</c:v>
                </c:pt>
                <c:pt idx="2301">
                  <c:v>4.5668706369321743E-2</c:v>
                </c:pt>
                <c:pt idx="2302">
                  <c:v>4.5668907024508654E-2</c:v>
                </c:pt>
                <c:pt idx="2303">
                  <c:v>4.5671947573837857E-2</c:v>
                </c:pt>
                <c:pt idx="2304">
                  <c:v>4.5682164615137744E-2</c:v>
                </c:pt>
                <c:pt idx="2305">
                  <c:v>4.5694903102884821E-2</c:v>
                </c:pt>
                <c:pt idx="2306">
                  <c:v>4.5697152138777675E-2</c:v>
                </c:pt>
                <c:pt idx="2307">
                  <c:v>4.5698239408956232E-2</c:v>
                </c:pt>
                <c:pt idx="2308">
                  <c:v>4.5701578366315276E-2</c:v>
                </c:pt>
                <c:pt idx="2309">
                  <c:v>4.5703231059351257E-2</c:v>
                </c:pt>
                <c:pt idx="2310">
                  <c:v>4.570915135084741E-2</c:v>
                </c:pt>
                <c:pt idx="2311">
                  <c:v>4.5711155617379262E-2</c:v>
                </c:pt>
                <c:pt idx="2312">
                  <c:v>4.5712084502309125E-2</c:v>
                </c:pt>
                <c:pt idx="2313">
                  <c:v>4.5712092889702571E-2</c:v>
                </c:pt>
                <c:pt idx="2314">
                  <c:v>4.5718461531745413E-2</c:v>
                </c:pt>
                <c:pt idx="2315">
                  <c:v>4.5727648239305418E-2</c:v>
                </c:pt>
                <c:pt idx="2316">
                  <c:v>4.5732722698729411E-2</c:v>
                </c:pt>
                <c:pt idx="2317">
                  <c:v>4.5733546805264202E-2</c:v>
                </c:pt>
                <c:pt idx="2318">
                  <c:v>4.5735366000585032E-2</c:v>
                </c:pt>
                <c:pt idx="2319">
                  <c:v>4.5740704484144468E-2</c:v>
                </c:pt>
                <c:pt idx="2320">
                  <c:v>4.5743095387503541E-2</c:v>
                </c:pt>
                <c:pt idx="2321">
                  <c:v>4.5744271311090712E-2</c:v>
                </c:pt>
                <c:pt idx="2322">
                  <c:v>4.5744327531498596E-2</c:v>
                </c:pt>
                <c:pt idx="2323">
                  <c:v>4.574553334719389E-2</c:v>
                </c:pt>
                <c:pt idx="2324">
                  <c:v>4.5749546825475829E-2</c:v>
                </c:pt>
                <c:pt idx="2325">
                  <c:v>4.5751622755234811E-2</c:v>
                </c:pt>
                <c:pt idx="2326">
                  <c:v>4.5752087836175015E-2</c:v>
                </c:pt>
                <c:pt idx="2327">
                  <c:v>4.5760154748838655E-2</c:v>
                </c:pt>
                <c:pt idx="2328">
                  <c:v>4.5761618571788398E-2</c:v>
                </c:pt>
                <c:pt idx="2329">
                  <c:v>4.5765283615788022E-2</c:v>
                </c:pt>
                <c:pt idx="2330">
                  <c:v>4.576533111691794E-2</c:v>
                </c:pt>
                <c:pt idx="2331">
                  <c:v>4.5767812388851414E-2</c:v>
                </c:pt>
                <c:pt idx="2332">
                  <c:v>4.5769517209420352E-2</c:v>
                </c:pt>
                <c:pt idx="2333">
                  <c:v>4.5769543460356221E-2</c:v>
                </c:pt>
                <c:pt idx="2334">
                  <c:v>4.5779617612777601E-2</c:v>
                </c:pt>
                <c:pt idx="2335">
                  <c:v>4.5781065243327701E-2</c:v>
                </c:pt>
                <c:pt idx="2336">
                  <c:v>4.5793081320278484E-2</c:v>
                </c:pt>
                <c:pt idx="2337">
                  <c:v>4.579362391894648E-2</c:v>
                </c:pt>
                <c:pt idx="2338">
                  <c:v>4.579450115021122E-2</c:v>
                </c:pt>
                <c:pt idx="2339">
                  <c:v>4.579531074340748E-2</c:v>
                </c:pt>
                <c:pt idx="2340">
                  <c:v>4.5796100331455536E-2</c:v>
                </c:pt>
                <c:pt idx="2341">
                  <c:v>4.5799836514518466E-2</c:v>
                </c:pt>
                <c:pt idx="2342">
                  <c:v>4.5810468462350373E-2</c:v>
                </c:pt>
                <c:pt idx="2343">
                  <c:v>4.581307395146883E-2</c:v>
                </c:pt>
                <c:pt idx="2344">
                  <c:v>4.5815623468269839E-2</c:v>
                </c:pt>
                <c:pt idx="2345">
                  <c:v>4.583369609800747E-2</c:v>
                </c:pt>
                <c:pt idx="2346">
                  <c:v>4.5837707355811386E-2</c:v>
                </c:pt>
                <c:pt idx="2347">
                  <c:v>4.5849656020827911E-2</c:v>
                </c:pt>
                <c:pt idx="2348">
                  <c:v>4.585097380250569E-2</c:v>
                </c:pt>
                <c:pt idx="2349">
                  <c:v>4.585217702487232E-2</c:v>
                </c:pt>
                <c:pt idx="2350">
                  <c:v>4.5861276055745304E-2</c:v>
                </c:pt>
                <c:pt idx="2351">
                  <c:v>4.5866078062811066E-2</c:v>
                </c:pt>
                <c:pt idx="2352">
                  <c:v>4.5866610614391012E-2</c:v>
                </c:pt>
                <c:pt idx="2353">
                  <c:v>4.5875402931192522E-2</c:v>
                </c:pt>
                <c:pt idx="2354">
                  <c:v>4.5882418246171675E-2</c:v>
                </c:pt>
                <c:pt idx="2355">
                  <c:v>4.5882832403015383E-2</c:v>
                </c:pt>
                <c:pt idx="2356">
                  <c:v>4.5883986097494445E-2</c:v>
                </c:pt>
                <c:pt idx="2357">
                  <c:v>4.5884028149100864E-2</c:v>
                </c:pt>
                <c:pt idx="2358">
                  <c:v>4.5887711467956782E-2</c:v>
                </c:pt>
                <c:pt idx="2359">
                  <c:v>4.5898001586224479E-2</c:v>
                </c:pt>
                <c:pt idx="2360">
                  <c:v>4.5900245455594346E-2</c:v>
                </c:pt>
                <c:pt idx="2361">
                  <c:v>4.590277204547899E-2</c:v>
                </c:pt>
                <c:pt idx="2362">
                  <c:v>4.590320906993961E-2</c:v>
                </c:pt>
                <c:pt idx="2363">
                  <c:v>4.5905548461344203E-2</c:v>
                </c:pt>
                <c:pt idx="2364">
                  <c:v>4.5912675203062303E-2</c:v>
                </c:pt>
                <c:pt idx="2365">
                  <c:v>4.5914390646996983E-2</c:v>
                </c:pt>
                <c:pt idx="2366">
                  <c:v>4.5922417294667728E-2</c:v>
                </c:pt>
                <c:pt idx="2367">
                  <c:v>4.5933463770263527E-2</c:v>
                </c:pt>
                <c:pt idx="2368">
                  <c:v>4.5935819726779403E-2</c:v>
                </c:pt>
                <c:pt idx="2369">
                  <c:v>4.5937930477116806E-2</c:v>
                </c:pt>
                <c:pt idx="2370">
                  <c:v>4.5941090710306387E-2</c:v>
                </c:pt>
                <c:pt idx="2371">
                  <c:v>4.5947733499961174E-2</c:v>
                </c:pt>
                <c:pt idx="2372">
                  <c:v>4.5951488612215208E-2</c:v>
                </c:pt>
                <c:pt idx="2373">
                  <c:v>4.5955073292829551E-2</c:v>
                </c:pt>
                <c:pt idx="2374">
                  <c:v>4.596094195877054E-2</c:v>
                </c:pt>
                <c:pt idx="2375">
                  <c:v>4.5984749247400369E-2</c:v>
                </c:pt>
                <c:pt idx="2376">
                  <c:v>4.5987339090196366E-2</c:v>
                </c:pt>
                <c:pt idx="2377">
                  <c:v>4.5987438076747988E-2</c:v>
                </c:pt>
                <c:pt idx="2378">
                  <c:v>4.5997985967180854E-2</c:v>
                </c:pt>
                <c:pt idx="2379">
                  <c:v>4.6001441835714196E-2</c:v>
                </c:pt>
                <c:pt idx="2380">
                  <c:v>4.6008110081968479E-2</c:v>
                </c:pt>
                <c:pt idx="2381">
                  <c:v>4.601305839712988E-2</c:v>
                </c:pt>
                <c:pt idx="2382">
                  <c:v>4.6016866442841531E-2</c:v>
                </c:pt>
                <c:pt idx="2383">
                  <c:v>4.6017595903249831E-2</c:v>
                </c:pt>
                <c:pt idx="2384">
                  <c:v>4.6035207535709777E-2</c:v>
                </c:pt>
                <c:pt idx="2385">
                  <c:v>4.6037505422457992E-2</c:v>
                </c:pt>
                <c:pt idx="2386">
                  <c:v>4.6038536374974237E-2</c:v>
                </c:pt>
                <c:pt idx="2387">
                  <c:v>4.6039570128037388E-2</c:v>
                </c:pt>
                <c:pt idx="2388">
                  <c:v>4.604331337237344E-2</c:v>
                </c:pt>
                <c:pt idx="2389">
                  <c:v>4.6049470449291086E-2</c:v>
                </c:pt>
                <c:pt idx="2390">
                  <c:v>4.6058184984649087E-2</c:v>
                </c:pt>
                <c:pt idx="2391">
                  <c:v>4.607747390527317E-2</c:v>
                </c:pt>
                <c:pt idx="2392">
                  <c:v>4.6077877837405357E-2</c:v>
                </c:pt>
                <c:pt idx="2393">
                  <c:v>4.608359404810658E-2</c:v>
                </c:pt>
                <c:pt idx="2394">
                  <c:v>4.6086524322540789E-2</c:v>
                </c:pt>
                <c:pt idx="2395">
                  <c:v>4.608775055888148E-2</c:v>
                </c:pt>
                <c:pt idx="2396">
                  <c:v>4.6091418078508806E-2</c:v>
                </c:pt>
                <c:pt idx="2397">
                  <c:v>4.6092889701195405E-2</c:v>
                </c:pt>
                <c:pt idx="2398">
                  <c:v>4.6097193383400237E-2</c:v>
                </c:pt>
                <c:pt idx="2399">
                  <c:v>4.6103240252728606E-2</c:v>
                </c:pt>
                <c:pt idx="2400">
                  <c:v>4.6108523460660633E-2</c:v>
                </c:pt>
                <c:pt idx="2401">
                  <c:v>4.6109925183360323E-2</c:v>
                </c:pt>
                <c:pt idx="2402">
                  <c:v>4.6111462179640128E-2</c:v>
                </c:pt>
                <c:pt idx="2403">
                  <c:v>4.6114772119696168E-2</c:v>
                </c:pt>
                <c:pt idx="2404">
                  <c:v>4.6115336452897893E-2</c:v>
                </c:pt>
                <c:pt idx="2405">
                  <c:v>4.6115933739604431E-2</c:v>
                </c:pt>
                <c:pt idx="2406">
                  <c:v>4.6118533888152902E-2</c:v>
                </c:pt>
                <c:pt idx="2407">
                  <c:v>4.6127904636660499E-2</c:v>
                </c:pt>
                <c:pt idx="2408">
                  <c:v>4.6130952710778494E-2</c:v>
                </c:pt>
                <c:pt idx="2409">
                  <c:v>4.6147670582767253E-2</c:v>
                </c:pt>
                <c:pt idx="2410">
                  <c:v>4.6149575808398069E-2</c:v>
                </c:pt>
                <c:pt idx="2411">
                  <c:v>4.6150594943142886E-2</c:v>
                </c:pt>
                <c:pt idx="2412">
                  <c:v>4.6162092070368033E-2</c:v>
                </c:pt>
                <c:pt idx="2413">
                  <c:v>4.6163598857050792E-2</c:v>
                </c:pt>
                <c:pt idx="2414">
                  <c:v>4.6163997891337516E-2</c:v>
                </c:pt>
                <c:pt idx="2415">
                  <c:v>4.616445902568822E-2</c:v>
                </c:pt>
                <c:pt idx="2416">
                  <c:v>4.6165177753957121E-2</c:v>
                </c:pt>
                <c:pt idx="2417">
                  <c:v>4.6167858045071952E-2</c:v>
                </c:pt>
                <c:pt idx="2418">
                  <c:v>4.6171121133122384E-2</c:v>
                </c:pt>
                <c:pt idx="2419">
                  <c:v>4.6171140173143721E-2</c:v>
                </c:pt>
                <c:pt idx="2420">
                  <c:v>4.6171282998465957E-2</c:v>
                </c:pt>
                <c:pt idx="2421">
                  <c:v>4.6171496581777438E-2</c:v>
                </c:pt>
                <c:pt idx="2422">
                  <c:v>4.6179065297861532E-2</c:v>
                </c:pt>
                <c:pt idx="2423">
                  <c:v>4.6181990705484122E-2</c:v>
                </c:pt>
                <c:pt idx="2424">
                  <c:v>4.6188385456728653E-2</c:v>
                </c:pt>
                <c:pt idx="2425">
                  <c:v>4.6188739788625366E-2</c:v>
                </c:pt>
                <c:pt idx="2426">
                  <c:v>4.6188803144266988E-2</c:v>
                </c:pt>
                <c:pt idx="2427">
                  <c:v>4.6193399483335007E-2</c:v>
                </c:pt>
                <c:pt idx="2428">
                  <c:v>4.6198445658400589E-2</c:v>
                </c:pt>
                <c:pt idx="2429">
                  <c:v>4.6199030062450186E-2</c:v>
                </c:pt>
                <c:pt idx="2430">
                  <c:v>4.6206494171056045E-2</c:v>
                </c:pt>
                <c:pt idx="2431">
                  <c:v>4.6209616637036266E-2</c:v>
                </c:pt>
                <c:pt idx="2432">
                  <c:v>4.6210690881557603E-2</c:v>
                </c:pt>
                <c:pt idx="2433">
                  <c:v>4.6211134011318489E-2</c:v>
                </c:pt>
                <c:pt idx="2434">
                  <c:v>4.6215883573755612E-2</c:v>
                </c:pt>
                <c:pt idx="2435">
                  <c:v>4.6222939695800491E-2</c:v>
                </c:pt>
                <c:pt idx="2436">
                  <c:v>4.6226368148983621E-2</c:v>
                </c:pt>
                <c:pt idx="2437">
                  <c:v>4.6231196588714996E-2</c:v>
                </c:pt>
                <c:pt idx="2438">
                  <c:v>4.6232941831447993E-2</c:v>
                </c:pt>
                <c:pt idx="2439">
                  <c:v>4.6234935179022996E-2</c:v>
                </c:pt>
                <c:pt idx="2440">
                  <c:v>4.6236676808169674E-2</c:v>
                </c:pt>
                <c:pt idx="2441">
                  <c:v>4.6238241807416758E-2</c:v>
                </c:pt>
                <c:pt idx="2442">
                  <c:v>4.6239769713769974E-2</c:v>
                </c:pt>
                <c:pt idx="2443">
                  <c:v>4.6242132937025726E-2</c:v>
                </c:pt>
                <c:pt idx="2444">
                  <c:v>4.624463701456194E-2</c:v>
                </c:pt>
                <c:pt idx="2445">
                  <c:v>4.62517810252705E-2</c:v>
                </c:pt>
                <c:pt idx="2446">
                  <c:v>4.6253869527441038E-2</c:v>
                </c:pt>
                <c:pt idx="2447">
                  <c:v>4.6253896418057217E-2</c:v>
                </c:pt>
                <c:pt idx="2448">
                  <c:v>4.6254476815766665E-2</c:v>
                </c:pt>
                <c:pt idx="2449">
                  <c:v>4.6260044961007551E-2</c:v>
                </c:pt>
                <c:pt idx="2450">
                  <c:v>4.6265960282320995E-2</c:v>
                </c:pt>
                <c:pt idx="2451">
                  <c:v>4.6271696108175053E-2</c:v>
                </c:pt>
                <c:pt idx="2452">
                  <c:v>4.6271720848670261E-2</c:v>
                </c:pt>
                <c:pt idx="2453">
                  <c:v>4.6274844281092076E-2</c:v>
                </c:pt>
                <c:pt idx="2454">
                  <c:v>4.6279371202707198E-2</c:v>
                </c:pt>
                <c:pt idx="2455">
                  <c:v>4.6279598517601883E-2</c:v>
                </c:pt>
                <c:pt idx="2456">
                  <c:v>4.628137072349281E-2</c:v>
                </c:pt>
                <c:pt idx="2457">
                  <c:v>4.6284224923154982E-2</c:v>
                </c:pt>
                <c:pt idx="2458">
                  <c:v>4.6284448809571055E-2</c:v>
                </c:pt>
                <c:pt idx="2459">
                  <c:v>4.6288025793157273E-2</c:v>
                </c:pt>
                <c:pt idx="2460">
                  <c:v>4.6294124764839184E-2</c:v>
                </c:pt>
                <c:pt idx="2461">
                  <c:v>4.6295611393367908E-2</c:v>
                </c:pt>
                <c:pt idx="2462">
                  <c:v>4.6302304987225984E-2</c:v>
                </c:pt>
                <c:pt idx="2463">
                  <c:v>4.6303275167537405E-2</c:v>
                </c:pt>
                <c:pt idx="2464">
                  <c:v>4.6319578285948015E-2</c:v>
                </c:pt>
                <c:pt idx="2465">
                  <c:v>4.6326393910286034E-2</c:v>
                </c:pt>
                <c:pt idx="2466">
                  <c:v>4.6329786865412448E-2</c:v>
                </c:pt>
                <c:pt idx="2467">
                  <c:v>4.6330095721258902E-2</c:v>
                </c:pt>
                <c:pt idx="2468">
                  <c:v>4.6333834871810975E-2</c:v>
                </c:pt>
                <c:pt idx="2469">
                  <c:v>4.6334465662478452E-2</c:v>
                </c:pt>
                <c:pt idx="2470">
                  <c:v>4.6336554233901373E-2</c:v>
                </c:pt>
                <c:pt idx="2471">
                  <c:v>4.6350208708229257E-2</c:v>
                </c:pt>
                <c:pt idx="2472">
                  <c:v>4.6359844512499526E-2</c:v>
                </c:pt>
                <c:pt idx="2473">
                  <c:v>4.6362188868559251E-2</c:v>
                </c:pt>
                <c:pt idx="2474">
                  <c:v>4.6364766100943644E-2</c:v>
                </c:pt>
                <c:pt idx="2475">
                  <c:v>4.6364848439438111E-2</c:v>
                </c:pt>
                <c:pt idx="2476">
                  <c:v>4.6370242500415548E-2</c:v>
                </c:pt>
                <c:pt idx="2477">
                  <c:v>4.6371079217599531E-2</c:v>
                </c:pt>
                <c:pt idx="2478">
                  <c:v>4.637717657449536E-2</c:v>
                </c:pt>
                <c:pt idx="2479">
                  <c:v>4.6378417059031563E-2</c:v>
                </c:pt>
                <c:pt idx="2480">
                  <c:v>4.6378954337067624E-2</c:v>
                </c:pt>
                <c:pt idx="2481">
                  <c:v>4.6409000742234863E-2</c:v>
                </c:pt>
                <c:pt idx="2482">
                  <c:v>4.6410281465894654E-2</c:v>
                </c:pt>
                <c:pt idx="2483">
                  <c:v>4.6421755853773838E-2</c:v>
                </c:pt>
                <c:pt idx="2484">
                  <c:v>4.6424028203882584E-2</c:v>
                </c:pt>
                <c:pt idx="2485">
                  <c:v>4.6426485012444507E-2</c:v>
                </c:pt>
                <c:pt idx="2486">
                  <c:v>4.6435752477432368E-2</c:v>
                </c:pt>
                <c:pt idx="2487">
                  <c:v>4.6439229156348238E-2</c:v>
                </c:pt>
                <c:pt idx="2488">
                  <c:v>4.6439977346075967E-2</c:v>
                </c:pt>
                <c:pt idx="2489">
                  <c:v>4.6440648317122468E-2</c:v>
                </c:pt>
                <c:pt idx="2490">
                  <c:v>4.6440692113398407E-2</c:v>
                </c:pt>
                <c:pt idx="2491">
                  <c:v>4.6441784110334394E-2</c:v>
                </c:pt>
                <c:pt idx="2492">
                  <c:v>4.6450490090071517E-2</c:v>
                </c:pt>
                <c:pt idx="2493">
                  <c:v>4.6459297852654124E-2</c:v>
                </c:pt>
                <c:pt idx="2494">
                  <c:v>4.6464367000260465E-2</c:v>
                </c:pt>
                <c:pt idx="2495">
                  <c:v>4.6467566593078269E-2</c:v>
                </c:pt>
                <c:pt idx="2496">
                  <c:v>4.6467625182751604E-2</c:v>
                </c:pt>
                <c:pt idx="2497">
                  <c:v>4.6473825335598296E-2</c:v>
                </c:pt>
                <c:pt idx="2498">
                  <c:v>4.6475804431311829E-2</c:v>
                </c:pt>
                <c:pt idx="2499">
                  <c:v>4.6477502196731413E-2</c:v>
                </c:pt>
                <c:pt idx="2500">
                  <c:v>4.6478415356138614E-2</c:v>
                </c:pt>
                <c:pt idx="2501">
                  <c:v>4.6478854232696376E-2</c:v>
                </c:pt>
                <c:pt idx="2502">
                  <c:v>4.6479530250338685E-2</c:v>
                </c:pt>
                <c:pt idx="2503">
                  <c:v>4.6481351307916752E-2</c:v>
                </c:pt>
                <c:pt idx="2504">
                  <c:v>4.6485841575733211E-2</c:v>
                </c:pt>
                <c:pt idx="2505">
                  <c:v>4.6489772177841004E-2</c:v>
                </c:pt>
                <c:pt idx="2506">
                  <c:v>4.6498697042745896E-2</c:v>
                </c:pt>
                <c:pt idx="2507">
                  <c:v>4.65025254710838E-2</c:v>
                </c:pt>
                <c:pt idx="2508">
                  <c:v>4.6507473964368495E-2</c:v>
                </c:pt>
                <c:pt idx="2509">
                  <c:v>4.6513560468766091E-2</c:v>
                </c:pt>
                <c:pt idx="2510">
                  <c:v>4.6515370787611587E-2</c:v>
                </c:pt>
                <c:pt idx="2511">
                  <c:v>4.6525616340312492E-2</c:v>
                </c:pt>
                <c:pt idx="2512">
                  <c:v>4.6527668038524039E-2</c:v>
                </c:pt>
                <c:pt idx="2513">
                  <c:v>4.6528371563235638E-2</c:v>
                </c:pt>
                <c:pt idx="2514">
                  <c:v>4.6530848401518554E-2</c:v>
                </c:pt>
                <c:pt idx="2515">
                  <c:v>4.6532862504669925E-2</c:v>
                </c:pt>
                <c:pt idx="2516">
                  <c:v>4.6537904373467498E-2</c:v>
                </c:pt>
                <c:pt idx="2517">
                  <c:v>4.6544705645918061E-2</c:v>
                </c:pt>
                <c:pt idx="2518">
                  <c:v>4.6560342179261083E-2</c:v>
                </c:pt>
                <c:pt idx="2519">
                  <c:v>4.6562465940239051E-2</c:v>
                </c:pt>
                <c:pt idx="2520">
                  <c:v>4.6562531955049113E-2</c:v>
                </c:pt>
                <c:pt idx="2521">
                  <c:v>4.6564955597927282E-2</c:v>
                </c:pt>
                <c:pt idx="2522">
                  <c:v>4.656945383738087E-2</c:v>
                </c:pt>
                <c:pt idx="2523">
                  <c:v>4.6574172192032748E-2</c:v>
                </c:pt>
                <c:pt idx="2524">
                  <c:v>4.6575778267356371E-2</c:v>
                </c:pt>
                <c:pt idx="2525">
                  <c:v>4.6580421406210659E-2</c:v>
                </c:pt>
                <c:pt idx="2526">
                  <c:v>4.6585076335225795E-2</c:v>
                </c:pt>
                <c:pt idx="2527">
                  <c:v>4.6585277027916261E-2</c:v>
                </c:pt>
                <c:pt idx="2528">
                  <c:v>4.6593375725334729E-2</c:v>
                </c:pt>
                <c:pt idx="2529">
                  <c:v>4.6609492788515894E-2</c:v>
                </c:pt>
                <c:pt idx="2530">
                  <c:v>4.6614694799368639E-2</c:v>
                </c:pt>
                <c:pt idx="2531">
                  <c:v>4.6616177329735331E-2</c:v>
                </c:pt>
                <c:pt idx="2532">
                  <c:v>4.6616545475582694E-2</c:v>
                </c:pt>
                <c:pt idx="2533">
                  <c:v>4.6619435696711786E-2</c:v>
                </c:pt>
                <c:pt idx="2534">
                  <c:v>4.6622413165242849E-2</c:v>
                </c:pt>
                <c:pt idx="2535">
                  <c:v>4.6627707770094728E-2</c:v>
                </c:pt>
                <c:pt idx="2536">
                  <c:v>4.6627710183911431E-2</c:v>
                </c:pt>
                <c:pt idx="2537">
                  <c:v>4.6628783624586223E-2</c:v>
                </c:pt>
                <c:pt idx="2538">
                  <c:v>4.6630636912427637E-2</c:v>
                </c:pt>
                <c:pt idx="2539">
                  <c:v>4.6631141276230137E-2</c:v>
                </c:pt>
                <c:pt idx="2540">
                  <c:v>4.6632684525101054E-2</c:v>
                </c:pt>
                <c:pt idx="2541">
                  <c:v>4.6635396129543372E-2</c:v>
                </c:pt>
                <c:pt idx="2542">
                  <c:v>4.6637500140001897E-2</c:v>
                </c:pt>
                <c:pt idx="2543">
                  <c:v>4.6638765208985244E-2</c:v>
                </c:pt>
                <c:pt idx="2544">
                  <c:v>4.6639493546511313E-2</c:v>
                </c:pt>
                <c:pt idx="2545">
                  <c:v>4.6641354526136825E-2</c:v>
                </c:pt>
                <c:pt idx="2546">
                  <c:v>4.6652593221703453E-2</c:v>
                </c:pt>
                <c:pt idx="2547">
                  <c:v>4.6655564121872661E-2</c:v>
                </c:pt>
                <c:pt idx="2548">
                  <c:v>4.6659051501406035E-2</c:v>
                </c:pt>
                <c:pt idx="2549">
                  <c:v>4.6659503500129595E-2</c:v>
                </c:pt>
                <c:pt idx="2550">
                  <c:v>4.6659834425135216E-2</c:v>
                </c:pt>
                <c:pt idx="2551">
                  <c:v>4.6661495606838965E-2</c:v>
                </c:pt>
                <c:pt idx="2552">
                  <c:v>4.6661660871746502E-2</c:v>
                </c:pt>
                <c:pt idx="2553">
                  <c:v>4.6663798410173429E-2</c:v>
                </c:pt>
                <c:pt idx="2554">
                  <c:v>4.666622049111635E-2</c:v>
                </c:pt>
                <c:pt idx="2555">
                  <c:v>4.6673211695769101E-2</c:v>
                </c:pt>
                <c:pt idx="2556">
                  <c:v>4.6675168949867896E-2</c:v>
                </c:pt>
                <c:pt idx="2557">
                  <c:v>4.6677862654114444E-2</c:v>
                </c:pt>
                <c:pt idx="2558">
                  <c:v>4.6678424485262049E-2</c:v>
                </c:pt>
                <c:pt idx="2559">
                  <c:v>4.668623278750017E-2</c:v>
                </c:pt>
                <c:pt idx="2560">
                  <c:v>4.6686547099766162E-2</c:v>
                </c:pt>
                <c:pt idx="2561">
                  <c:v>4.6688080746889238E-2</c:v>
                </c:pt>
                <c:pt idx="2562">
                  <c:v>4.6689680717893145E-2</c:v>
                </c:pt>
                <c:pt idx="2563">
                  <c:v>4.6689935870633414E-2</c:v>
                </c:pt>
                <c:pt idx="2564">
                  <c:v>4.6691744628548193E-2</c:v>
                </c:pt>
                <c:pt idx="2565">
                  <c:v>4.6693565022907668E-2</c:v>
                </c:pt>
                <c:pt idx="2566">
                  <c:v>4.6708059004039626E-2</c:v>
                </c:pt>
                <c:pt idx="2567">
                  <c:v>4.6708644460845106E-2</c:v>
                </c:pt>
                <c:pt idx="2568">
                  <c:v>4.6711731786840183E-2</c:v>
                </c:pt>
                <c:pt idx="2569">
                  <c:v>4.6714658389950481E-2</c:v>
                </c:pt>
                <c:pt idx="2570">
                  <c:v>4.6714868778876317E-2</c:v>
                </c:pt>
                <c:pt idx="2571">
                  <c:v>4.6717334833709101E-2</c:v>
                </c:pt>
                <c:pt idx="2572">
                  <c:v>4.6718255538120701E-2</c:v>
                </c:pt>
                <c:pt idx="2573">
                  <c:v>4.6725925848237093E-2</c:v>
                </c:pt>
                <c:pt idx="2574">
                  <c:v>4.6728059438246428E-2</c:v>
                </c:pt>
                <c:pt idx="2575">
                  <c:v>4.6728132903697261E-2</c:v>
                </c:pt>
                <c:pt idx="2576">
                  <c:v>4.6730954682254966E-2</c:v>
                </c:pt>
                <c:pt idx="2577">
                  <c:v>4.6734427994181704E-2</c:v>
                </c:pt>
                <c:pt idx="2578">
                  <c:v>4.6736115426549318E-2</c:v>
                </c:pt>
                <c:pt idx="2579">
                  <c:v>4.6740042711942875E-2</c:v>
                </c:pt>
                <c:pt idx="2580">
                  <c:v>4.675306949442648E-2</c:v>
                </c:pt>
                <c:pt idx="2581">
                  <c:v>4.675403362706243E-2</c:v>
                </c:pt>
                <c:pt idx="2582">
                  <c:v>4.6756044063695157E-2</c:v>
                </c:pt>
                <c:pt idx="2583">
                  <c:v>4.675719237565823E-2</c:v>
                </c:pt>
                <c:pt idx="2584">
                  <c:v>4.6758687562197254E-2</c:v>
                </c:pt>
                <c:pt idx="2585">
                  <c:v>4.676929494657811E-2</c:v>
                </c:pt>
                <c:pt idx="2586">
                  <c:v>4.6769787012623576E-2</c:v>
                </c:pt>
                <c:pt idx="2587">
                  <c:v>4.6770541032386426E-2</c:v>
                </c:pt>
                <c:pt idx="2588">
                  <c:v>4.6774347852405418E-2</c:v>
                </c:pt>
                <c:pt idx="2589">
                  <c:v>4.6777153937472171E-2</c:v>
                </c:pt>
                <c:pt idx="2590">
                  <c:v>4.6780556073410029E-2</c:v>
                </c:pt>
                <c:pt idx="2591">
                  <c:v>4.6785818653086508E-2</c:v>
                </c:pt>
                <c:pt idx="2592">
                  <c:v>4.6786340245706048E-2</c:v>
                </c:pt>
                <c:pt idx="2593">
                  <c:v>4.6796848590110685E-2</c:v>
                </c:pt>
                <c:pt idx="2594">
                  <c:v>4.6798017953968429E-2</c:v>
                </c:pt>
                <c:pt idx="2595">
                  <c:v>4.6799640492144912E-2</c:v>
                </c:pt>
                <c:pt idx="2596">
                  <c:v>4.6801048166280168E-2</c:v>
                </c:pt>
                <c:pt idx="2597">
                  <c:v>4.6807290688173797E-2</c:v>
                </c:pt>
                <c:pt idx="2598">
                  <c:v>4.6808263779613224E-2</c:v>
                </c:pt>
                <c:pt idx="2599">
                  <c:v>4.6811838050508259E-2</c:v>
                </c:pt>
                <c:pt idx="2600">
                  <c:v>4.68119947928749E-2</c:v>
                </c:pt>
                <c:pt idx="2601">
                  <c:v>4.6812313921384074E-2</c:v>
                </c:pt>
                <c:pt idx="2602">
                  <c:v>4.6812368913450753E-2</c:v>
                </c:pt>
                <c:pt idx="2603">
                  <c:v>4.6815762821361684E-2</c:v>
                </c:pt>
                <c:pt idx="2604">
                  <c:v>4.6820928870791922E-2</c:v>
                </c:pt>
                <c:pt idx="2605">
                  <c:v>4.6823186253432736E-2</c:v>
                </c:pt>
                <c:pt idx="2606">
                  <c:v>4.6826976356512784E-2</c:v>
                </c:pt>
                <c:pt idx="2607">
                  <c:v>4.6833313640784358E-2</c:v>
                </c:pt>
                <c:pt idx="2608">
                  <c:v>4.6834011718322133E-2</c:v>
                </c:pt>
                <c:pt idx="2609">
                  <c:v>4.6834602781843815E-2</c:v>
                </c:pt>
                <c:pt idx="2610">
                  <c:v>4.6835720043348905E-2</c:v>
                </c:pt>
                <c:pt idx="2611">
                  <c:v>4.6836614580920255E-2</c:v>
                </c:pt>
                <c:pt idx="2612">
                  <c:v>4.6840641191357113E-2</c:v>
                </c:pt>
                <c:pt idx="2613">
                  <c:v>4.6841177526625088E-2</c:v>
                </c:pt>
                <c:pt idx="2614">
                  <c:v>4.6844079851585452E-2</c:v>
                </c:pt>
                <c:pt idx="2615">
                  <c:v>4.6845290917542748E-2</c:v>
                </c:pt>
                <c:pt idx="2616">
                  <c:v>4.6851514405718664E-2</c:v>
                </c:pt>
                <c:pt idx="2617">
                  <c:v>4.6856757738202415E-2</c:v>
                </c:pt>
                <c:pt idx="2618">
                  <c:v>4.6858057784385565E-2</c:v>
                </c:pt>
                <c:pt idx="2619">
                  <c:v>4.6858148785982712E-2</c:v>
                </c:pt>
                <c:pt idx="2620">
                  <c:v>4.6863854293777152E-2</c:v>
                </c:pt>
                <c:pt idx="2621">
                  <c:v>4.6868763266578073E-2</c:v>
                </c:pt>
                <c:pt idx="2622">
                  <c:v>4.687576413776684E-2</c:v>
                </c:pt>
                <c:pt idx="2623">
                  <c:v>4.6880991959383111E-2</c:v>
                </c:pt>
                <c:pt idx="2624">
                  <c:v>4.6892986550661542E-2</c:v>
                </c:pt>
                <c:pt idx="2625">
                  <c:v>4.6893609633993361E-2</c:v>
                </c:pt>
                <c:pt idx="2626">
                  <c:v>4.6894908106296818E-2</c:v>
                </c:pt>
                <c:pt idx="2627">
                  <c:v>4.690048264990998E-2</c:v>
                </c:pt>
                <c:pt idx="2628">
                  <c:v>4.69005550964956E-2</c:v>
                </c:pt>
                <c:pt idx="2629">
                  <c:v>4.6902747046235316E-2</c:v>
                </c:pt>
                <c:pt idx="2630">
                  <c:v>4.6906101966078584E-2</c:v>
                </c:pt>
                <c:pt idx="2631">
                  <c:v>4.6906666960446763E-2</c:v>
                </c:pt>
                <c:pt idx="2632">
                  <c:v>4.6907090724324751E-2</c:v>
                </c:pt>
                <c:pt idx="2633">
                  <c:v>4.6914131707447737E-2</c:v>
                </c:pt>
                <c:pt idx="2634">
                  <c:v>4.6917785166444403E-2</c:v>
                </c:pt>
                <c:pt idx="2635">
                  <c:v>4.6921722221102025E-2</c:v>
                </c:pt>
                <c:pt idx="2636">
                  <c:v>4.6925265684530704E-2</c:v>
                </c:pt>
                <c:pt idx="2637">
                  <c:v>4.6927843125776691E-2</c:v>
                </c:pt>
                <c:pt idx="2638">
                  <c:v>4.6927893301790258E-2</c:v>
                </c:pt>
                <c:pt idx="2639">
                  <c:v>4.6931375905908013E-2</c:v>
                </c:pt>
                <c:pt idx="2640">
                  <c:v>4.693436159604536E-2</c:v>
                </c:pt>
                <c:pt idx="2641">
                  <c:v>4.6937952114233017E-2</c:v>
                </c:pt>
                <c:pt idx="2642">
                  <c:v>4.6940106530654058E-2</c:v>
                </c:pt>
                <c:pt idx="2643">
                  <c:v>4.6948496953253205E-2</c:v>
                </c:pt>
                <c:pt idx="2644">
                  <c:v>4.6949414408970602E-2</c:v>
                </c:pt>
                <c:pt idx="2645">
                  <c:v>4.6951588339090966E-2</c:v>
                </c:pt>
                <c:pt idx="2646">
                  <c:v>4.6954572647729176E-2</c:v>
                </c:pt>
                <c:pt idx="2647">
                  <c:v>4.6962013543666137E-2</c:v>
                </c:pt>
                <c:pt idx="2648">
                  <c:v>4.696237686556759E-2</c:v>
                </c:pt>
                <c:pt idx="2649">
                  <c:v>4.6966092697398265E-2</c:v>
                </c:pt>
                <c:pt idx="2650">
                  <c:v>4.6967553480919522E-2</c:v>
                </c:pt>
                <c:pt idx="2651">
                  <c:v>4.6969347090177749E-2</c:v>
                </c:pt>
                <c:pt idx="2652">
                  <c:v>4.697249556544425E-2</c:v>
                </c:pt>
                <c:pt idx="2653">
                  <c:v>4.6973429770854613E-2</c:v>
                </c:pt>
                <c:pt idx="2654">
                  <c:v>4.6986270028427368E-2</c:v>
                </c:pt>
                <c:pt idx="2655">
                  <c:v>4.6987767279459414E-2</c:v>
                </c:pt>
                <c:pt idx="2656">
                  <c:v>4.6992594602975446E-2</c:v>
                </c:pt>
                <c:pt idx="2657">
                  <c:v>4.7001997867277101E-2</c:v>
                </c:pt>
                <c:pt idx="2658">
                  <c:v>4.7003621458301614E-2</c:v>
                </c:pt>
                <c:pt idx="2659">
                  <c:v>4.7005242355517618E-2</c:v>
                </c:pt>
                <c:pt idx="2660">
                  <c:v>4.7013899447066576E-2</c:v>
                </c:pt>
                <c:pt idx="2661">
                  <c:v>4.7014938275898643E-2</c:v>
                </c:pt>
                <c:pt idx="2662">
                  <c:v>4.701588656132949E-2</c:v>
                </c:pt>
                <c:pt idx="2663">
                  <c:v>4.7017893659685228E-2</c:v>
                </c:pt>
                <c:pt idx="2664">
                  <c:v>4.7030982481508277E-2</c:v>
                </c:pt>
                <c:pt idx="2665">
                  <c:v>4.7035085978122115E-2</c:v>
                </c:pt>
                <c:pt idx="2666">
                  <c:v>4.7037503662393343E-2</c:v>
                </c:pt>
                <c:pt idx="2667">
                  <c:v>4.7050279365292491E-2</c:v>
                </c:pt>
                <c:pt idx="2668">
                  <c:v>4.7052773853895724E-2</c:v>
                </c:pt>
                <c:pt idx="2669">
                  <c:v>4.7053778545521396E-2</c:v>
                </c:pt>
                <c:pt idx="2670">
                  <c:v>4.7056396137624246E-2</c:v>
                </c:pt>
                <c:pt idx="2671">
                  <c:v>4.7056446139125852E-2</c:v>
                </c:pt>
                <c:pt idx="2672">
                  <c:v>4.7059334839532285E-2</c:v>
                </c:pt>
                <c:pt idx="2673">
                  <c:v>4.7062218231091579E-2</c:v>
                </c:pt>
                <c:pt idx="2674">
                  <c:v>4.7068749404572952E-2</c:v>
                </c:pt>
                <c:pt idx="2675">
                  <c:v>4.7071703586761604E-2</c:v>
                </c:pt>
                <c:pt idx="2676">
                  <c:v>4.7076679348908357E-2</c:v>
                </c:pt>
                <c:pt idx="2677">
                  <c:v>4.7079807483897618E-2</c:v>
                </c:pt>
                <c:pt idx="2678">
                  <c:v>4.7080414590361608E-2</c:v>
                </c:pt>
                <c:pt idx="2679">
                  <c:v>4.708098220032042E-2</c:v>
                </c:pt>
                <c:pt idx="2680">
                  <c:v>4.7081012957494561E-2</c:v>
                </c:pt>
                <c:pt idx="2681">
                  <c:v>4.7084202547121201E-2</c:v>
                </c:pt>
                <c:pt idx="2682">
                  <c:v>4.7099113601426712E-2</c:v>
                </c:pt>
                <c:pt idx="2683">
                  <c:v>4.7110093659521235E-2</c:v>
                </c:pt>
                <c:pt idx="2684">
                  <c:v>4.711286941307713E-2</c:v>
                </c:pt>
                <c:pt idx="2685">
                  <c:v>4.7114119831640489E-2</c:v>
                </c:pt>
                <c:pt idx="2686">
                  <c:v>4.7116360334372276E-2</c:v>
                </c:pt>
                <c:pt idx="2687">
                  <c:v>4.7120117773469694E-2</c:v>
                </c:pt>
                <c:pt idx="2688">
                  <c:v>4.7131829489956312E-2</c:v>
                </c:pt>
                <c:pt idx="2689">
                  <c:v>4.7133149855924872E-2</c:v>
                </c:pt>
                <c:pt idx="2690">
                  <c:v>4.7133580438921463E-2</c:v>
                </c:pt>
                <c:pt idx="2691">
                  <c:v>4.7133633830770183E-2</c:v>
                </c:pt>
                <c:pt idx="2692">
                  <c:v>4.7135071876795998E-2</c:v>
                </c:pt>
                <c:pt idx="2693">
                  <c:v>4.7135941653995816E-2</c:v>
                </c:pt>
                <c:pt idx="2694">
                  <c:v>4.7135943080871101E-2</c:v>
                </c:pt>
                <c:pt idx="2695">
                  <c:v>4.7136574949044441E-2</c:v>
                </c:pt>
                <c:pt idx="2696">
                  <c:v>4.7137188207889702E-2</c:v>
                </c:pt>
                <c:pt idx="2697">
                  <c:v>4.7141955864149931E-2</c:v>
                </c:pt>
                <c:pt idx="2698">
                  <c:v>4.7144819956763451E-2</c:v>
                </c:pt>
                <c:pt idx="2699">
                  <c:v>4.7151255008711646E-2</c:v>
                </c:pt>
                <c:pt idx="2700">
                  <c:v>4.7153231476918522E-2</c:v>
                </c:pt>
                <c:pt idx="2701">
                  <c:v>4.7157660950650104E-2</c:v>
                </c:pt>
                <c:pt idx="2702">
                  <c:v>4.7159261899675897E-2</c:v>
                </c:pt>
                <c:pt idx="2703">
                  <c:v>4.7159295602487772E-2</c:v>
                </c:pt>
                <c:pt idx="2704">
                  <c:v>4.7159563116605963E-2</c:v>
                </c:pt>
                <c:pt idx="2705">
                  <c:v>4.7165343049166975E-2</c:v>
                </c:pt>
                <c:pt idx="2706">
                  <c:v>4.7167781029665568E-2</c:v>
                </c:pt>
                <c:pt idx="2707">
                  <c:v>4.7172061828670397E-2</c:v>
                </c:pt>
                <c:pt idx="2708">
                  <c:v>4.717849729703083E-2</c:v>
                </c:pt>
                <c:pt idx="2709">
                  <c:v>4.7188371973523546E-2</c:v>
                </c:pt>
                <c:pt idx="2710">
                  <c:v>4.7189916645279606E-2</c:v>
                </c:pt>
                <c:pt idx="2711">
                  <c:v>4.7190905679724615E-2</c:v>
                </c:pt>
                <c:pt idx="2712">
                  <c:v>4.7191018525372108E-2</c:v>
                </c:pt>
                <c:pt idx="2713">
                  <c:v>4.7191875626207525E-2</c:v>
                </c:pt>
                <c:pt idx="2714">
                  <c:v>4.7207623032918145E-2</c:v>
                </c:pt>
                <c:pt idx="2715">
                  <c:v>4.7212688515194889E-2</c:v>
                </c:pt>
                <c:pt idx="2716">
                  <c:v>4.7218216797268786E-2</c:v>
                </c:pt>
                <c:pt idx="2717">
                  <c:v>4.7229879124877305E-2</c:v>
                </c:pt>
                <c:pt idx="2718">
                  <c:v>4.7238267657461641E-2</c:v>
                </c:pt>
                <c:pt idx="2719">
                  <c:v>4.7238286507895744E-2</c:v>
                </c:pt>
                <c:pt idx="2720">
                  <c:v>4.7245557234969704E-2</c:v>
                </c:pt>
                <c:pt idx="2721">
                  <c:v>4.7251880096479182E-2</c:v>
                </c:pt>
                <c:pt idx="2722">
                  <c:v>4.7252061249633437E-2</c:v>
                </c:pt>
                <c:pt idx="2723">
                  <c:v>4.725644242604754E-2</c:v>
                </c:pt>
                <c:pt idx="2724">
                  <c:v>4.7264073149449803E-2</c:v>
                </c:pt>
                <c:pt idx="2725">
                  <c:v>4.7265306939903828E-2</c:v>
                </c:pt>
                <c:pt idx="2726">
                  <c:v>4.7266990388126429E-2</c:v>
                </c:pt>
                <c:pt idx="2727">
                  <c:v>4.7268556450375865E-2</c:v>
                </c:pt>
                <c:pt idx="2728">
                  <c:v>4.726858700431058E-2</c:v>
                </c:pt>
                <c:pt idx="2729">
                  <c:v>4.7279439093816711E-2</c:v>
                </c:pt>
                <c:pt idx="2730">
                  <c:v>4.7286831375746408E-2</c:v>
                </c:pt>
                <c:pt idx="2731">
                  <c:v>4.7291784383124646E-2</c:v>
                </c:pt>
                <c:pt idx="2732">
                  <c:v>4.729289614276655E-2</c:v>
                </c:pt>
                <c:pt idx="2733">
                  <c:v>4.7295901704838439E-2</c:v>
                </c:pt>
                <c:pt idx="2734">
                  <c:v>4.7308309435136087E-2</c:v>
                </c:pt>
                <c:pt idx="2735">
                  <c:v>4.7308626853574953E-2</c:v>
                </c:pt>
                <c:pt idx="2736">
                  <c:v>4.7309427468418042E-2</c:v>
                </c:pt>
                <c:pt idx="2737">
                  <c:v>4.7322474552551785E-2</c:v>
                </c:pt>
                <c:pt idx="2738">
                  <c:v>4.7325689221982215E-2</c:v>
                </c:pt>
                <c:pt idx="2739">
                  <c:v>4.7326150346609808E-2</c:v>
                </c:pt>
                <c:pt idx="2740">
                  <c:v>4.7330248286303611E-2</c:v>
                </c:pt>
                <c:pt idx="2741">
                  <c:v>4.7335297424173195E-2</c:v>
                </c:pt>
                <c:pt idx="2742">
                  <c:v>4.7336073022142156E-2</c:v>
                </c:pt>
                <c:pt idx="2743">
                  <c:v>4.7339256082735703E-2</c:v>
                </c:pt>
                <c:pt idx="2744">
                  <c:v>4.7343938898438021E-2</c:v>
                </c:pt>
                <c:pt idx="2745">
                  <c:v>4.7351185133751361E-2</c:v>
                </c:pt>
                <c:pt idx="2746">
                  <c:v>4.7358157860676542E-2</c:v>
                </c:pt>
                <c:pt idx="2747">
                  <c:v>4.7359598308730488E-2</c:v>
                </c:pt>
                <c:pt idx="2748">
                  <c:v>4.7373434910720214E-2</c:v>
                </c:pt>
                <c:pt idx="2749">
                  <c:v>4.7375992682555434E-2</c:v>
                </c:pt>
                <c:pt idx="2750">
                  <c:v>4.7377373423156177E-2</c:v>
                </c:pt>
                <c:pt idx="2751">
                  <c:v>4.7378985564096698E-2</c:v>
                </c:pt>
                <c:pt idx="2752">
                  <c:v>4.738239614107087E-2</c:v>
                </c:pt>
                <c:pt idx="2753">
                  <c:v>4.7383484548731536E-2</c:v>
                </c:pt>
                <c:pt idx="2754">
                  <c:v>4.7390027915307886E-2</c:v>
                </c:pt>
                <c:pt idx="2755">
                  <c:v>4.7395440880227069E-2</c:v>
                </c:pt>
                <c:pt idx="2756">
                  <c:v>4.7396159245991054E-2</c:v>
                </c:pt>
                <c:pt idx="2757">
                  <c:v>4.7408041324234151E-2</c:v>
                </c:pt>
                <c:pt idx="2758">
                  <c:v>4.7410898893760711E-2</c:v>
                </c:pt>
                <c:pt idx="2759">
                  <c:v>4.7414120232414536E-2</c:v>
                </c:pt>
                <c:pt idx="2760">
                  <c:v>4.7414336643821553E-2</c:v>
                </c:pt>
                <c:pt idx="2761">
                  <c:v>4.7414542603633425E-2</c:v>
                </c:pt>
                <c:pt idx="2762">
                  <c:v>4.74147230702473E-2</c:v>
                </c:pt>
                <c:pt idx="2763">
                  <c:v>4.7417395149452757E-2</c:v>
                </c:pt>
                <c:pt idx="2764">
                  <c:v>4.7425743181617408E-2</c:v>
                </c:pt>
                <c:pt idx="2765">
                  <c:v>4.7430878787964481E-2</c:v>
                </c:pt>
                <c:pt idx="2766">
                  <c:v>4.7430991008544865E-2</c:v>
                </c:pt>
                <c:pt idx="2767">
                  <c:v>4.7433627444175341E-2</c:v>
                </c:pt>
                <c:pt idx="2768">
                  <c:v>4.7434323516211574E-2</c:v>
                </c:pt>
                <c:pt idx="2769">
                  <c:v>4.7436953888621902E-2</c:v>
                </c:pt>
                <c:pt idx="2770">
                  <c:v>4.7438319002726326E-2</c:v>
                </c:pt>
                <c:pt idx="2771">
                  <c:v>4.7439911261285328E-2</c:v>
                </c:pt>
                <c:pt idx="2772">
                  <c:v>4.744419196936378E-2</c:v>
                </c:pt>
                <c:pt idx="2773">
                  <c:v>4.7451839281924757E-2</c:v>
                </c:pt>
                <c:pt idx="2774">
                  <c:v>4.7455354044177556E-2</c:v>
                </c:pt>
                <c:pt idx="2775">
                  <c:v>4.7460747690498462E-2</c:v>
                </c:pt>
                <c:pt idx="2776">
                  <c:v>4.7464302576488038E-2</c:v>
                </c:pt>
                <c:pt idx="2777">
                  <c:v>4.7468863005293516E-2</c:v>
                </c:pt>
                <c:pt idx="2778">
                  <c:v>4.7469844758288193E-2</c:v>
                </c:pt>
                <c:pt idx="2779">
                  <c:v>4.7472993472532865E-2</c:v>
                </c:pt>
                <c:pt idx="2780">
                  <c:v>4.7477872479927186E-2</c:v>
                </c:pt>
                <c:pt idx="2781">
                  <c:v>4.748044163917875E-2</c:v>
                </c:pt>
                <c:pt idx="2782">
                  <c:v>4.7482638314906955E-2</c:v>
                </c:pt>
                <c:pt idx="2783">
                  <c:v>4.7484607877710028E-2</c:v>
                </c:pt>
                <c:pt idx="2784">
                  <c:v>4.7486594529865922E-2</c:v>
                </c:pt>
                <c:pt idx="2785">
                  <c:v>4.7486799880081421E-2</c:v>
                </c:pt>
                <c:pt idx="2786">
                  <c:v>4.7488225780386362E-2</c:v>
                </c:pt>
                <c:pt idx="2787">
                  <c:v>4.7488426542732887E-2</c:v>
                </c:pt>
                <c:pt idx="2788">
                  <c:v>4.7488651968689011E-2</c:v>
                </c:pt>
                <c:pt idx="2789">
                  <c:v>4.7491410275759094E-2</c:v>
                </c:pt>
                <c:pt idx="2790">
                  <c:v>4.7496166836691556E-2</c:v>
                </c:pt>
                <c:pt idx="2791">
                  <c:v>4.7499946925779302E-2</c:v>
                </c:pt>
                <c:pt idx="2792">
                  <c:v>4.7501041812969769E-2</c:v>
                </c:pt>
                <c:pt idx="2793">
                  <c:v>4.7503285282154861E-2</c:v>
                </c:pt>
                <c:pt idx="2794">
                  <c:v>4.7504375469363591E-2</c:v>
                </c:pt>
                <c:pt idx="2795">
                  <c:v>4.7507356813663026E-2</c:v>
                </c:pt>
                <c:pt idx="2796">
                  <c:v>4.750918732584819E-2</c:v>
                </c:pt>
                <c:pt idx="2797">
                  <c:v>4.7512519247204787E-2</c:v>
                </c:pt>
                <c:pt idx="2798">
                  <c:v>4.7512785933035984E-2</c:v>
                </c:pt>
                <c:pt idx="2799">
                  <c:v>4.7516595591298838E-2</c:v>
                </c:pt>
                <c:pt idx="2800">
                  <c:v>4.7523200039500502E-2</c:v>
                </c:pt>
                <c:pt idx="2801">
                  <c:v>4.7527617915697817E-2</c:v>
                </c:pt>
                <c:pt idx="2802">
                  <c:v>4.7546959239774811E-2</c:v>
                </c:pt>
                <c:pt idx="2803">
                  <c:v>4.7547144343807357E-2</c:v>
                </c:pt>
                <c:pt idx="2804">
                  <c:v>4.7549996875183353E-2</c:v>
                </c:pt>
                <c:pt idx="2805">
                  <c:v>4.7553136818424546E-2</c:v>
                </c:pt>
                <c:pt idx="2806">
                  <c:v>4.7558177480001129E-2</c:v>
                </c:pt>
                <c:pt idx="2807">
                  <c:v>4.7559900445405701E-2</c:v>
                </c:pt>
                <c:pt idx="2808">
                  <c:v>4.7583211263183989E-2</c:v>
                </c:pt>
                <c:pt idx="2809">
                  <c:v>4.758458127719023E-2</c:v>
                </c:pt>
                <c:pt idx="2810">
                  <c:v>4.7590696472862071E-2</c:v>
                </c:pt>
                <c:pt idx="2811">
                  <c:v>4.759093556788252E-2</c:v>
                </c:pt>
                <c:pt idx="2812">
                  <c:v>4.7596183004891435E-2</c:v>
                </c:pt>
                <c:pt idx="2813">
                  <c:v>4.7599564497873059E-2</c:v>
                </c:pt>
                <c:pt idx="2814">
                  <c:v>4.7606662993426863E-2</c:v>
                </c:pt>
                <c:pt idx="2815">
                  <c:v>4.7607920951526772E-2</c:v>
                </c:pt>
                <c:pt idx="2816">
                  <c:v>4.7610317341604924E-2</c:v>
                </c:pt>
                <c:pt idx="2817">
                  <c:v>4.7611138937358799E-2</c:v>
                </c:pt>
                <c:pt idx="2818">
                  <c:v>4.7614707534939127E-2</c:v>
                </c:pt>
                <c:pt idx="2819">
                  <c:v>4.7616671005450417E-2</c:v>
                </c:pt>
                <c:pt idx="2820">
                  <c:v>4.7617066261582019E-2</c:v>
                </c:pt>
                <c:pt idx="2821">
                  <c:v>4.7624043763661028E-2</c:v>
                </c:pt>
                <c:pt idx="2822">
                  <c:v>4.7625451450838518E-2</c:v>
                </c:pt>
                <c:pt idx="2823">
                  <c:v>4.7627555883856365E-2</c:v>
                </c:pt>
                <c:pt idx="2824">
                  <c:v>4.7630065691460555E-2</c:v>
                </c:pt>
                <c:pt idx="2825">
                  <c:v>4.7630433904261471E-2</c:v>
                </c:pt>
                <c:pt idx="2826">
                  <c:v>4.7631597456455621E-2</c:v>
                </c:pt>
                <c:pt idx="2827">
                  <c:v>4.7631977812895521E-2</c:v>
                </c:pt>
                <c:pt idx="2828">
                  <c:v>4.7632951354954711E-2</c:v>
                </c:pt>
                <c:pt idx="2829">
                  <c:v>4.7644408819999429E-2</c:v>
                </c:pt>
                <c:pt idx="2830">
                  <c:v>4.7645532677923041E-2</c:v>
                </c:pt>
                <c:pt idx="2831">
                  <c:v>4.764698641174836E-2</c:v>
                </c:pt>
                <c:pt idx="2832">
                  <c:v>4.7649657307895499E-2</c:v>
                </c:pt>
                <c:pt idx="2833">
                  <c:v>4.7651294979313308E-2</c:v>
                </c:pt>
                <c:pt idx="2834">
                  <c:v>4.7654505957084536E-2</c:v>
                </c:pt>
                <c:pt idx="2835">
                  <c:v>4.7655431255746006E-2</c:v>
                </c:pt>
                <c:pt idx="2836">
                  <c:v>4.7660934034777558E-2</c:v>
                </c:pt>
                <c:pt idx="2837">
                  <c:v>4.7664547295379389E-2</c:v>
                </c:pt>
                <c:pt idx="2838">
                  <c:v>4.7671545353447309E-2</c:v>
                </c:pt>
                <c:pt idx="2839">
                  <c:v>4.7671553476694717E-2</c:v>
                </c:pt>
                <c:pt idx="2840">
                  <c:v>4.767515389536725E-2</c:v>
                </c:pt>
                <c:pt idx="2841">
                  <c:v>4.7675320558625334E-2</c:v>
                </c:pt>
                <c:pt idx="2842">
                  <c:v>4.7678699877936825E-2</c:v>
                </c:pt>
                <c:pt idx="2843">
                  <c:v>4.7678774848938899E-2</c:v>
                </c:pt>
                <c:pt idx="2844">
                  <c:v>4.7679824558940487E-2</c:v>
                </c:pt>
                <c:pt idx="2845">
                  <c:v>4.7687762637209197E-2</c:v>
                </c:pt>
                <c:pt idx="2846">
                  <c:v>4.7689921600059471E-2</c:v>
                </c:pt>
                <c:pt idx="2847">
                  <c:v>4.7692638516506847E-2</c:v>
                </c:pt>
                <c:pt idx="2848">
                  <c:v>4.7696212158669038E-2</c:v>
                </c:pt>
                <c:pt idx="2849">
                  <c:v>4.7699625188371231E-2</c:v>
                </c:pt>
                <c:pt idx="2850">
                  <c:v>4.7701588141538132E-2</c:v>
                </c:pt>
                <c:pt idx="2851">
                  <c:v>4.7702677616856537E-2</c:v>
                </c:pt>
                <c:pt idx="2852">
                  <c:v>4.7703057964418649E-2</c:v>
                </c:pt>
                <c:pt idx="2853">
                  <c:v>4.7707315722387289E-2</c:v>
                </c:pt>
                <c:pt idx="2854">
                  <c:v>4.7708904635072713E-2</c:v>
                </c:pt>
                <c:pt idx="2855">
                  <c:v>4.7711509145298869E-2</c:v>
                </c:pt>
                <c:pt idx="2856">
                  <c:v>4.77212468926278E-2</c:v>
                </c:pt>
                <c:pt idx="2857">
                  <c:v>4.7724154214803693E-2</c:v>
                </c:pt>
                <c:pt idx="2858">
                  <c:v>4.7735454586916415E-2</c:v>
                </c:pt>
                <c:pt idx="2859">
                  <c:v>4.774366540217545E-2</c:v>
                </c:pt>
                <c:pt idx="2860">
                  <c:v>4.7744109303104576E-2</c:v>
                </c:pt>
                <c:pt idx="2861">
                  <c:v>4.7744661434469204E-2</c:v>
                </c:pt>
                <c:pt idx="2862">
                  <c:v>4.7744793506435901E-2</c:v>
                </c:pt>
                <c:pt idx="2863">
                  <c:v>4.7756064783250673E-2</c:v>
                </c:pt>
                <c:pt idx="2864">
                  <c:v>4.7757108654518099E-2</c:v>
                </c:pt>
                <c:pt idx="2865">
                  <c:v>4.7761232469351489E-2</c:v>
                </c:pt>
                <c:pt idx="2866">
                  <c:v>4.7762046384135282E-2</c:v>
                </c:pt>
                <c:pt idx="2867">
                  <c:v>4.7766622321290031E-2</c:v>
                </c:pt>
                <c:pt idx="2868">
                  <c:v>4.777269755913327E-2</c:v>
                </c:pt>
                <c:pt idx="2869">
                  <c:v>4.7778677934535718E-2</c:v>
                </c:pt>
                <c:pt idx="2870">
                  <c:v>4.7780276383180054E-2</c:v>
                </c:pt>
                <c:pt idx="2871">
                  <c:v>4.7786673319336836E-2</c:v>
                </c:pt>
                <c:pt idx="2872">
                  <c:v>4.7787501139845645E-2</c:v>
                </c:pt>
                <c:pt idx="2873">
                  <c:v>4.77930513738547E-2</c:v>
                </c:pt>
                <c:pt idx="2874">
                  <c:v>4.7794375921899279E-2</c:v>
                </c:pt>
                <c:pt idx="2875">
                  <c:v>4.779470701743338E-2</c:v>
                </c:pt>
                <c:pt idx="2876">
                  <c:v>4.7795433856671066E-2</c:v>
                </c:pt>
                <c:pt idx="2877">
                  <c:v>4.7798206429191969E-2</c:v>
                </c:pt>
                <c:pt idx="2878">
                  <c:v>4.7808204517551411E-2</c:v>
                </c:pt>
                <c:pt idx="2879">
                  <c:v>4.7809300011157019E-2</c:v>
                </c:pt>
                <c:pt idx="2880">
                  <c:v>4.7815101636683455E-2</c:v>
                </c:pt>
                <c:pt idx="2881">
                  <c:v>4.7816053125692815E-2</c:v>
                </c:pt>
                <c:pt idx="2882">
                  <c:v>4.7818882039899924E-2</c:v>
                </c:pt>
                <c:pt idx="2883">
                  <c:v>4.7819635294353624E-2</c:v>
                </c:pt>
                <c:pt idx="2884">
                  <c:v>4.7821084626316956E-2</c:v>
                </c:pt>
                <c:pt idx="2885">
                  <c:v>4.7821498525511652E-2</c:v>
                </c:pt>
                <c:pt idx="2886">
                  <c:v>4.782594994636602E-2</c:v>
                </c:pt>
                <c:pt idx="2887">
                  <c:v>4.7829531522571855E-2</c:v>
                </c:pt>
                <c:pt idx="2888">
                  <c:v>4.7834416677705827E-2</c:v>
                </c:pt>
                <c:pt idx="2889">
                  <c:v>4.7837824078210689E-2</c:v>
                </c:pt>
                <c:pt idx="2890">
                  <c:v>4.7851776673683899E-2</c:v>
                </c:pt>
                <c:pt idx="2891">
                  <c:v>4.7853517171562832E-2</c:v>
                </c:pt>
                <c:pt idx="2892">
                  <c:v>4.7859898447357052E-2</c:v>
                </c:pt>
                <c:pt idx="2893">
                  <c:v>4.7860631865594527E-2</c:v>
                </c:pt>
                <c:pt idx="2894">
                  <c:v>4.78640967340207E-2</c:v>
                </c:pt>
                <c:pt idx="2895">
                  <c:v>4.7865350649789029E-2</c:v>
                </c:pt>
                <c:pt idx="2896">
                  <c:v>4.7872389932042347E-2</c:v>
                </c:pt>
                <c:pt idx="2897">
                  <c:v>4.7879839021560677E-2</c:v>
                </c:pt>
                <c:pt idx="2898">
                  <c:v>4.7884870728955198E-2</c:v>
                </c:pt>
                <c:pt idx="2899">
                  <c:v>4.7886645701045616E-2</c:v>
                </c:pt>
                <c:pt idx="2900">
                  <c:v>4.7887896543475694E-2</c:v>
                </c:pt>
                <c:pt idx="2901">
                  <c:v>4.7890465702870477E-2</c:v>
                </c:pt>
                <c:pt idx="2902">
                  <c:v>4.7896185879644282E-2</c:v>
                </c:pt>
                <c:pt idx="2903">
                  <c:v>4.7897398111676592E-2</c:v>
                </c:pt>
                <c:pt idx="2904">
                  <c:v>4.7898437299109364E-2</c:v>
                </c:pt>
                <c:pt idx="2905">
                  <c:v>4.7899272024066297E-2</c:v>
                </c:pt>
                <c:pt idx="2906">
                  <c:v>4.7904378204661091E-2</c:v>
                </c:pt>
                <c:pt idx="2907">
                  <c:v>4.7904644230135851E-2</c:v>
                </c:pt>
                <c:pt idx="2908">
                  <c:v>4.7910743788538879E-2</c:v>
                </c:pt>
                <c:pt idx="2909">
                  <c:v>4.7913527071919315E-2</c:v>
                </c:pt>
                <c:pt idx="2910">
                  <c:v>4.792762262991479E-2</c:v>
                </c:pt>
                <c:pt idx="2911">
                  <c:v>4.7941677598315247E-2</c:v>
                </c:pt>
                <c:pt idx="2912">
                  <c:v>4.79430367623781E-2</c:v>
                </c:pt>
                <c:pt idx="2913">
                  <c:v>4.7944048373160575E-2</c:v>
                </c:pt>
                <c:pt idx="2914">
                  <c:v>4.7946257685820948E-2</c:v>
                </c:pt>
                <c:pt idx="2915">
                  <c:v>4.7949303061442627E-2</c:v>
                </c:pt>
                <c:pt idx="2916">
                  <c:v>4.794966479465379E-2</c:v>
                </c:pt>
                <c:pt idx="2917">
                  <c:v>4.7954788536675341E-2</c:v>
                </c:pt>
                <c:pt idx="2918">
                  <c:v>4.7959933089497753E-2</c:v>
                </c:pt>
                <c:pt idx="2919">
                  <c:v>4.7961776424337854E-2</c:v>
                </c:pt>
                <c:pt idx="2920">
                  <c:v>4.7965424446347438E-2</c:v>
                </c:pt>
                <c:pt idx="2921">
                  <c:v>4.7966663120060593E-2</c:v>
                </c:pt>
                <c:pt idx="2922">
                  <c:v>4.7970554641869612E-2</c:v>
                </c:pt>
                <c:pt idx="2923">
                  <c:v>4.7972961249376E-2</c:v>
                </c:pt>
                <c:pt idx="2924">
                  <c:v>4.7974629660242352E-2</c:v>
                </c:pt>
                <c:pt idx="2925">
                  <c:v>4.7976561078358904E-2</c:v>
                </c:pt>
                <c:pt idx="2926">
                  <c:v>4.7982271308049329E-2</c:v>
                </c:pt>
                <c:pt idx="2927">
                  <c:v>4.7987641667230463E-2</c:v>
                </c:pt>
                <c:pt idx="2928">
                  <c:v>4.7990643881678618E-2</c:v>
                </c:pt>
                <c:pt idx="2929">
                  <c:v>4.7992155507555756E-2</c:v>
                </c:pt>
                <c:pt idx="2930">
                  <c:v>4.8010474189791319E-2</c:v>
                </c:pt>
                <c:pt idx="2931">
                  <c:v>4.8014053197943385E-2</c:v>
                </c:pt>
                <c:pt idx="2932">
                  <c:v>4.8017324712047893E-2</c:v>
                </c:pt>
                <c:pt idx="2933">
                  <c:v>4.8020062197827285E-2</c:v>
                </c:pt>
                <c:pt idx="2934">
                  <c:v>4.8026137848934169E-2</c:v>
                </c:pt>
                <c:pt idx="2935">
                  <c:v>4.8028254428047035E-2</c:v>
                </c:pt>
                <c:pt idx="2936">
                  <c:v>4.8031638934252774E-2</c:v>
                </c:pt>
                <c:pt idx="2937">
                  <c:v>4.8033460614865575E-2</c:v>
                </c:pt>
                <c:pt idx="2938">
                  <c:v>4.8038525406990829E-2</c:v>
                </c:pt>
                <c:pt idx="2939">
                  <c:v>4.8039272706727809E-2</c:v>
                </c:pt>
                <c:pt idx="2940">
                  <c:v>4.8047386404348469E-2</c:v>
                </c:pt>
                <c:pt idx="2941">
                  <c:v>4.8048002110937293E-2</c:v>
                </c:pt>
                <c:pt idx="2942">
                  <c:v>4.8048111406150396E-2</c:v>
                </c:pt>
                <c:pt idx="2943">
                  <c:v>4.8050283242021541E-2</c:v>
                </c:pt>
                <c:pt idx="2944">
                  <c:v>4.8056786481174951E-2</c:v>
                </c:pt>
                <c:pt idx="2945">
                  <c:v>4.8063349771802155E-2</c:v>
                </c:pt>
                <c:pt idx="2946">
                  <c:v>4.8068657036134832E-2</c:v>
                </c:pt>
                <c:pt idx="2947">
                  <c:v>4.8070394402319749E-2</c:v>
                </c:pt>
                <c:pt idx="2948">
                  <c:v>4.8072903711184223E-2</c:v>
                </c:pt>
                <c:pt idx="2949">
                  <c:v>4.8073946464617379E-2</c:v>
                </c:pt>
                <c:pt idx="2950">
                  <c:v>4.8080309645028185E-2</c:v>
                </c:pt>
                <c:pt idx="2951">
                  <c:v>4.8081924495160022E-2</c:v>
                </c:pt>
                <c:pt idx="2952">
                  <c:v>4.8083441873234767E-2</c:v>
                </c:pt>
                <c:pt idx="2953">
                  <c:v>4.8091057206967935E-2</c:v>
                </c:pt>
                <c:pt idx="2954">
                  <c:v>4.8093737914981283E-2</c:v>
                </c:pt>
                <c:pt idx="2955">
                  <c:v>4.8100476239889334E-2</c:v>
                </c:pt>
                <c:pt idx="2956">
                  <c:v>4.8103498311279136E-2</c:v>
                </c:pt>
                <c:pt idx="2957">
                  <c:v>4.8108459352039779E-2</c:v>
                </c:pt>
                <c:pt idx="2958">
                  <c:v>4.8110918526582891E-2</c:v>
                </c:pt>
                <c:pt idx="2959">
                  <c:v>4.8132183673604167E-2</c:v>
                </c:pt>
                <c:pt idx="2960">
                  <c:v>4.8132545426742945E-2</c:v>
                </c:pt>
                <c:pt idx="2961">
                  <c:v>4.8137108605584622E-2</c:v>
                </c:pt>
                <c:pt idx="2962">
                  <c:v>4.8139194250171879E-2</c:v>
                </c:pt>
                <c:pt idx="2963">
                  <c:v>4.8161099536068619E-2</c:v>
                </c:pt>
                <c:pt idx="2964">
                  <c:v>4.8161726474021949E-2</c:v>
                </c:pt>
                <c:pt idx="2965">
                  <c:v>4.8162248212559433E-2</c:v>
                </c:pt>
                <c:pt idx="2966">
                  <c:v>4.8163739071179545E-2</c:v>
                </c:pt>
                <c:pt idx="2967">
                  <c:v>4.8163833135445255E-2</c:v>
                </c:pt>
                <c:pt idx="2968">
                  <c:v>4.8164500177675373E-2</c:v>
                </c:pt>
                <c:pt idx="2969">
                  <c:v>4.8172123859755445E-2</c:v>
                </c:pt>
                <c:pt idx="2970">
                  <c:v>4.8178123150145247E-2</c:v>
                </c:pt>
                <c:pt idx="2971">
                  <c:v>4.817948017985807E-2</c:v>
                </c:pt>
                <c:pt idx="2972">
                  <c:v>4.818104918671362E-2</c:v>
                </c:pt>
                <c:pt idx="2973">
                  <c:v>4.8183373957305209E-2</c:v>
                </c:pt>
                <c:pt idx="2974">
                  <c:v>4.8185475952650103E-2</c:v>
                </c:pt>
                <c:pt idx="2975">
                  <c:v>4.818734352057108E-2</c:v>
                </c:pt>
                <c:pt idx="2976">
                  <c:v>4.8188014155184922E-2</c:v>
                </c:pt>
                <c:pt idx="2977">
                  <c:v>4.819120478024419E-2</c:v>
                </c:pt>
                <c:pt idx="2978">
                  <c:v>4.8196502080116055E-2</c:v>
                </c:pt>
                <c:pt idx="2979">
                  <c:v>4.8197426774414742E-2</c:v>
                </c:pt>
                <c:pt idx="2980">
                  <c:v>4.8197465816101737E-2</c:v>
                </c:pt>
                <c:pt idx="2981">
                  <c:v>4.8201007233422688E-2</c:v>
                </c:pt>
                <c:pt idx="2982">
                  <c:v>4.8202320193500015E-2</c:v>
                </c:pt>
                <c:pt idx="2983">
                  <c:v>4.8213146022974218E-2</c:v>
                </c:pt>
                <c:pt idx="2984">
                  <c:v>4.8218595541597686E-2</c:v>
                </c:pt>
                <c:pt idx="2985">
                  <c:v>4.8220346593848218E-2</c:v>
                </c:pt>
                <c:pt idx="2986">
                  <c:v>4.8235603096474122E-2</c:v>
                </c:pt>
                <c:pt idx="2987">
                  <c:v>4.8236160859412625E-2</c:v>
                </c:pt>
                <c:pt idx="2988">
                  <c:v>4.8236164144385585E-2</c:v>
                </c:pt>
                <c:pt idx="2989">
                  <c:v>4.8239090159088116E-2</c:v>
                </c:pt>
                <c:pt idx="2990">
                  <c:v>4.8240228949531394E-2</c:v>
                </c:pt>
                <c:pt idx="2991">
                  <c:v>4.8244341762654797E-2</c:v>
                </c:pt>
                <c:pt idx="2992">
                  <c:v>4.8252060767652427E-2</c:v>
                </c:pt>
                <c:pt idx="2993">
                  <c:v>4.8261466171506173E-2</c:v>
                </c:pt>
                <c:pt idx="2994">
                  <c:v>4.8263017058542079E-2</c:v>
                </c:pt>
                <c:pt idx="2995">
                  <c:v>4.8264064590927136E-2</c:v>
                </c:pt>
                <c:pt idx="2996">
                  <c:v>4.8268757682118357E-2</c:v>
                </c:pt>
                <c:pt idx="2997">
                  <c:v>4.8274316528967853E-2</c:v>
                </c:pt>
                <c:pt idx="2998">
                  <c:v>4.8277183537654977E-2</c:v>
                </c:pt>
                <c:pt idx="2999">
                  <c:v>4.8286304278030157E-2</c:v>
                </c:pt>
                <c:pt idx="3000">
                  <c:v>4.8289012174730361E-2</c:v>
                </c:pt>
                <c:pt idx="3001">
                  <c:v>4.8289155889937652E-2</c:v>
                </c:pt>
                <c:pt idx="3002">
                  <c:v>4.8292385451005337E-2</c:v>
                </c:pt>
                <c:pt idx="3003">
                  <c:v>4.8295053770996077E-2</c:v>
                </c:pt>
                <c:pt idx="3004">
                  <c:v>4.8300667305613665E-2</c:v>
                </c:pt>
                <c:pt idx="3005">
                  <c:v>4.8303108942360673E-2</c:v>
                </c:pt>
                <c:pt idx="3006">
                  <c:v>4.8305326008931671E-2</c:v>
                </c:pt>
                <c:pt idx="3007">
                  <c:v>4.8312111164118265E-2</c:v>
                </c:pt>
                <c:pt idx="3008">
                  <c:v>4.8313533484547699E-2</c:v>
                </c:pt>
                <c:pt idx="3009">
                  <c:v>4.8318906658497918E-2</c:v>
                </c:pt>
                <c:pt idx="3010">
                  <c:v>4.8320301213940597E-2</c:v>
                </c:pt>
                <c:pt idx="3011">
                  <c:v>4.8320913489043216E-2</c:v>
                </c:pt>
                <c:pt idx="3012">
                  <c:v>4.832109883769542E-2</c:v>
                </c:pt>
                <c:pt idx="3013">
                  <c:v>4.8321282604351978E-2</c:v>
                </c:pt>
                <c:pt idx="3014">
                  <c:v>4.8321310054192157E-2</c:v>
                </c:pt>
                <c:pt idx="3015">
                  <c:v>4.832284518307306E-2</c:v>
                </c:pt>
                <c:pt idx="3016">
                  <c:v>4.8326576483259887E-2</c:v>
                </c:pt>
                <c:pt idx="3017">
                  <c:v>4.8326648293537611E-2</c:v>
                </c:pt>
                <c:pt idx="3018">
                  <c:v>4.8327792640657119E-2</c:v>
                </c:pt>
                <c:pt idx="3019">
                  <c:v>4.833485125841297E-2</c:v>
                </c:pt>
                <c:pt idx="3020">
                  <c:v>4.8337988792615416E-2</c:v>
                </c:pt>
                <c:pt idx="3021">
                  <c:v>4.8340884616508761E-2</c:v>
                </c:pt>
                <c:pt idx="3022">
                  <c:v>4.8341127814942819E-2</c:v>
                </c:pt>
                <c:pt idx="3023">
                  <c:v>4.834330105560003E-2</c:v>
                </c:pt>
                <c:pt idx="3024">
                  <c:v>4.8347053662959549E-2</c:v>
                </c:pt>
                <c:pt idx="3025">
                  <c:v>4.8353106831810821E-2</c:v>
                </c:pt>
                <c:pt idx="3026">
                  <c:v>4.8357263827424779E-2</c:v>
                </c:pt>
                <c:pt idx="3027">
                  <c:v>4.8358190077868013E-2</c:v>
                </c:pt>
                <c:pt idx="3028">
                  <c:v>4.8359093626473282E-2</c:v>
                </c:pt>
                <c:pt idx="3029">
                  <c:v>4.8363819808428188E-2</c:v>
                </c:pt>
                <c:pt idx="3030">
                  <c:v>4.8365002604191298E-2</c:v>
                </c:pt>
                <c:pt idx="3031">
                  <c:v>4.8367530969750661E-2</c:v>
                </c:pt>
                <c:pt idx="3032">
                  <c:v>4.837092646453045E-2</c:v>
                </c:pt>
                <c:pt idx="3033">
                  <c:v>4.8373401680493533E-2</c:v>
                </c:pt>
                <c:pt idx="3034">
                  <c:v>4.8380618891902261E-2</c:v>
                </c:pt>
                <c:pt idx="3035">
                  <c:v>4.8383125842441643E-2</c:v>
                </c:pt>
                <c:pt idx="3036">
                  <c:v>4.8385871560357563E-2</c:v>
                </c:pt>
                <c:pt idx="3037">
                  <c:v>4.8389588206620981E-2</c:v>
                </c:pt>
                <c:pt idx="3038">
                  <c:v>4.8392721538591754E-2</c:v>
                </c:pt>
                <c:pt idx="3039">
                  <c:v>4.8394452752745787E-2</c:v>
                </c:pt>
                <c:pt idx="3040">
                  <c:v>4.8402760535051215E-2</c:v>
                </c:pt>
                <c:pt idx="3041">
                  <c:v>4.8405146702894308E-2</c:v>
                </c:pt>
                <c:pt idx="3042">
                  <c:v>4.8412183114490803E-2</c:v>
                </c:pt>
                <c:pt idx="3043">
                  <c:v>4.8420968990783742E-2</c:v>
                </c:pt>
                <c:pt idx="3044">
                  <c:v>4.8438844414936177E-2</c:v>
                </c:pt>
                <c:pt idx="3045">
                  <c:v>4.8439392376159907E-2</c:v>
                </c:pt>
                <c:pt idx="3046">
                  <c:v>4.844211557387923E-2</c:v>
                </c:pt>
                <c:pt idx="3047">
                  <c:v>4.8444389318854864E-2</c:v>
                </c:pt>
                <c:pt idx="3048">
                  <c:v>4.8452738866790135E-2</c:v>
                </c:pt>
                <c:pt idx="3049">
                  <c:v>4.846100466158898E-2</c:v>
                </c:pt>
                <c:pt idx="3050">
                  <c:v>4.8461180194338427E-2</c:v>
                </c:pt>
                <c:pt idx="3051">
                  <c:v>4.8463381891963531E-2</c:v>
                </c:pt>
                <c:pt idx="3052">
                  <c:v>4.8464893197169845E-2</c:v>
                </c:pt>
                <c:pt idx="3053">
                  <c:v>4.8468290655569124E-2</c:v>
                </c:pt>
                <c:pt idx="3054">
                  <c:v>4.8473290854805562E-2</c:v>
                </c:pt>
                <c:pt idx="3055">
                  <c:v>4.8476303246087094E-2</c:v>
                </c:pt>
                <c:pt idx="3056">
                  <c:v>4.8486476664973299E-2</c:v>
                </c:pt>
                <c:pt idx="3057">
                  <c:v>4.8487132775640429E-2</c:v>
                </c:pt>
                <c:pt idx="3058">
                  <c:v>4.8493818831067292E-2</c:v>
                </c:pt>
                <c:pt idx="3059">
                  <c:v>4.8505536329770393E-2</c:v>
                </c:pt>
                <c:pt idx="3060">
                  <c:v>4.8505610263442023E-2</c:v>
                </c:pt>
                <c:pt idx="3061">
                  <c:v>4.8506395073719233E-2</c:v>
                </c:pt>
                <c:pt idx="3062">
                  <c:v>4.8507441756522551E-2</c:v>
                </c:pt>
                <c:pt idx="3063">
                  <c:v>4.8508871337149984E-2</c:v>
                </c:pt>
                <c:pt idx="3064">
                  <c:v>4.8515935354142892E-2</c:v>
                </c:pt>
                <c:pt idx="3065">
                  <c:v>4.8516710435151156E-2</c:v>
                </c:pt>
                <c:pt idx="3066">
                  <c:v>4.8520527593644891E-2</c:v>
                </c:pt>
                <c:pt idx="3067">
                  <c:v>4.8525853743770275E-2</c:v>
                </c:pt>
                <c:pt idx="3068">
                  <c:v>4.8525986361698692E-2</c:v>
                </c:pt>
                <c:pt idx="3069">
                  <c:v>4.852631479672409E-2</c:v>
                </c:pt>
                <c:pt idx="3070">
                  <c:v>4.8527014143217695E-2</c:v>
                </c:pt>
                <c:pt idx="3071">
                  <c:v>4.8531388328064029E-2</c:v>
                </c:pt>
                <c:pt idx="3072">
                  <c:v>4.8534393074279425E-2</c:v>
                </c:pt>
                <c:pt idx="3073">
                  <c:v>4.8537817586413734E-2</c:v>
                </c:pt>
                <c:pt idx="3074">
                  <c:v>4.8538282045457848E-2</c:v>
                </c:pt>
                <c:pt idx="3075">
                  <c:v>4.8539519115396335E-2</c:v>
                </c:pt>
                <c:pt idx="3076">
                  <c:v>4.8542910222237223E-2</c:v>
                </c:pt>
                <c:pt idx="3077">
                  <c:v>4.85474051027317E-2</c:v>
                </c:pt>
                <c:pt idx="3078">
                  <c:v>4.8554569944795567E-2</c:v>
                </c:pt>
                <c:pt idx="3079">
                  <c:v>4.8557805586460168E-2</c:v>
                </c:pt>
                <c:pt idx="3080">
                  <c:v>4.8560449634336145E-2</c:v>
                </c:pt>
                <c:pt idx="3081">
                  <c:v>4.8561098125793789E-2</c:v>
                </c:pt>
                <c:pt idx="3082">
                  <c:v>4.8566570438691947E-2</c:v>
                </c:pt>
                <c:pt idx="3083">
                  <c:v>4.8581176990580843E-2</c:v>
                </c:pt>
                <c:pt idx="3084">
                  <c:v>4.8585185793067032E-2</c:v>
                </c:pt>
                <c:pt idx="3085">
                  <c:v>4.8585328731432398E-2</c:v>
                </c:pt>
                <c:pt idx="3086">
                  <c:v>4.8590193515757552E-2</c:v>
                </c:pt>
                <c:pt idx="3087">
                  <c:v>4.8595148070269989E-2</c:v>
                </c:pt>
                <c:pt idx="3088">
                  <c:v>4.8597102252542879E-2</c:v>
                </c:pt>
                <c:pt idx="3089">
                  <c:v>4.8598300137082218E-2</c:v>
                </c:pt>
                <c:pt idx="3090">
                  <c:v>4.8598788929210324E-2</c:v>
                </c:pt>
                <c:pt idx="3091">
                  <c:v>4.8602508843526682E-2</c:v>
                </c:pt>
                <c:pt idx="3092">
                  <c:v>4.8603996141925787E-2</c:v>
                </c:pt>
                <c:pt idx="3093">
                  <c:v>4.8606410700695157E-2</c:v>
                </c:pt>
                <c:pt idx="3094">
                  <c:v>4.860774564378656E-2</c:v>
                </c:pt>
                <c:pt idx="3095">
                  <c:v>4.861060393709371E-2</c:v>
                </c:pt>
                <c:pt idx="3096">
                  <c:v>4.8613389722064193E-2</c:v>
                </c:pt>
                <c:pt idx="3097">
                  <c:v>4.8617146161609393E-2</c:v>
                </c:pt>
                <c:pt idx="3098">
                  <c:v>4.8620178503243627E-2</c:v>
                </c:pt>
                <c:pt idx="3099">
                  <c:v>4.8621037704574377E-2</c:v>
                </c:pt>
                <c:pt idx="3100">
                  <c:v>4.8623053692035789E-2</c:v>
                </c:pt>
                <c:pt idx="3101">
                  <c:v>4.8627070463084232E-2</c:v>
                </c:pt>
                <c:pt idx="3102">
                  <c:v>4.8632454333952468E-2</c:v>
                </c:pt>
                <c:pt idx="3103">
                  <c:v>4.863357411996394E-2</c:v>
                </c:pt>
                <c:pt idx="3104">
                  <c:v>4.8644312165105896E-2</c:v>
                </c:pt>
                <c:pt idx="3105">
                  <c:v>4.8644595999976392E-2</c:v>
                </c:pt>
                <c:pt idx="3106">
                  <c:v>4.8646087752091116E-2</c:v>
                </c:pt>
                <c:pt idx="3107">
                  <c:v>4.8653128730908879E-2</c:v>
                </c:pt>
                <c:pt idx="3108">
                  <c:v>4.865897053334578E-2</c:v>
                </c:pt>
                <c:pt idx="3109">
                  <c:v>4.8666277840451855E-2</c:v>
                </c:pt>
                <c:pt idx="3110">
                  <c:v>4.8666523233240833E-2</c:v>
                </c:pt>
                <c:pt idx="3111">
                  <c:v>4.8666790484318545E-2</c:v>
                </c:pt>
                <c:pt idx="3112">
                  <c:v>4.8667613903370599E-2</c:v>
                </c:pt>
                <c:pt idx="3113">
                  <c:v>4.8677534332924655E-2</c:v>
                </c:pt>
                <c:pt idx="3114">
                  <c:v>4.8678968142862544E-2</c:v>
                </c:pt>
                <c:pt idx="3115">
                  <c:v>4.8681433524875306E-2</c:v>
                </c:pt>
                <c:pt idx="3116">
                  <c:v>4.869277605038036E-2</c:v>
                </c:pt>
                <c:pt idx="3117">
                  <c:v>4.8695587824973297E-2</c:v>
                </c:pt>
                <c:pt idx="3118">
                  <c:v>4.8701117537145455E-2</c:v>
                </c:pt>
                <c:pt idx="3119">
                  <c:v>4.8703935829318423E-2</c:v>
                </c:pt>
                <c:pt idx="3120">
                  <c:v>4.8714267084733809E-2</c:v>
                </c:pt>
                <c:pt idx="3121">
                  <c:v>4.8718844083298629E-2</c:v>
                </c:pt>
                <c:pt idx="3122">
                  <c:v>4.8723180639772101E-2</c:v>
                </c:pt>
                <c:pt idx="3123">
                  <c:v>4.8724647992520076E-2</c:v>
                </c:pt>
                <c:pt idx="3124">
                  <c:v>4.8732424572276445E-2</c:v>
                </c:pt>
                <c:pt idx="3125">
                  <c:v>4.8736423777139048E-2</c:v>
                </c:pt>
                <c:pt idx="3126">
                  <c:v>4.8744942997552387E-2</c:v>
                </c:pt>
                <c:pt idx="3127">
                  <c:v>4.8754553684386304E-2</c:v>
                </c:pt>
                <c:pt idx="3128">
                  <c:v>4.8756764212180226E-2</c:v>
                </c:pt>
                <c:pt idx="3129">
                  <c:v>4.8761391376533458E-2</c:v>
                </c:pt>
                <c:pt idx="3130">
                  <c:v>4.8761673071518574E-2</c:v>
                </c:pt>
                <c:pt idx="3131">
                  <c:v>4.8764224427006564E-2</c:v>
                </c:pt>
                <c:pt idx="3132">
                  <c:v>4.8764775718966646E-2</c:v>
                </c:pt>
                <c:pt idx="3133">
                  <c:v>4.8775797419314371E-2</c:v>
                </c:pt>
                <c:pt idx="3134">
                  <c:v>4.8777800645973812E-2</c:v>
                </c:pt>
                <c:pt idx="3135">
                  <c:v>4.8779399613555485E-2</c:v>
                </c:pt>
                <c:pt idx="3136">
                  <c:v>4.8786204648606946E-2</c:v>
                </c:pt>
                <c:pt idx="3137">
                  <c:v>4.8790820950972646E-2</c:v>
                </c:pt>
                <c:pt idx="3138">
                  <c:v>4.8795889947650162E-2</c:v>
                </c:pt>
                <c:pt idx="3139">
                  <c:v>4.879601791958077E-2</c:v>
                </c:pt>
                <c:pt idx="3140">
                  <c:v>4.879782942139288E-2</c:v>
                </c:pt>
                <c:pt idx="3141">
                  <c:v>4.8798300228105385E-2</c:v>
                </c:pt>
                <c:pt idx="3142">
                  <c:v>4.8799391258128377E-2</c:v>
                </c:pt>
                <c:pt idx="3143">
                  <c:v>4.8802801715838395E-2</c:v>
                </c:pt>
                <c:pt idx="3144">
                  <c:v>4.8804816165804565E-2</c:v>
                </c:pt>
                <c:pt idx="3145">
                  <c:v>4.88063587813512E-2</c:v>
                </c:pt>
                <c:pt idx="3146">
                  <c:v>4.8809649191247084E-2</c:v>
                </c:pt>
                <c:pt idx="3147">
                  <c:v>4.881309701715697E-2</c:v>
                </c:pt>
                <c:pt idx="3148">
                  <c:v>4.881415520868515E-2</c:v>
                </c:pt>
                <c:pt idx="3149">
                  <c:v>4.8829807191650865E-2</c:v>
                </c:pt>
                <c:pt idx="3150">
                  <c:v>4.8830676662195094E-2</c:v>
                </c:pt>
                <c:pt idx="3151">
                  <c:v>4.8836974952643386E-2</c:v>
                </c:pt>
                <c:pt idx="3152">
                  <c:v>4.8839070990858824E-2</c:v>
                </c:pt>
                <c:pt idx="3153">
                  <c:v>4.8840856207557293E-2</c:v>
                </c:pt>
                <c:pt idx="3154">
                  <c:v>4.8841755699597922E-2</c:v>
                </c:pt>
                <c:pt idx="3155">
                  <c:v>4.8842606598831884E-2</c:v>
                </c:pt>
                <c:pt idx="3156">
                  <c:v>4.8847971439954785E-2</c:v>
                </c:pt>
                <c:pt idx="3157">
                  <c:v>4.885969868956086E-2</c:v>
                </c:pt>
                <c:pt idx="3158">
                  <c:v>4.8866151798137469E-2</c:v>
                </c:pt>
                <c:pt idx="3159">
                  <c:v>4.8866584528060919E-2</c:v>
                </c:pt>
                <c:pt idx="3160">
                  <c:v>4.886797674054022E-2</c:v>
                </c:pt>
                <c:pt idx="3161">
                  <c:v>4.8871801018800731E-2</c:v>
                </c:pt>
                <c:pt idx="3162">
                  <c:v>4.8872984772293071E-2</c:v>
                </c:pt>
                <c:pt idx="3163">
                  <c:v>4.8877231873049265E-2</c:v>
                </c:pt>
                <c:pt idx="3164">
                  <c:v>4.888237452376476E-2</c:v>
                </c:pt>
                <c:pt idx="3165">
                  <c:v>4.8884829157463505E-2</c:v>
                </c:pt>
                <c:pt idx="3166">
                  <c:v>4.8897666745592927E-2</c:v>
                </c:pt>
                <c:pt idx="3167">
                  <c:v>4.8899533142192864E-2</c:v>
                </c:pt>
                <c:pt idx="3168">
                  <c:v>4.8908191993354722E-2</c:v>
                </c:pt>
                <c:pt idx="3169">
                  <c:v>4.8911897145961891E-2</c:v>
                </c:pt>
                <c:pt idx="3170">
                  <c:v>4.8913422625782799E-2</c:v>
                </c:pt>
                <c:pt idx="3171">
                  <c:v>4.8919743439909347E-2</c:v>
                </c:pt>
                <c:pt idx="3172">
                  <c:v>4.8924062510729227E-2</c:v>
                </c:pt>
                <c:pt idx="3173">
                  <c:v>4.8925560440388871E-2</c:v>
                </c:pt>
                <c:pt idx="3174">
                  <c:v>4.8929476578576603E-2</c:v>
                </c:pt>
                <c:pt idx="3175">
                  <c:v>4.8930941557447483E-2</c:v>
                </c:pt>
                <c:pt idx="3176">
                  <c:v>4.8931260264665877E-2</c:v>
                </c:pt>
                <c:pt idx="3177">
                  <c:v>4.8938372536178276E-2</c:v>
                </c:pt>
                <c:pt idx="3178">
                  <c:v>4.8939043970397389E-2</c:v>
                </c:pt>
                <c:pt idx="3179">
                  <c:v>4.8941551725848464E-2</c:v>
                </c:pt>
                <c:pt idx="3180">
                  <c:v>4.8949508261562524E-2</c:v>
                </c:pt>
                <c:pt idx="3181">
                  <c:v>4.8952496539860446E-2</c:v>
                </c:pt>
                <c:pt idx="3182">
                  <c:v>4.8954777509571112E-2</c:v>
                </c:pt>
                <c:pt idx="3183">
                  <c:v>4.8957880089151251E-2</c:v>
                </c:pt>
                <c:pt idx="3184">
                  <c:v>4.8966796018584446E-2</c:v>
                </c:pt>
                <c:pt idx="3185">
                  <c:v>4.8969548749565828E-2</c:v>
                </c:pt>
                <c:pt idx="3186">
                  <c:v>4.897824661908512E-2</c:v>
                </c:pt>
                <c:pt idx="3187">
                  <c:v>4.8979408175657824E-2</c:v>
                </c:pt>
                <c:pt idx="3188">
                  <c:v>4.8980594167214342E-2</c:v>
                </c:pt>
                <c:pt idx="3189">
                  <c:v>4.8981612430962107E-2</c:v>
                </c:pt>
                <c:pt idx="3190">
                  <c:v>4.898255150373898E-2</c:v>
                </c:pt>
                <c:pt idx="3191">
                  <c:v>4.8985745621930699E-2</c:v>
                </c:pt>
                <c:pt idx="3192">
                  <c:v>4.8986430947532522E-2</c:v>
                </c:pt>
                <c:pt idx="3193">
                  <c:v>4.8992620402678488E-2</c:v>
                </c:pt>
                <c:pt idx="3194">
                  <c:v>4.8994433807617366E-2</c:v>
                </c:pt>
                <c:pt idx="3195">
                  <c:v>4.8996491872671299E-2</c:v>
                </c:pt>
                <c:pt idx="3196">
                  <c:v>4.9001341756673478E-2</c:v>
                </c:pt>
                <c:pt idx="3197">
                  <c:v>4.9005219545158241E-2</c:v>
                </c:pt>
                <c:pt idx="3198">
                  <c:v>4.9010104067894078E-2</c:v>
                </c:pt>
                <c:pt idx="3199">
                  <c:v>4.9018524551111664E-2</c:v>
                </c:pt>
                <c:pt idx="3200">
                  <c:v>4.9025646575012072E-2</c:v>
                </c:pt>
                <c:pt idx="3201">
                  <c:v>4.9029386605093928E-2</c:v>
                </c:pt>
                <c:pt idx="3202">
                  <c:v>4.9043237812332219E-2</c:v>
                </c:pt>
                <c:pt idx="3203">
                  <c:v>4.9043420373920288E-2</c:v>
                </c:pt>
                <c:pt idx="3204">
                  <c:v>4.9045542799243558E-2</c:v>
                </c:pt>
                <c:pt idx="3205">
                  <c:v>4.9055783413678444E-2</c:v>
                </c:pt>
                <c:pt idx="3206">
                  <c:v>4.905659182094313E-2</c:v>
                </c:pt>
                <c:pt idx="3207">
                  <c:v>4.9057677835926627E-2</c:v>
                </c:pt>
                <c:pt idx="3208">
                  <c:v>4.905848253019629E-2</c:v>
                </c:pt>
                <c:pt idx="3209">
                  <c:v>4.906147690718865E-2</c:v>
                </c:pt>
                <c:pt idx="3210">
                  <c:v>4.9063108366581565E-2</c:v>
                </c:pt>
                <c:pt idx="3211">
                  <c:v>4.9072429200426093E-2</c:v>
                </c:pt>
                <c:pt idx="3212">
                  <c:v>4.9086589542815862E-2</c:v>
                </c:pt>
                <c:pt idx="3213">
                  <c:v>4.9097993095870596E-2</c:v>
                </c:pt>
                <c:pt idx="3214">
                  <c:v>4.9104326269096665E-2</c:v>
                </c:pt>
                <c:pt idx="3215">
                  <c:v>4.9107025362471912E-2</c:v>
                </c:pt>
                <c:pt idx="3216">
                  <c:v>4.9108024127754391E-2</c:v>
                </c:pt>
                <c:pt idx="3217">
                  <c:v>4.9108868327565114E-2</c:v>
                </c:pt>
                <c:pt idx="3218">
                  <c:v>4.911410166625596E-2</c:v>
                </c:pt>
                <c:pt idx="3219">
                  <c:v>4.9119700749409523E-2</c:v>
                </c:pt>
                <c:pt idx="3220">
                  <c:v>4.9121019508056252E-2</c:v>
                </c:pt>
                <c:pt idx="3221">
                  <c:v>4.9121208853133869E-2</c:v>
                </c:pt>
                <c:pt idx="3222">
                  <c:v>4.9124420003475278E-2</c:v>
                </c:pt>
                <c:pt idx="3223">
                  <c:v>4.9129913312045748E-2</c:v>
                </c:pt>
                <c:pt idx="3224">
                  <c:v>4.9132163679148189E-2</c:v>
                </c:pt>
                <c:pt idx="3225">
                  <c:v>4.9136795142912248E-2</c:v>
                </c:pt>
                <c:pt idx="3226">
                  <c:v>4.914171834110026E-2</c:v>
                </c:pt>
                <c:pt idx="3227">
                  <c:v>4.9142917477950965E-2</c:v>
                </c:pt>
                <c:pt idx="3228">
                  <c:v>4.9143716094656398E-2</c:v>
                </c:pt>
                <c:pt idx="3229">
                  <c:v>4.9143761968386546E-2</c:v>
                </c:pt>
                <c:pt idx="3230">
                  <c:v>4.914842231810157E-2</c:v>
                </c:pt>
                <c:pt idx="3231">
                  <c:v>4.9152663872840785E-2</c:v>
                </c:pt>
                <c:pt idx="3232">
                  <c:v>4.9155605844013683E-2</c:v>
                </c:pt>
                <c:pt idx="3233">
                  <c:v>4.917328810688204E-2</c:v>
                </c:pt>
                <c:pt idx="3234">
                  <c:v>4.9177349596274622E-2</c:v>
                </c:pt>
                <c:pt idx="3235">
                  <c:v>4.9180160776199466E-2</c:v>
                </c:pt>
                <c:pt idx="3236">
                  <c:v>4.9187817695174774E-2</c:v>
                </c:pt>
                <c:pt idx="3237">
                  <c:v>4.9191055786692361E-2</c:v>
                </c:pt>
                <c:pt idx="3238">
                  <c:v>4.9194991062551541E-2</c:v>
                </c:pt>
                <c:pt idx="3239">
                  <c:v>4.9196170452463495E-2</c:v>
                </c:pt>
                <c:pt idx="3240">
                  <c:v>4.9196226430160417E-2</c:v>
                </c:pt>
                <c:pt idx="3241">
                  <c:v>4.9196707182277866E-2</c:v>
                </c:pt>
                <c:pt idx="3242">
                  <c:v>4.9199664220922035E-2</c:v>
                </c:pt>
                <c:pt idx="3243">
                  <c:v>4.9200051348822216E-2</c:v>
                </c:pt>
                <c:pt idx="3244">
                  <c:v>4.9202544352563216E-2</c:v>
                </c:pt>
                <c:pt idx="3245">
                  <c:v>4.921585223856173E-2</c:v>
                </c:pt>
                <c:pt idx="3246">
                  <c:v>4.9218126384197536E-2</c:v>
                </c:pt>
                <c:pt idx="3247">
                  <c:v>4.9223160512965825E-2</c:v>
                </c:pt>
                <c:pt idx="3248">
                  <c:v>4.9227906320749693E-2</c:v>
                </c:pt>
                <c:pt idx="3249">
                  <c:v>4.9235015416290828E-2</c:v>
                </c:pt>
                <c:pt idx="3250">
                  <c:v>4.9236195300393248E-2</c:v>
                </c:pt>
                <c:pt idx="3251">
                  <c:v>4.9238282867366978E-2</c:v>
                </c:pt>
                <c:pt idx="3252">
                  <c:v>4.9240289989087804E-2</c:v>
                </c:pt>
                <c:pt idx="3253">
                  <c:v>4.9243351002972613E-2</c:v>
                </c:pt>
                <c:pt idx="3254">
                  <c:v>4.9245031439300924E-2</c:v>
                </c:pt>
                <c:pt idx="3255">
                  <c:v>4.9249769754295958E-2</c:v>
                </c:pt>
                <c:pt idx="3256">
                  <c:v>4.9250434110745367E-2</c:v>
                </c:pt>
                <c:pt idx="3257">
                  <c:v>4.9250705855299337E-2</c:v>
                </c:pt>
                <c:pt idx="3258">
                  <c:v>4.9260710711847011E-2</c:v>
                </c:pt>
                <c:pt idx="3259">
                  <c:v>4.9262850108016121E-2</c:v>
                </c:pt>
                <c:pt idx="3260">
                  <c:v>4.9269363843791547E-2</c:v>
                </c:pt>
                <c:pt idx="3261">
                  <c:v>4.9270997534077932E-2</c:v>
                </c:pt>
                <c:pt idx="3262">
                  <c:v>4.9276249968431385E-2</c:v>
                </c:pt>
                <c:pt idx="3263">
                  <c:v>4.9279992241587633E-2</c:v>
                </c:pt>
                <c:pt idx="3264">
                  <c:v>4.9280094405112829E-2</c:v>
                </c:pt>
                <c:pt idx="3265">
                  <c:v>4.928323409685853E-2</c:v>
                </c:pt>
                <c:pt idx="3266">
                  <c:v>4.9286308573056381E-2</c:v>
                </c:pt>
                <c:pt idx="3267">
                  <c:v>4.9292051314273833E-2</c:v>
                </c:pt>
                <c:pt idx="3268">
                  <c:v>4.9301344994735485E-2</c:v>
                </c:pt>
                <c:pt idx="3269">
                  <c:v>4.9306788003201873E-2</c:v>
                </c:pt>
                <c:pt idx="3270">
                  <c:v>4.9312878381036818E-2</c:v>
                </c:pt>
                <c:pt idx="3271">
                  <c:v>4.9329690767993872E-2</c:v>
                </c:pt>
                <c:pt idx="3272">
                  <c:v>4.9333387719569188E-2</c:v>
                </c:pt>
                <c:pt idx="3273">
                  <c:v>4.9351480615088539E-2</c:v>
                </c:pt>
                <c:pt idx="3274">
                  <c:v>4.935548955641833E-2</c:v>
                </c:pt>
                <c:pt idx="3275">
                  <c:v>4.9371629178064591E-2</c:v>
                </c:pt>
                <c:pt idx="3276">
                  <c:v>4.9376240551239681E-2</c:v>
                </c:pt>
                <c:pt idx="3277">
                  <c:v>4.9381055160030662E-2</c:v>
                </c:pt>
                <c:pt idx="3278">
                  <c:v>4.9385565627258154E-2</c:v>
                </c:pt>
                <c:pt idx="3279">
                  <c:v>4.9387000695871208E-2</c:v>
                </c:pt>
                <c:pt idx="3280">
                  <c:v>4.9390998201727321E-2</c:v>
                </c:pt>
                <c:pt idx="3281">
                  <c:v>4.9391789574205092E-2</c:v>
                </c:pt>
                <c:pt idx="3282">
                  <c:v>4.9393380029930656E-2</c:v>
                </c:pt>
                <c:pt idx="3283">
                  <c:v>4.9394429275926743E-2</c:v>
                </c:pt>
                <c:pt idx="3284">
                  <c:v>4.9396252135726293E-2</c:v>
                </c:pt>
                <c:pt idx="3285">
                  <c:v>4.9398754369143205E-2</c:v>
                </c:pt>
                <c:pt idx="3286">
                  <c:v>4.9399212409326765E-2</c:v>
                </c:pt>
                <c:pt idx="3287">
                  <c:v>4.9402642023199883E-2</c:v>
                </c:pt>
                <c:pt idx="3288">
                  <c:v>4.9405022741664917E-2</c:v>
                </c:pt>
                <c:pt idx="3289">
                  <c:v>4.9405994333159953E-2</c:v>
                </c:pt>
                <c:pt idx="3290">
                  <c:v>4.9411877733347875E-2</c:v>
                </c:pt>
                <c:pt idx="3291">
                  <c:v>4.9412042773019804E-2</c:v>
                </c:pt>
                <c:pt idx="3292">
                  <c:v>4.9415189474935506E-2</c:v>
                </c:pt>
                <c:pt idx="3293">
                  <c:v>4.9415464641852536E-2</c:v>
                </c:pt>
                <c:pt idx="3294">
                  <c:v>4.9420695599309949E-2</c:v>
                </c:pt>
                <c:pt idx="3295">
                  <c:v>4.9424089653698378E-2</c:v>
                </c:pt>
                <c:pt idx="3296">
                  <c:v>4.9426760324611463E-2</c:v>
                </c:pt>
                <c:pt idx="3297">
                  <c:v>4.9427319453659413E-2</c:v>
                </c:pt>
                <c:pt idx="3298">
                  <c:v>4.9430209510120671E-2</c:v>
                </c:pt>
                <c:pt idx="3299">
                  <c:v>4.9443163630191744E-2</c:v>
                </c:pt>
                <c:pt idx="3300">
                  <c:v>4.9445113070822222E-2</c:v>
                </c:pt>
                <c:pt idx="3301">
                  <c:v>4.9448847938855511E-2</c:v>
                </c:pt>
                <c:pt idx="3302">
                  <c:v>4.9449195221125564E-2</c:v>
                </c:pt>
                <c:pt idx="3303">
                  <c:v>4.945515353937413E-2</c:v>
                </c:pt>
                <c:pt idx="3304">
                  <c:v>4.9456180208764744E-2</c:v>
                </c:pt>
                <c:pt idx="3305">
                  <c:v>4.9456559587214732E-2</c:v>
                </c:pt>
                <c:pt idx="3306">
                  <c:v>4.9458167874181891E-2</c:v>
                </c:pt>
                <c:pt idx="3307">
                  <c:v>4.9460545045064697E-2</c:v>
                </c:pt>
                <c:pt idx="3308">
                  <c:v>4.9477039868638828E-2</c:v>
                </c:pt>
                <c:pt idx="3309">
                  <c:v>4.94796605093617E-2</c:v>
                </c:pt>
                <c:pt idx="3310">
                  <c:v>4.9482706002522692E-2</c:v>
                </c:pt>
                <c:pt idx="3311">
                  <c:v>4.9485078445457908E-2</c:v>
                </c:pt>
                <c:pt idx="3312">
                  <c:v>4.9486082355703509E-2</c:v>
                </c:pt>
                <c:pt idx="3313">
                  <c:v>4.9487961674471004E-2</c:v>
                </c:pt>
                <c:pt idx="3314">
                  <c:v>4.9488133237477694E-2</c:v>
                </c:pt>
                <c:pt idx="3315">
                  <c:v>4.9493443696568828E-2</c:v>
                </c:pt>
                <c:pt idx="3316">
                  <c:v>4.9493522410874569E-2</c:v>
                </c:pt>
                <c:pt idx="3317">
                  <c:v>4.9498922979219317E-2</c:v>
                </c:pt>
                <c:pt idx="3318">
                  <c:v>4.9506371871514521E-2</c:v>
                </c:pt>
                <c:pt idx="3319">
                  <c:v>4.9507866231555564E-2</c:v>
                </c:pt>
                <c:pt idx="3320">
                  <c:v>4.9514925911847474E-2</c:v>
                </c:pt>
                <c:pt idx="3321">
                  <c:v>4.9516700939880698E-2</c:v>
                </c:pt>
                <c:pt idx="3322">
                  <c:v>4.9522510542613363E-2</c:v>
                </c:pt>
                <c:pt idx="3323">
                  <c:v>4.9524529036431675E-2</c:v>
                </c:pt>
                <c:pt idx="3324">
                  <c:v>4.9540290156714573E-2</c:v>
                </c:pt>
                <c:pt idx="3325">
                  <c:v>4.9540609898754751E-2</c:v>
                </c:pt>
                <c:pt idx="3326">
                  <c:v>4.9540713376698076E-2</c:v>
                </c:pt>
                <c:pt idx="3327">
                  <c:v>4.9544167169353948E-2</c:v>
                </c:pt>
                <c:pt idx="3328">
                  <c:v>4.9547142152335688E-2</c:v>
                </c:pt>
                <c:pt idx="3329">
                  <c:v>4.9547876278100977E-2</c:v>
                </c:pt>
                <c:pt idx="3330">
                  <c:v>4.954794250036576E-2</c:v>
                </c:pt>
                <c:pt idx="3331">
                  <c:v>4.9549299502797517E-2</c:v>
                </c:pt>
                <c:pt idx="3332">
                  <c:v>4.9550136948762091E-2</c:v>
                </c:pt>
                <c:pt idx="3333">
                  <c:v>4.9559698188134105E-2</c:v>
                </c:pt>
                <c:pt idx="3334">
                  <c:v>4.9575818400962923E-2</c:v>
                </c:pt>
                <c:pt idx="3335">
                  <c:v>4.9576755010492413E-2</c:v>
                </c:pt>
                <c:pt idx="3336">
                  <c:v>4.957779538166851E-2</c:v>
                </c:pt>
                <c:pt idx="3337">
                  <c:v>4.9582980396167819E-2</c:v>
                </c:pt>
                <c:pt idx="3338">
                  <c:v>4.9585540921800231E-2</c:v>
                </c:pt>
                <c:pt idx="3339">
                  <c:v>4.9591529940286705E-2</c:v>
                </c:pt>
                <c:pt idx="3340">
                  <c:v>4.9591779125964575E-2</c:v>
                </c:pt>
                <c:pt idx="3341">
                  <c:v>4.959787605250443E-2</c:v>
                </c:pt>
                <c:pt idx="3342">
                  <c:v>4.9598569055789188E-2</c:v>
                </c:pt>
                <c:pt idx="3343">
                  <c:v>4.9603829126128041E-2</c:v>
                </c:pt>
                <c:pt idx="3344">
                  <c:v>4.96038982296505E-2</c:v>
                </c:pt>
                <c:pt idx="3345">
                  <c:v>4.9614684804284659E-2</c:v>
                </c:pt>
                <c:pt idx="3346">
                  <c:v>4.9622739285664075E-2</c:v>
                </c:pt>
                <c:pt idx="3347">
                  <c:v>4.9626008009395983E-2</c:v>
                </c:pt>
                <c:pt idx="3348">
                  <c:v>4.9629215243110814E-2</c:v>
                </c:pt>
                <c:pt idx="3349">
                  <c:v>4.963577421546872E-2</c:v>
                </c:pt>
                <c:pt idx="3350">
                  <c:v>4.963669177390706E-2</c:v>
                </c:pt>
                <c:pt idx="3351">
                  <c:v>4.9647610072654613E-2</c:v>
                </c:pt>
                <c:pt idx="3352">
                  <c:v>4.9650884683538621E-2</c:v>
                </c:pt>
                <c:pt idx="3353">
                  <c:v>4.9652461646823465E-2</c:v>
                </c:pt>
                <c:pt idx="3354">
                  <c:v>4.9652950489025294E-2</c:v>
                </c:pt>
                <c:pt idx="3355">
                  <c:v>4.965863036314877E-2</c:v>
                </c:pt>
                <c:pt idx="3356">
                  <c:v>4.9670540895023985E-2</c:v>
                </c:pt>
                <c:pt idx="3357">
                  <c:v>4.9672087232689455E-2</c:v>
                </c:pt>
                <c:pt idx="3358">
                  <c:v>4.967404748577553E-2</c:v>
                </c:pt>
                <c:pt idx="3359">
                  <c:v>4.967711054172308E-2</c:v>
                </c:pt>
                <c:pt idx="3360">
                  <c:v>4.9679340559015461E-2</c:v>
                </c:pt>
                <c:pt idx="3361">
                  <c:v>4.9682744326160044E-2</c:v>
                </c:pt>
                <c:pt idx="3362">
                  <c:v>4.9688237434506677E-2</c:v>
                </c:pt>
                <c:pt idx="3363">
                  <c:v>4.9689413003332517E-2</c:v>
                </c:pt>
                <c:pt idx="3364">
                  <c:v>4.9693326639116409E-2</c:v>
                </c:pt>
                <c:pt idx="3365">
                  <c:v>4.9705488689581578E-2</c:v>
                </c:pt>
                <c:pt idx="3366">
                  <c:v>4.9705588874994655E-2</c:v>
                </c:pt>
                <c:pt idx="3367">
                  <c:v>4.9707757390816454E-2</c:v>
                </c:pt>
                <c:pt idx="3368">
                  <c:v>4.9713892454916309E-2</c:v>
                </c:pt>
                <c:pt idx="3369">
                  <c:v>4.9719841279845189E-2</c:v>
                </c:pt>
                <c:pt idx="3370">
                  <c:v>4.9724718776686938E-2</c:v>
                </c:pt>
                <c:pt idx="3371">
                  <c:v>4.9728287844436947E-2</c:v>
                </c:pt>
                <c:pt idx="3372">
                  <c:v>4.9733468262124214E-2</c:v>
                </c:pt>
                <c:pt idx="3373">
                  <c:v>4.9736693886197392E-2</c:v>
                </c:pt>
                <c:pt idx="3374">
                  <c:v>4.9749523585773892E-2</c:v>
                </c:pt>
                <c:pt idx="3375">
                  <c:v>4.9753314194322495E-2</c:v>
                </c:pt>
                <c:pt idx="3376">
                  <c:v>4.975433405843388E-2</c:v>
                </c:pt>
                <c:pt idx="3377">
                  <c:v>4.9755005588736356E-2</c:v>
                </c:pt>
                <c:pt idx="3378">
                  <c:v>4.9759431628872086E-2</c:v>
                </c:pt>
                <c:pt idx="3379">
                  <c:v>4.9762458292637257E-2</c:v>
                </c:pt>
                <c:pt idx="3380">
                  <c:v>4.9765502382968396E-2</c:v>
                </c:pt>
                <c:pt idx="3381">
                  <c:v>4.9767850364160537E-2</c:v>
                </c:pt>
                <c:pt idx="3382">
                  <c:v>4.9769242929057711E-2</c:v>
                </c:pt>
                <c:pt idx="3383">
                  <c:v>4.9769882529834941E-2</c:v>
                </c:pt>
                <c:pt idx="3384">
                  <c:v>4.9769971568692117E-2</c:v>
                </c:pt>
                <c:pt idx="3385">
                  <c:v>4.977094800232762E-2</c:v>
                </c:pt>
                <c:pt idx="3386">
                  <c:v>4.9774947089262334E-2</c:v>
                </c:pt>
                <c:pt idx="3387">
                  <c:v>4.9777302494901976E-2</c:v>
                </c:pt>
                <c:pt idx="3388">
                  <c:v>4.978285328633314E-2</c:v>
                </c:pt>
                <c:pt idx="3389">
                  <c:v>4.9785454732811374E-2</c:v>
                </c:pt>
                <c:pt idx="3390">
                  <c:v>4.9792095569484607E-2</c:v>
                </c:pt>
                <c:pt idx="3391">
                  <c:v>4.9793441945279016E-2</c:v>
                </c:pt>
                <c:pt idx="3392">
                  <c:v>4.980177390134477E-2</c:v>
                </c:pt>
                <c:pt idx="3393">
                  <c:v>4.9805476946784832E-2</c:v>
                </c:pt>
                <c:pt idx="3394">
                  <c:v>4.9806052536346401E-2</c:v>
                </c:pt>
                <c:pt idx="3395">
                  <c:v>4.9806511065549453E-2</c:v>
                </c:pt>
                <c:pt idx="3396">
                  <c:v>4.9806654053954125E-2</c:v>
                </c:pt>
                <c:pt idx="3397">
                  <c:v>4.9806876239777642E-2</c:v>
                </c:pt>
                <c:pt idx="3398">
                  <c:v>4.9809650035879338E-2</c:v>
                </c:pt>
                <c:pt idx="3399">
                  <c:v>4.9814653872733317E-2</c:v>
                </c:pt>
                <c:pt idx="3400">
                  <c:v>4.9824616690176349E-2</c:v>
                </c:pt>
                <c:pt idx="3401">
                  <c:v>4.9841026268726996E-2</c:v>
                </c:pt>
                <c:pt idx="3402">
                  <c:v>4.9849772079619159E-2</c:v>
                </c:pt>
                <c:pt idx="3403">
                  <c:v>4.9872790439471792E-2</c:v>
                </c:pt>
                <c:pt idx="3404">
                  <c:v>4.987615181308569E-2</c:v>
                </c:pt>
                <c:pt idx="3405">
                  <c:v>4.9882188634628122E-2</c:v>
                </c:pt>
                <c:pt idx="3406">
                  <c:v>4.988258498154341E-2</c:v>
                </c:pt>
                <c:pt idx="3407">
                  <c:v>4.9884332847341728E-2</c:v>
                </c:pt>
                <c:pt idx="3408">
                  <c:v>4.9885937664362334E-2</c:v>
                </c:pt>
                <c:pt idx="3409">
                  <c:v>4.9888639860752537E-2</c:v>
                </c:pt>
                <c:pt idx="3410">
                  <c:v>4.9892952609337904E-2</c:v>
                </c:pt>
                <c:pt idx="3411">
                  <c:v>4.9895641407249558E-2</c:v>
                </c:pt>
                <c:pt idx="3412">
                  <c:v>4.9904820718452703E-2</c:v>
                </c:pt>
                <c:pt idx="3413">
                  <c:v>4.9905794004273307E-2</c:v>
                </c:pt>
                <c:pt idx="3414">
                  <c:v>4.9907384260553522E-2</c:v>
                </c:pt>
                <c:pt idx="3415">
                  <c:v>4.9916771602529053E-2</c:v>
                </c:pt>
                <c:pt idx="3416">
                  <c:v>4.9918857280423223E-2</c:v>
                </c:pt>
                <c:pt idx="3417">
                  <c:v>4.9921938253666198E-2</c:v>
                </c:pt>
                <c:pt idx="3418">
                  <c:v>4.9924491464083287E-2</c:v>
                </c:pt>
                <c:pt idx="3419">
                  <c:v>4.9928357443236537E-2</c:v>
                </c:pt>
                <c:pt idx="3420">
                  <c:v>4.9931870157132741E-2</c:v>
                </c:pt>
                <c:pt idx="3421">
                  <c:v>4.9931923353857544E-2</c:v>
                </c:pt>
                <c:pt idx="3422">
                  <c:v>4.9939785809008708E-2</c:v>
                </c:pt>
                <c:pt idx="3423">
                  <c:v>4.994313209688972E-2</c:v>
                </c:pt>
                <c:pt idx="3424">
                  <c:v>4.9947547125128056E-2</c:v>
                </c:pt>
                <c:pt idx="3425">
                  <c:v>4.9949016709650351E-2</c:v>
                </c:pt>
                <c:pt idx="3426">
                  <c:v>4.9951736808786507E-2</c:v>
                </c:pt>
                <c:pt idx="3427">
                  <c:v>4.9955476611229122E-2</c:v>
                </c:pt>
                <c:pt idx="3428">
                  <c:v>4.9956043245977799E-2</c:v>
                </c:pt>
                <c:pt idx="3429">
                  <c:v>4.9958481941224431E-2</c:v>
                </c:pt>
                <c:pt idx="3430">
                  <c:v>4.9959969909343593E-2</c:v>
                </c:pt>
                <c:pt idx="3431">
                  <c:v>4.9961499127131326E-2</c:v>
                </c:pt>
                <c:pt idx="3432">
                  <c:v>4.9973265578284964E-2</c:v>
                </c:pt>
                <c:pt idx="3433">
                  <c:v>4.9974766783603686E-2</c:v>
                </c:pt>
                <c:pt idx="3434">
                  <c:v>4.9975694467516929E-2</c:v>
                </c:pt>
                <c:pt idx="3435">
                  <c:v>4.9977655039425972E-2</c:v>
                </c:pt>
                <c:pt idx="3436">
                  <c:v>4.9980018403626758E-2</c:v>
                </c:pt>
                <c:pt idx="3437">
                  <c:v>4.9983760809267253E-2</c:v>
                </c:pt>
                <c:pt idx="3438">
                  <c:v>4.9993127232683898E-2</c:v>
                </c:pt>
                <c:pt idx="3439">
                  <c:v>4.9997634722151574E-2</c:v>
                </c:pt>
                <c:pt idx="3440">
                  <c:v>4.9998433001019027E-2</c:v>
                </c:pt>
                <c:pt idx="3441">
                  <c:v>5.0005741960112093E-2</c:v>
                </c:pt>
                <c:pt idx="3442">
                  <c:v>5.000634286249106E-2</c:v>
                </c:pt>
                <c:pt idx="3443">
                  <c:v>5.0007787054081376E-2</c:v>
                </c:pt>
                <c:pt idx="3444">
                  <c:v>5.0008348150467841E-2</c:v>
                </c:pt>
                <c:pt idx="3445">
                  <c:v>5.0012764364403717E-2</c:v>
                </c:pt>
                <c:pt idx="3446">
                  <c:v>5.0015170709757362E-2</c:v>
                </c:pt>
                <c:pt idx="3447">
                  <c:v>5.0016935699505938E-2</c:v>
                </c:pt>
                <c:pt idx="3448">
                  <c:v>5.0026217089881309E-2</c:v>
                </c:pt>
                <c:pt idx="3449">
                  <c:v>5.0027055161002698E-2</c:v>
                </c:pt>
                <c:pt idx="3450">
                  <c:v>5.0031237053782984E-2</c:v>
                </c:pt>
                <c:pt idx="3451">
                  <c:v>5.0034758053519868E-2</c:v>
                </c:pt>
                <c:pt idx="3452">
                  <c:v>5.003789627472166E-2</c:v>
                </c:pt>
                <c:pt idx="3453">
                  <c:v>5.0044984020456207E-2</c:v>
                </c:pt>
                <c:pt idx="3454">
                  <c:v>5.0046284937090402E-2</c:v>
                </c:pt>
                <c:pt idx="3455">
                  <c:v>5.0046483533283892E-2</c:v>
                </c:pt>
                <c:pt idx="3456">
                  <c:v>5.0052161482995849E-2</c:v>
                </c:pt>
                <c:pt idx="3457">
                  <c:v>5.0052788947148708E-2</c:v>
                </c:pt>
                <c:pt idx="3458">
                  <c:v>5.0052961985062261E-2</c:v>
                </c:pt>
                <c:pt idx="3459">
                  <c:v>5.0059090100984083E-2</c:v>
                </c:pt>
                <c:pt idx="3460">
                  <c:v>5.0061827782803325E-2</c:v>
                </c:pt>
                <c:pt idx="3461">
                  <c:v>5.0063672889305133E-2</c:v>
                </c:pt>
                <c:pt idx="3462">
                  <c:v>5.0064149189755325E-2</c:v>
                </c:pt>
                <c:pt idx="3463">
                  <c:v>5.006591032049923E-2</c:v>
                </c:pt>
                <c:pt idx="3464">
                  <c:v>5.0069702859362408E-2</c:v>
                </c:pt>
                <c:pt idx="3465">
                  <c:v>5.0073255897347346E-2</c:v>
                </c:pt>
                <c:pt idx="3466">
                  <c:v>5.0075899444507632E-2</c:v>
                </c:pt>
                <c:pt idx="3467">
                  <c:v>5.0079468942357375E-2</c:v>
                </c:pt>
                <c:pt idx="3468">
                  <c:v>5.0084931841205549E-2</c:v>
                </c:pt>
                <c:pt idx="3469">
                  <c:v>5.0085646636878645E-2</c:v>
                </c:pt>
                <c:pt idx="3470">
                  <c:v>5.0087133446931498E-2</c:v>
                </c:pt>
                <c:pt idx="3471">
                  <c:v>5.0092613763496496E-2</c:v>
                </c:pt>
                <c:pt idx="3472">
                  <c:v>5.0095154896618643E-2</c:v>
                </c:pt>
                <c:pt idx="3473">
                  <c:v>5.0096916994782914E-2</c:v>
                </c:pt>
                <c:pt idx="3474">
                  <c:v>5.010132882924867E-2</c:v>
                </c:pt>
                <c:pt idx="3475">
                  <c:v>5.0109399812255928E-2</c:v>
                </c:pt>
                <c:pt idx="3476">
                  <c:v>5.0120346235023261E-2</c:v>
                </c:pt>
                <c:pt idx="3477">
                  <c:v>5.0120745250911369E-2</c:v>
                </c:pt>
                <c:pt idx="3478">
                  <c:v>5.0124435059613726E-2</c:v>
                </c:pt>
                <c:pt idx="3479">
                  <c:v>5.0127991355808144E-2</c:v>
                </c:pt>
                <c:pt idx="3480">
                  <c:v>5.0136706734615899E-2</c:v>
                </c:pt>
                <c:pt idx="3481">
                  <c:v>5.0136979605633236E-2</c:v>
                </c:pt>
                <c:pt idx="3482">
                  <c:v>5.0138832592641291E-2</c:v>
                </c:pt>
                <c:pt idx="3483">
                  <c:v>5.0141638376200559E-2</c:v>
                </c:pt>
                <c:pt idx="3484">
                  <c:v>5.0143353944736901E-2</c:v>
                </c:pt>
                <c:pt idx="3485">
                  <c:v>5.0143733959914893E-2</c:v>
                </c:pt>
                <c:pt idx="3486">
                  <c:v>5.0145024291940787E-2</c:v>
                </c:pt>
                <c:pt idx="3487">
                  <c:v>5.0147621446939405E-2</c:v>
                </c:pt>
                <c:pt idx="3488">
                  <c:v>5.0149831682689827E-2</c:v>
                </c:pt>
                <c:pt idx="3489">
                  <c:v>5.0155900201813708E-2</c:v>
                </c:pt>
                <c:pt idx="3490">
                  <c:v>5.0159282384611981E-2</c:v>
                </c:pt>
                <c:pt idx="3491">
                  <c:v>5.0160954481992093E-2</c:v>
                </c:pt>
                <c:pt idx="3492">
                  <c:v>5.016233695578598E-2</c:v>
                </c:pt>
                <c:pt idx="3493">
                  <c:v>5.0165275943631737E-2</c:v>
                </c:pt>
                <c:pt idx="3494">
                  <c:v>5.0166001948424244E-2</c:v>
                </c:pt>
                <c:pt idx="3495">
                  <c:v>5.0170652256171344E-2</c:v>
                </c:pt>
                <c:pt idx="3496">
                  <c:v>5.0172321306415135E-2</c:v>
                </c:pt>
                <c:pt idx="3497">
                  <c:v>5.0173005389750669E-2</c:v>
                </c:pt>
                <c:pt idx="3498">
                  <c:v>5.0173888418990842E-2</c:v>
                </c:pt>
                <c:pt idx="3499">
                  <c:v>5.017437099998534E-2</c:v>
                </c:pt>
                <c:pt idx="3500">
                  <c:v>5.0174742410623141E-2</c:v>
                </c:pt>
                <c:pt idx="3501">
                  <c:v>5.0179249399892267E-2</c:v>
                </c:pt>
                <c:pt idx="3502">
                  <c:v>5.0180576879072625E-2</c:v>
                </c:pt>
                <c:pt idx="3503">
                  <c:v>5.018401913365822E-2</c:v>
                </c:pt>
                <c:pt idx="3504">
                  <c:v>5.0185507794072715E-2</c:v>
                </c:pt>
                <c:pt idx="3505">
                  <c:v>5.0190866449354221E-2</c:v>
                </c:pt>
                <c:pt idx="3506">
                  <c:v>5.0193681864904471E-2</c:v>
                </c:pt>
                <c:pt idx="3507">
                  <c:v>5.0194078829810751E-2</c:v>
                </c:pt>
                <c:pt idx="3508">
                  <c:v>5.0195439558790245E-2</c:v>
                </c:pt>
                <c:pt idx="3509">
                  <c:v>5.0203729948312903E-2</c:v>
                </c:pt>
                <c:pt idx="3510">
                  <c:v>5.0204765911346483E-2</c:v>
                </c:pt>
                <c:pt idx="3511">
                  <c:v>5.0205028701722831E-2</c:v>
                </c:pt>
                <c:pt idx="3512">
                  <c:v>5.0209741144257469E-2</c:v>
                </c:pt>
                <c:pt idx="3513">
                  <c:v>5.0217158736380663E-2</c:v>
                </c:pt>
                <c:pt idx="3514">
                  <c:v>5.0223888778350156E-2</c:v>
                </c:pt>
                <c:pt idx="3515">
                  <c:v>5.0228759056020644E-2</c:v>
                </c:pt>
                <c:pt idx="3516">
                  <c:v>5.0233705886642444E-2</c:v>
                </c:pt>
                <c:pt idx="3517">
                  <c:v>5.0239285451151749E-2</c:v>
                </c:pt>
                <c:pt idx="3518">
                  <c:v>5.0244388754417502E-2</c:v>
                </c:pt>
                <c:pt idx="3519">
                  <c:v>5.0248157979818409E-2</c:v>
                </c:pt>
                <c:pt idx="3520">
                  <c:v>5.0251892310028135E-2</c:v>
                </c:pt>
                <c:pt idx="3521">
                  <c:v>5.025828349840622E-2</c:v>
                </c:pt>
                <c:pt idx="3522">
                  <c:v>5.0259134885056289E-2</c:v>
                </c:pt>
                <c:pt idx="3523">
                  <c:v>5.0260406171162453E-2</c:v>
                </c:pt>
                <c:pt idx="3524">
                  <c:v>5.0263003118639737E-2</c:v>
                </c:pt>
                <c:pt idx="3525">
                  <c:v>5.0263941435102044E-2</c:v>
                </c:pt>
                <c:pt idx="3526">
                  <c:v>5.0270495417464645E-2</c:v>
                </c:pt>
                <c:pt idx="3527">
                  <c:v>5.0270876021277555E-2</c:v>
                </c:pt>
                <c:pt idx="3528">
                  <c:v>5.027195139859697E-2</c:v>
                </c:pt>
                <c:pt idx="3529">
                  <c:v>5.0278093496761267E-2</c:v>
                </c:pt>
                <c:pt idx="3530">
                  <c:v>5.0280331187380733E-2</c:v>
                </c:pt>
                <c:pt idx="3531">
                  <c:v>5.0289949300664327E-2</c:v>
                </c:pt>
                <c:pt idx="3532">
                  <c:v>5.0291942357444608E-2</c:v>
                </c:pt>
                <c:pt idx="3533">
                  <c:v>5.0298527896704304E-2</c:v>
                </c:pt>
                <c:pt idx="3534">
                  <c:v>5.0298757015434736E-2</c:v>
                </c:pt>
                <c:pt idx="3535">
                  <c:v>5.0298972007922771E-2</c:v>
                </c:pt>
                <c:pt idx="3536">
                  <c:v>5.0299134704190118E-2</c:v>
                </c:pt>
                <c:pt idx="3537">
                  <c:v>5.0302322056715587E-2</c:v>
                </c:pt>
                <c:pt idx="3538">
                  <c:v>5.0307074851597244E-2</c:v>
                </c:pt>
                <c:pt idx="3539">
                  <c:v>5.0316580081190443E-2</c:v>
                </c:pt>
                <c:pt idx="3540">
                  <c:v>5.0319096703045574E-2</c:v>
                </c:pt>
                <c:pt idx="3541">
                  <c:v>5.0319988545235894E-2</c:v>
                </c:pt>
                <c:pt idx="3542">
                  <c:v>5.0321733893288645E-2</c:v>
                </c:pt>
                <c:pt idx="3543">
                  <c:v>5.0325710753782671E-2</c:v>
                </c:pt>
                <c:pt idx="3544">
                  <c:v>5.0334078453066367E-2</c:v>
                </c:pt>
                <c:pt idx="3545">
                  <c:v>5.0335915170828915E-2</c:v>
                </c:pt>
                <c:pt idx="3546">
                  <c:v>5.0336469874896261E-2</c:v>
                </c:pt>
                <c:pt idx="3547">
                  <c:v>5.033928773895413E-2</c:v>
                </c:pt>
                <c:pt idx="3548">
                  <c:v>5.0339610510086175E-2</c:v>
                </c:pt>
                <c:pt idx="3549">
                  <c:v>5.0341104309075568E-2</c:v>
                </c:pt>
                <c:pt idx="3550">
                  <c:v>5.0341532906033937E-2</c:v>
                </c:pt>
                <c:pt idx="3551">
                  <c:v>5.0346465295330267E-2</c:v>
                </c:pt>
                <c:pt idx="3552">
                  <c:v>5.0359709615876103E-2</c:v>
                </c:pt>
                <c:pt idx="3553">
                  <c:v>5.0360769436704533E-2</c:v>
                </c:pt>
                <c:pt idx="3554">
                  <c:v>5.0361288893026934E-2</c:v>
                </c:pt>
                <c:pt idx="3555">
                  <c:v>5.0361708170130859E-2</c:v>
                </c:pt>
                <c:pt idx="3556">
                  <c:v>5.0362839707727591E-2</c:v>
                </c:pt>
                <c:pt idx="3557">
                  <c:v>5.0363691092324414E-2</c:v>
                </c:pt>
                <c:pt idx="3558">
                  <c:v>5.0370553964544262E-2</c:v>
                </c:pt>
                <c:pt idx="3559">
                  <c:v>5.0374812620720411E-2</c:v>
                </c:pt>
                <c:pt idx="3560">
                  <c:v>5.0378722495022288E-2</c:v>
                </c:pt>
                <c:pt idx="3561">
                  <c:v>5.038032274293136E-2</c:v>
                </c:pt>
                <c:pt idx="3562">
                  <c:v>5.0381039480553502E-2</c:v>
                </c:pt>
                <c:pt idx="3563">
                  <c:v>5.0382289800338764E-2</c:v>
                </c:pt>
                <c:pt idx="3564">
                  <c:v>5.0386826472697654E-2</c:v>
                </c:pt>
                <c:pt idx="3565">
                  <c:v>5.0387274235268453E-2</c:v>
                </c:pt>
                <c:pt idx="3566">
                  <c:v>5.0388304742400747E-2</c:v>
                </c:pt>
                <c:pt idx="3567">
                  <c:v>5.0392621464440568E-2</c:v>
                </c:pt>
                <c:pt idx="3568">
                  <c:v>5.0394623460022769E-2</c:v>
                </c:pt>
                <c:pt idx="3569">
                  <c:v>5.0400228458880036E-2</c:v>
                </c:pt>
                <c:pt idx="3570">
                  <c:v>5.0400938046138766E-2</c:v>
                </c:pt>
                <c:pt idx="3571">
                  <c:v>5.0406262685366965E-2</c:v>
                </c:pt>
                <c:pt idx="3572">
                  <c:v>5.0411600581954374E-2</c:v>
                </c:pt>
                <c:pt idx="3573">
                  <c:v>5.0417231146258512E-2</c:v>
                </c:pt>
                <c:pt idx="3574">
                  <c:v>5.0417313194065283E-2</c:v>
                </c:pt>
                <c:pt idx="3575">
                  <c:v>5.0420633989739061E-2</c:v>
                </c:pt>
                <c:pt idx="3576">
                  <c:v>5.0427218214163183E-2</c:v>
                </c:pt>
                <c:pt idx="3577">
                  <c:v>5.0434647219102846E-2</c:v>
                </c:pt>
                <c:pt idx="3578">
                  <c:v>5.0436518586152834E-2</c:v>
                </c:pt>
                <c:pt idx="3579">
                  <c:v>5.0439298862736459E-2</c:v>
                </c:pt>
                <c:pt idx="3580">
                  <c:v>5.0445999080665826E-2</c:v>
                </c:pt>
                <c:pt idx="3581">
                  <c:v>5.0452114969732342E-2</c:v>
                </c:pt>
                <c:pt idx="3582">
                  <c:v>5.0458529448033085E-2</c:v>
                </c:pt>
                <c:pt idx="3583">
                  <c:v>5.0459214349489079E-2</c:v>
                </c:pt>
                <c:pt idx="3584">
                  <c:v>5.0459804474852099E-2</c:v>
                </c:pt>
                <c:pt idx="3585">
                  <c:v>5.0462697279636703E-2</c:v>
                </c:pt>
                <c:pt idx="3586">
                  <c:v>5.0466270647655964E-2</c:v>
                </c:pt>
                <c:pt idx="3587">
                  <c:v>5.0467050457312146E-2</c:v>
                </c:pt>
                <c:pt idx="3588">
                  <c:v>5.0470617906280602E-2</c:v>
                </c:pt>
                <c:pt idx="3589">
                  <c:v>5.0472219298443699E-2</c:v>
                </c:pt>
                <c:pt idx="3590">
                  <c:v>5.0477129872048332E-2</c:v>
                </c:pt>
                <c:pt idx="3591">
                  <c:v>5.0484089709268876E-2</c:v>
                </c:pt>
                <c:pt idx="3592">
                  <c:v>5.0486778360370632E-2</c:v>
                </c:pt>
                <c:pt idx="3593">
                  <c:v>5.0489553772871565E-2</c:v>
                </c:pt>
                <c:pt idx="3594">
                  <c:v>5.0493380176531266E-2</c:v>
                </c:pt>
                <c:pt idx="3595">
                  <c:v>5.0498802705433388E-2</c:v>
                </c:pt>
                <c:pt idx="3596">
                  <c:v>5.0504245848259854E-2</c:v>
                </c:pt>
                <c:pt idx="3597">
                  <c:v>5.051455845221553E-2</c:v>
                </c:pt>
                <c:pt idx="3598">
                  <c:v>5.0515273472591105E-2</c:v>
                </c:pt>
                <c:pt idx="3599">
                  <c:v>5.0515552997747903E-2</c:v>
                </c:pt>
                <c:pt idx="3600">
                  <c:v>5.0516371937888493E-2</c:v>
                </c:pt>
                <c:pt idx="3601">
                  <c:v>5.0523029166844147E-2</c:v>
                </c:pt>
                <c:pt idx="3602">
                  <c:v>5.0524286867605905E-2</c:v>
                </c:pt>
                <c:pt idx="3603">
                  <c:v>5.0526522156946418E-2</c:v>
                </c:pt>
                <c:pt idx="3604">
                  <c:v>5.0529754754098821E-2</c:v>
                </c:pt>
                <c:pt idx="3605">
                  <c:v>5.0531142612770807E-2</c:v>
                </c:pt>
                <c:pt idx="3606">
                  <c:v>5.0534115289359471E-2</c:v>
                </c:pt>
                <c:pt idx="3607">
                  <c:v>5.0536684695241307E-2</c:v>
                </c:pt>
                <c:pt idx="3608">
                  <c:v>5.0538050935306833E-2</c:v>
                </c:pt>
                <c:pt idx="3609">
                  <c:v>5.0542375179200905E-2</c:v>
                </c:pt>
                <c:pt idx="3610">
                  <c:v>5.0553075594686359E-2</c:v>
                </c:pt>
                <c:pt idx="3611">
                  <c:v>5.0554403435587369E-2</c:v>
                </c:pt>
                <c:pt idx="3612">
                  <c:v>5.0560009677439677E-2</c:v>
                </c:pt>
                <c:pt idx="3613">
                  <c:v>5.0569608560980361E-2</c:v>
                </c:pt>
                <c:pt idx="3614">
                  <c:v>5.0578010417943853E-2</c:v>
                </c:pt>
                <c:pt idx="3615">
                  <c:v>5.0581980476784638E-2</c:v>
                </c:pt>
                <c:pt idx="3616">
                  <c:v>5.0582536384387256E-2</c:v>
                </c:pt>
                <c:pt idx="3617">
                  <c:v>5.0585664269857888E-2</c:v>
                </c:pt>
                <c:pt idx="3618">
                  <c:v>5.058816828081536E-2</c:v>
                </c:pt>
                <c:pt idx="3619">
                  <c:v>5.058979577803413E-2</c:v>
                </c:pt>
                <c:pt idx="3620">
                  <c:v>5.0595159549959412E-2</c:v>
                </c:pt>
                <c:pt idx="3621">
                  <c:v>5.0595168193279916E-2</c:v>
                </c:pt>
                <c:pt idx="3622">
                  <c:v>5.0596650191725656E-2</c:v>
                </c:pt>
                <c:pt idx="3623">
                  <c:v>5.0597935720660292E-2</c:v>
                </c:pt>
                <c:pt idx="3624">
                  <c:v>5.0599349319224052E-2</c:v>
                </c:pt>
                <c:pt idx="3625">
                  <c:v>5.0601454329124662E-2</c:v>
                </c:pt>
                <c:pt idx="3626">
                  <c:v>5.0608481682131279E-2</c:v>
                </c:pt>
                <c:pt idx="3627">
                  <c:v>5.0611022786852367E-2</c:v>
                </c:pt>
                <c:pt idx="3628">
                  <c:v>5.0612184422464956E-2</c:v>
                </c:pt>
                <c:pt idx="3629">
                  <c:v>5.0613336194683223E-2</c:v>
                </c:pt>
                <c:pt idx="3630">
                  <c:v>5.0617653833484821E-2</c:v>
                </c:pt>
                <c:pt idx="3631">
                  <c:v>5.0632786306652244E-2</c:v>
                </c:pt>
                <c:pt idx="3632">
                  <c:v>5.0637797221678493E-2</c:v>
                </c:pt>
                <c:pt idx="3633">
                  <c:v>5.0642721950801217E-2</c:v>
                </c:pt>
                <c:pt idx="3634">
                  <c:v>5.0643574704153593E-2</c:v>
                </c:pt>
                <c:pt idx="3635">
                  <c:v>5.0644109278652261E-2</c:v>
                </c:pt>
                <c:pt idx="3636">
                  <c:v>5.0652689329648615E-2</c:v>
                </c:pt>
                <c:pt idx="3637">
                  <c:v>5.0652772331475138E-2</c:v>
                </c:pt>
                <c:pt idx="3638">
                  <c:v>5.0666755141375752E-2</c:v>
                </c:pt>
                <c:pt idx="3639">
                  <c:v>5.0666964453336183E-2</c:v>
                </c:pt>
                <c:pt idx="3640">
                  <c:v>5.0673845090163594E-2</c:v>
                </c:pt>
                <c:pt idx="3641">
                  <c:v>5.0677106642414316E-2</c:v>
                </c:pt>
                <c:pt idx="3642">
                  <c:v>5.068396715589718E-2</c:v>
                </c:pt>
                <c:pt idx="3643">
                  <c:v>5.06843097391807E-2</c:v>
                </c:pt>
                <c:pt idx="3644">
                  <c:v>5.0686743180360816E-2</c:v>
                </c:pt>
                <c:pt idx="3645">
                  <c:v>5.0691791951478438E-2</c:v>
                </c:pt>
                <c:pt idx="3646">
                  <c:v>5.0698079527294437E-2</c:v>
                </c:pt>
                <c:pt idx="3647">
                  <c:v>5.0699365253157547E-2</c:v>
                </c:pt>
                <c:pt idx="3648">
                  <c:v>5.0707366050326996E-2</c:v>
                </c:pt>
                <c:pt idx="3649">
                  <c:v>5.070997838477731E-2</c:v>
                </c:pt>
                <c:pt idx="3650">
                  <c:v>5.0713270450076564E-2</c:v>
                </c:pt>
                <c:pt idx="3651">
                  <c:v>5.0717973947639106E-2</c:v>
                </c:pt>
                <c:pt idx="3652">
                  <c:v>5.0718164942817001E-2</c:v>
                </c:pt>
                <c:pt idx="3653">
                  <c:v>5.0718998157635475E-2</c:v>
                </c:pt>
                <c:pt idx="3654">
                  <c:v>5.0720701677424929E-2</c:v>
                </c:pt>
                <c:pt idx="3655">
                  <c:v>5.0727983577033342E-2</c:v>
                </c:pt>
                <c:pt idx="3656">
                  <c:v>5.0729925850126811E-2</c:v>
                </c:pt>
                <c:pt idx="3657">
                  <c:v>5.0731905519833642E-2</c:v>
                </c:pt>
                <c:pt idx="3658">
                  <c:v>5.0733527725800975E-2</c:v>
                </c:pt>
                <c:pt idx="3659">
                  <c:v>5.0746462813260562E-2</c:v>
                </c:pt>
                <c:pt idx="3660">
                  <c:v>5.0748570591732545E-2</c:v>
                </c:pt>
                <c:pt idx="3661">
                  <c:v>5.0751725868986686E-2</c:v>
                </c:pt>
                <c:pt idx="3662">
                  <c:v>5.0761878131787119E-2</c:v>
                </c:pt>
                <c:pt idx="3663">
                  <c:v>5.0765970633292801E-2</c:v>
                </c:pt>
                <c:pt idx="3664">
                  <c:v>5.0767430845157113E-2</c:v>
                </c:pt>
                <c:pt idx="3665">
                  <c:v>5.0769427648367671E-2</c:v>
                </c:pt>
                <c:pt idx="3666">
                  <c:v>5.0774563180157273E-2</c:v>
                </c:pt>
                <c:pt idx="3667">
                  <c:v>5.078002713752916E-2</c:v>
                </c:pt>
                <c:pt idx="3668">
                  <c:v>5.0781411347811334E-2</c:v>
                </c:pt>
                <c:pt idx="3669">
                  <c:v>5.0783068151191602E-2</c:v>
                </c:pt>
                <c:pt idx="3670">
                  <c:v>5.0784233895029285E-2</c:v>
                </c:pt>
                <c:pt idx="3671">
                  <c:v>5.0799734555942777E-2</c:v>
                </c:pt>
                <c:pt idx="3672">
                  <c:v>5.0799738329278199E-2</c:v>
                </c:pt>
                <c:pt idx="3673">
                  <c:v>5.0810595067088737E-2</c:v>
                </c:pt>
                <c:pt idx="3674">
                  <c:v>5.0821704972521475E-2</c:v>
                </c:pt>
                <c:pt idx="3675">
                  <c:v>5.0822493738396091E-2</c:v>
                </c:pt>
                <c:pt idx="3676">
                  <c:v>5.0823628455524572E-2</c:v>
                </c:pt>
                <c:pt idx="3677">
                  <c:v>5.0839148691448566E-2</c:v>
                </c:pt>
                <c:pt idx="3678">
                  <c:v>5.0842658048819711E-2</c:v>
                </c:pt>
                <c:pt idx="3679">
                  <c:v>5.0850967232519917E-2</c:v>
                </c:pt>
                <c:pt idx="3680">
                  <c:v>5.0855171716187364E-2</c:v>
                </c:pt>
                <c:pt idx="3681">
                  <c:v>5.0856659774992652E-2</c:v>
                </c:pt>
                <c:pt idx="3682">
                  <c:v>5.0856674360524545E-2</c:v>
                </c:pt>
                <c:pt idx="3683">
                  <c:v>5.0860139177888897E-2</c:v>
                </c:pt>
                <c:pt idx="3684">
                  <c:v>5.086255969557385E-2</c:v>
                </c:pt>
                <c:pt idx="3685">
                  <c:v>5.0867890897212886E-2</c:v>
                </c:pt>
                <c:pt idx="3686">
                  <c:v>5.0869100020745295E-2</c:v>
                </c:pt>
                <c:pt idx="3687">
                  <c:v>5.0870716755440304E-2</c:v>
                </c:pt>
                <c:pt idx="3688">
                  <c:v>5.0875971371802109E-2</c:v>
                </c:pt>
                <c:pt idx="3689">
                  <c:v>5.0885176873653348E-2</c:v>
                </c:pt>
                <c:pt idx="3690">
                  <c:v>5.0887182916077967E-2</c:v>
                </c:pt>
                <c:pt idx="3691">
                  <c:v>5.089000330989446E-2</c:v>
                </c:pt>
                <c:pt idx="3692">
                  <c:v>5.089356569790815E-2</c:v>
                </c:pt>
                <c:pt idx="3693">
                  <c:v>5.0903015539435215E-2</c:v>
                </c:pt>
                <c:pt idx="3694">
                  <c:v>5.0906707492677672E-2</c:v>
                </c:pt>
                <c:pt idx="3695">
                  <c:v>5.0917179463803919E-2</c:v>
                </c:pt>
                <c:pt idx="3696">
                  <c:v>5.0920000718534864E-2</c:v>
                </c:pt>
                <c:pt idx="3697">
                  <c:v>5.0921367473822698E-2</c:v>
                </c:pt>
                <c:pt idx="3698">
                  <c:v>5.0946871052681253E-2</c:v>
                </c:pt>
                <c:pt idx="3699">
                  <c:v>5.0951351833624425E-2</c:v>
                </c:pt>
                <c:pt idx="3700">
                  <c:v>5.0955339787816634E-2</c:v>
                </c:pt>
                <c:pt idx="3701">
                  <c:v>5.0960554812335079E-2</c:v>
                </c:pt>
                <c:pt idx="3702">
                  <c:v>5.096836652173109E-2</c:v>
                </c:pt>
                <c:pt idx="3703">
                  <c:v>5.0968939218359433E-2</c:v>
                </c:pt>
                <c:pt idx="3704">
                  <c:v>5.0972123438689287E-2</c:v>
                </c:pt>
                <c:pt idx="3705">
                  <c:v>5.0973975021272988E-2</c:v>
                </c:pt>
                <c:pt idx="3706">
                  <c:v>5.0975292374138226E-2</c:v>
                </c:pt>
                <c:pt idx="3707">
                  <c:v>5.0977989879084751E-2</c:v>
                </c:pt>
                <c:pt idx="3708">
                  <c:v>5.0981437650035932E-2</c:v>
                </c:pt>
                <c:pt idx="3709">
                  <c:v>5.0983610845573235E-2</c:v>
                </c:pt>
                <c:pt idx="3710">
                  <c:v>5.0984188427578347E-2</c:v>
                </c:pt>
                <c:pt idx="3711">
                  <c:v>5.098495929936564E-2</c:v>
                </c:pt>
                <c:pt idx="3712">
                  <c:v>5.0992920517555884E-2</c:v>
                </c:pt>
                <c:pt idx="3713">
                  <c:v>5.0994573740624105E-2</c:v>
                </c:pt>
                <c:pt idx="3714">
                  <c:v>5.100085470613358E-2</c:v>
                </c:pt>
                <c:pt idx="3715">
                  <c:v>5.1004400579773623E-2</c:v>
                </c:pt>
                <c:pt idx="3716">
                  <c:v>5.1004634032234542E-2</c:v>
                </c:pt>
                <c:pt idx="3717">
                  <c:v>5.1006690868619753E-2</c:v>
                </c:pt>
                <c:pt idx="3718">
                  <c:v>5.1009401378725228E-2</c:v>
                </c:pt>
                <c:pt idx="3719">
                  <c:v>5.1010409736715667E-2</c:v>
                </c:pt>
                <c:pt idx="3720">
                  <c:v>5.1010994640969365E-2</c:v>
                </c:pt>
                <c:pt idx="3721">
                  <c:v>5.1013105574692963E-2</c:v>
                </c:pt>
                <c:pt idx="3722">
                  <c:v>5.1016372072404392E-2</c:v>
                </c:pt>
                <c:pt idx="3723">
                  <c:v>5.1017101687427013E-2</c:v>
                </c:pt>
                <c:pt idx="3724">
                  <c:v>5.1021826213598409E-2</c:v>
                </c:pt>
                <c:pt idx="3725">
                  <c:v>5.1022575874374754E-2</c:v>
                </c:pt>
                <c:pt idx="3726">
                  <c:v>5.1022983953056933E-2</c:v>
                </c:pt>
                <c:pt idx="3727">
                  <c:v>5.1024856838131072E-2</c:v>
                </c:pt>
                <c:pt idx="3728">
                  <c:v>5.1026620194247974E-2</c:v>
                </c:pt>
                <c:pt idx="3729">
                  <c:v>5.1030690665529344E-2</c:v>
                </c:pt>
                <c:pt idx="3730">
                  <c:v>5.1030726181057195E-2</c:v>
                </c:pt>
                <c:pt idx="3731">
                  <c:v>5.1033933302842671E-2</c:v>
                </c:pt>
                <c:pt idx="3732">
                  <c:v>5.1045438010349331E-2</c:v>
                </c:pt>
                <c:pt idx="3733">
                  <c:v>5.104545993394316E-2</c:v>
                </c:pt>
                <c:pt idx="3734">
                  <c:v>5.1046017473013627E-2</c:v>
                </c:pt>
                <c:pt idx="3735">
                  <c:v>5.1046706688948618E-2</c:v>
                </c:pt>
                <c:pt idx="3736">
                  <c:v>5.1049490277911946E-2</c:v>
                </c:pt>
                <c:pt idx="3737">
                  <c:v>5.1074904555093115E-2</c:v>
                </c:pt>
                <c:pt idx="3738">
                  <c:v>5.1076916880372636E-2</c:v>
                </c:pt>
                <c:pt idx="3739">
                  <c:v>5.1078045531092409E-2</c:v>
                </c:pt>
                <c:pt idx="3740">
                  <c:v>5.1080533626876035E-2</c:v>
                </c:pt>
                <c:pt idx="3741">
                  <c:v>5.1084150579320475E-2</c:v>
                </c:pt>
                <c:pt idx="3742">
                  <c:v>5.1084718202460744E-2</c:v>
                </c:pt>
                <c:pt idx="3743">
                  <c:v>5.1087954726825036E-2</c:v>
                </c:pt>
                <c:pt idx="3744">
                  <c:v>5.1089268067482152E-2</c:v>
                </c:pt>
                <c:pt idx="3745">
                  <c:v>5.1091766098438463E-2</c:v>
                </c:pt>
                <c:pt idx="3746">
                  <c:v>5.1092016264985496E-2</c:v>
                </c:pt>
                <c:pt idx="3747">
                  <c:v>5.1093340437182944E-2</c:v>
                </c:pt>
                <c:pt idx="3748">
                  <c:v>5.1094592676454775E-2</c:v>
                </c:pt>
                <c:pt idx="3749">
                  <c:v>5.1105887304416342E-2</c:v>
                </c:pt>
                <c:pt idx="3750">
                  <c:v>5.1110985312734947E-2</c:v>
                </c:pt>
                <c:pt idx="3751">
                  <c:v>5.1111426732951104E-2</c:v>
                </c:pt>
                <c:pt idx="3752">
                  <c:v>5.1111999257186014E-2</c:v>
                </c:pt>
                <c:pt idx="3753">
                  <c:v>5.1119406219490404E-2</c:v>
                </c:pt>
                <c:pt idx="3754">
                  <c:v>5.1121019097184028E-2</c:v>
                </c:pt>
                <c:pt idx="3755">
                  <c:v>5.1121964619698534E-2</c:v>
                </c:pt>
                <c:pt idx="3756">
                  <c:v>5.1124071858845044E-2</c:v>
                </c:pt>
                <c:pt idx="3757">
                  <c:v>5.112425791592945E-2</c:v>
                </c:pt>
                <c:pt idx="3758">
                  <c:v>5.1132729288918322E-2</c:v>
                </c:pt>
                <c:pt idx="3759">
                  <c:v>5.1133977397197272E-2</c:v>
                </c:pt>
                <c:pt idx="3760">
                  <c:v>5.1140996936837269E-2</c:v>
                </c:pt>
                <c:pt idx="3761">
                  <c:v>5.1141304494120021E-2</c:v>
                </c:pt>
                <c:pt idx="3762">
                  <c:v>5.1142443479319732E-2</c:v>
                </c:pt>
                <c:pt idx="3763">
                  <c:v>5.1143166190019906E-2</c:v>
                </c:pt>
                <c:pt idx="3764">
                  <c:v>5.1143886780821379E-2</c:v>
                </c:pt>
                <c:pt idx="3765">
                  <c:v>5.1144753994817993E-2</c:v>
                </c:pt>
                <c:pt idx="3766">
                  <c:v>5.1154268391511382E-2</c:v>
                </c:pt>
                <c:pt idx="3767">
                  <c:v>5.1160600519014832E-2</c:v>
                </c:pt>
                <c:pt idx="3768">
                  <c:v>5.1165701791064944E-2</c:v>
                </c:pt>
                <c:pt idx="3769">
                  <c:v>5.117203041937235E-2</c:v>
                </c:pt>
                <c:pt idx="3770">
                  <c:v>5.1172188463945112E-2</c:v>
                </c:pt>
                <c:pt idx="3771">
                  <c:v>5.1174106952051712E-2</c:v>
                </c:pt>
                <c:pt idx="3772">
                  <c:v>5.1177115007601026E-2</c:v>
                </c:pt>
                <c:pt idx="3773">
                  <c:v>5.1181298782857043E-2</c:v>
                </c:pt>
                <c:pt idx="3774">
                  <c:v>5.1181689440181977E-2</c:v>
                </c:pt>
                <c:pt idx="3775">
                  <c:v>5.118447356098299E-2</c:v>
                </c:pt>
                <c:pt idx="3776">
                  <c:v>5.1184851869571224E-2</c:v>
                </c:pt>
                <c:pt idx="3777">
                  <c:v>5.1185318237241706E-2</c:v>
                </c:pt>
                <c:pt idx="3778">
                  <c:v>5.1187002368704437E-2</c:v>
                </c:pt>
                <c:pt idx="3779">
                  <c:v>5.1192770872137583E-2</c:v>
                </c:pt>
                <c:pt idx="3780">
                  <c:v>5.119625843654263E-2</c:v>
                </c:pt>
                <c:pt idx="3781">
                  <c:v>5.1196565545085004E-2</c:v>
                </c:pt>
                <c:pt idx="3782">
                  <c:v>5.1200327892412023E-2</c:v>
                </c:pt>
                <c:pt idx="3783">
                  <c:v>5.1204353839103378E-2</c:v>
                </c:pt>
                <c:pt idx="3784">
                  <c:v>5.1204419531346135E-2</c:v>
                </c:pt>
                <c:pt idx="3785">
                  <c:v>5.120876914015704E-2</c:v>
                </c:pt>
                <c:pt idx="3786">
                  <c:v>5.1215015655590168E-2</c:v>
                </c:pt>
                <c:pt idx="3787">
                  <c:v>5.1219286851008849E-2</c:v>
                </c:pt>
                <c:pt idx="3788">
                  <c:v>5.1224903369470276E-2</c:v>
                </c:pt>
                <c:pt idx="3789">
                  <c:v>5.1229994874828488E-2</c:v>
                </c:pt>
                <c:pt idx="3790">
                  <c:v>5.1232083364435743E-2</c:v>
                </c:pt>
                <c:pt idx="3791">
                  <c:v>5.1235602090718979E-2</c:v>
                </c:pt>
                <c:pt idx="3792">
                  <c:v>5.1236818153096886E-2</c:v>
                </c:pt>
                <c:pt idx="3793">
                  <c:v>5.1237077834088041E-2</c:v>
                </c:pt>
                <c:pt idx="3794">
                  <c:v>5.1237105926316806E-2</c:v>
                </c:pt>
                <c:pt idx="3795">
                  <c:v>5.1251300461994775E-2</c:v>
                </c:pt>
                <c:pt idx="3796">
                  <c:v>5.125276921506039E-2</c:v>
                </c:pt>
                <c:pt idx="3797">
                  <c:v>5.1255369574173093E-2</c:v>
                </c:pt>
                <c:pt idx="3798">
                  <c:v>5.125811646269951E-2</c:v>
                </c:pt>
                <c:pt idx="3799">
                  <c:v>5.126056721763006E-2</c:v>
                </c:pt>
                <c:pt idx="3800">
                  <c:v>5.1270821093953423E-2</c:v>
                </c:pt>
                <c:pt idx="3801">
                  <c:v>5.1271109693110217E-2</c:v>
                </c:pt>
                <c:pt idx="3802">
                  <c:v>5.1277062381527072E-2</c:v>
                </c:pt>
                <c:pt idx="3803">
                  <c:v>5.1284165240737867E-2</c:v>
                </c:pt>
                <c:pt idx="3804">
                  <c:v>5.1286109311303951E-2</c:v>
                </c:pt>
                <c:pt idx="3805">
                  <c:v>5.1288407701920447E-2</c:v>
                </c:pt>
                <c:pt idx="3806">
                  <c:v>5.1288729461677285E-2</c:v>
                </c:pt>
                <c:pt idx="3807">
                  <c:v>5.1289489994175819E-2</c:v>
                </c:pt>
                <c:pt idx="3808">
                  <c:v>5.1292724237226972E-2</c:v>
                </c:pt>
                <c:pt idx="3809">
                  <c:v>5.1294232941791806E-2</c:v>
                </c:pt>
                <c:pt idx="3810">
                  <c:v>5.1304180552852685E-2</c:v>
                </c:pt>
                <c:pt idx="3811">
                  <c:v>5.1305326814061081E-2</c:v>
                </c:pt>
                <c:pt idx="3812">
                  <c:v>5.1306986352002815E-2</c:v>
                </c:pt>
                <c:pt idx="3813">
                  <c:v>5.1308143277248641E-2</c:v>
                </c:pt>
                <c:pt idx="3814">
                  <c:v>5.1311934961170369E-2</c:v>
                </c:pt>
                <c:pt idx="3815">
                  <c:v>5.1323554937859228E-2</c:v>
                </c:pt>
                <c:pt idx="3816">
                  <c:v>5.1325766110386306E-2</c:v>
                </c:pt>
                <c:pt idx="3817">
                  <c:v>5.1326592041663233E-2</c:v>
                </c:pt>
                <c:pt idx="3818">
                  <c:v>5.1327781971350683E-2</c:v>
                </c:pt>
                <c:pt idx="3819">
                  <c:v>5.132966928881677E-2</c:v>
                </c:pt>
                <c:pt idx="3820">
                  <c:v>5.1331483237884834E-2</c:v>
                </c:pt>
                <c:pt idx="3821">
                  <c:v>5.1332215203043097E-2</c:v>
                </c:pt>
                <c:pt idx="3822">
                  <c:v>5.1333473957053677E-2</c:v>
                </c:pt>
                <c:pt idx="3823">
                  <c:v>5.1339946860303964E-2</c:v>
                </c:pt>
                <c:pt idx="3824">
                  <c:v>5.1340052376801282E-2</c:v>
                </c:pt>
                <c:pt idx="3825">
                  <c:v>5.1342275578909691E-2</c:v>
                </c:pt>
                <c:pt idx="3826">
                  <c:v>5.1350184097871843E-2</c:v>
                </c:pt>
                <c:pt idx="3827">
                  <c:v>5.135133750080012E-2</c:v>
                </c:pt>
                <c:pt idx="3828">
                  <c:v>5.1351786058358551E-2</c:v>
                </c:pt>
                <c:pt idx="3829">
                  <c:v>5.1351814298618237E-2</c:v>
                </c:pt>
                <c:pt idx="3830">
                  <c:v>5.1352734752668772E-2</c:v>
                </c:pt>
                <c:pt idx="3831">
                  <c:v>5.1358694242005898E-2</c:v>
                </c:pt>
                <c:pt idx="3832">
                  <c:v>5.1360653345762453E-2</c:v>
                </c:pt>
                <c:pt idx="3833">
                  <c:v>5.1365818585439538E-2</c:v>
                </c:pt>
                <c:pt idx="3834">
                  <c:v>5.1365850172016225E-2</c:v>
                </c:pt>
                <c:pt idx="3835">
                  <c:v>5.1367292930651898E-2</c:v>
                </c:pt>
                <c:pt idx="3836">
                  <c:v>5.1367383568352798E-2</c:v>
                </c:pt>
                <c:pt idx="3837">
                  <c:v>5.1370316824953965E-2</c:v>
                </c:pt>
                <c:pt idx="3838">
                  <c:v>5.1376394941118564E-2</c:v>
                </c:pt>
                <c:pt idx="3839">
                  <c:v>5.1377818760326432E-2</c:v>
                </c:pt>
                <c:pt idx="3840">
                  <c:v>5.1378754868326215E-2</c:v>
                </c:pt>
                <c:pt idx="3841">
                  <c:v>5.1379673309795759E-2</c:v>
                </c:pt>
                <c:pt idx="3842">
                  <c:v>5.1380731124889056E-2</c:v>
                </c:pt>
                <c:pt idx="3843">
                  <c:v>5.1389235762008711E-2</c:v>
                </c:pt>
                <c:pt idx="3844">
                  <c:v>5.139119728588093E-2</c:v>
                </c:pt>
                <c:pt idx="3845">
                  <c:v>5.13945838685268E-2</c:v>
                </c:pt>
                <c:pt idx="3846">
                  <c:v>5.1394736631691584E-2</c:v>
                </c:pt>
                <c:pt idx="3847">
                  <c:v>5.1396428509839609E-2</c:v>
                </c:pt>
                <c:pt idx="3848">
                  <c:v>5.1396482828181878E-2</c:v>
                </c:pt>
                <c:pt idx="3849">
                  <c:v>5.1402943970233927E-2</c:v>
                </c:pt>
                <c:pt idx="3850">
                  <c:v>5.1405068436988888E-2</c:v>
                </c:pt>
                <c:pt idx="3851">
                  <c:v>5.1408149434824191E-2</c:v>
                </c:pt>
                <c:pt idx="3852">
                  <c:v>5.1408738285640965E-2</c:v>
                </c:pt>
                <c:pt idx="3853">
                  <c:v>5.1422539526759792E-2</c:v>
                </c:pt>
                <c:pt idx="3854">
                  <c:v>5.1426305941802752E-2</c:v>
                </c:pt>
                <c:pt idx="3855">
                  <c:v>5.1428438385754838E-2</c:v>
                </c:pt>
                <c:pt idx="3856">
                  <c:v>5.1429741460910616E-2</c:v>
                </c:pt>
                <c:pt idx="3857">
                  <c:v>5.1431716055982291E-2</c:v>
                </c:pt>
                <c:pt idx="3858">
                  <c:v>5.1444084895005515E-2</c:v>
                </c:pt>
                <c:pt idx="3859">
                  <c:v>5.1447076839972183E-2</c:v>
                </c:pt>
                <c:pt idx="3860">
                  <c:v>5.1463942633140247E-2</c:v>
                </c:pt>
                <c:pt idx="3861">
                  <c:v>5.147491696680051E-2</c:v>
                </c:pt>
                <c:pt idx="3862">
                  <c:v>5.1475803044960911E-2</c:v>
                </c:pt>
                <c:pt idx="3863">
                  <c:v>5.1476493800800105E-2</c:v>
                </c:pt>
                <c:pt idx="3864">
                  <c:v>5.1489495681222852E-2</c:v>
                </c:pt>
                <c:pt idx="3865">
                  <c:v>5.1491271720640608E-2</c:v>
                </c:pt>
                <c:pt idx="3866">
                  <c:v>5.1503778555178847E-2</c:v>
                </c:pt>
                <c:pt idx="3867">
                  <c:v>5.1513330030177995E-2</c:v>
                </c:pt>
                <c:pt idx="3868">
                  <c:v>5.1523821339297005E-2</c:v>
                </c:pt>
                <c:pt idx="3869">
                  <c:v>5.1525995983107808E-2</c:v>
                </c:pt>
                <c:pt idx="3870">
                  <c:v>5.152797122580588E-2</c:v>
                </c:pt>
                <c:pt idx="3871">
                  <c:v>5.153168144683784E-2</c:v>
                </c:pt>
                <c:pt idx="3872">
                  <c:v>5.153183334298661E-2</c:v>
                </c:pt>
                <c:pt idx="3873">
                  <c:v>5.1535241073795701E-2</c:v>
                </c:pt>
                <c:pt idx="3874">
                  <c:v>5.153943939058192E-2</c:v>
                </c:pt>
                <c:pt idx="3875">
                  <c:v>5.1544010907077942E-2</c:v>
                </c:pt>
                <c:pt idx="3876">
                  <c:v>5.1550076583279258E-2</c:v>
                </c:pt>
                <c:pt idx="3877">
                  <c:v>5.1553389867546873E-2</c:v>
                </c:pt>
                <c:pt idx="3878">
                  <c:v>5.1554838301724581E-2</c:v>
                </c:pt>
                <c:pt idx="3879">
                  <c:v>5.1555691388622371E-2</c:v>
                </c:pt>
                <c:pt idx="3880">
                  <c:v>5.1560362508601409E-2</c:v>
                </c:pt>
                <c:pt idx="3881">
                  <c:v>5.1560773952170402E-2</c:v>
                </c:pt>
                <c:pt idx="3882">
                  <c:v>5.1562558163348982E-2</c:v>
                </c:pt>
                <c:pt idx="3883">
                  <c:v>5.1570541775212142E-2</c:v>
                </c:pt>
                <c:pt idx="3884">
                  <c:v>5.1574495197756143E-2</c:v>
                </c:pt>
                <c:pt idx="3885">
                  <c:v>5.1579727401929176E-2</c:v>
                </c:pt>
                <c:pt idx="3886">
                  <c:v>5.1580320107533773E-2</c:v>
                </c:pt>
                <c:pt idx="3887">
                  <c:v>5.1583838297584395E-2</c:v>
                </c:pt>
                <c:pt idx="3888">
                  <c:v>5.1584333102357105E-2</c:v>
                </c:pt>
                <c:pt idx="3889">
                  <c:v>5.1593765943403369E-2</c:v>
                </c:pt>
                <c:pt idx="3890">
                  <c:v>5.1599742373688029E-2</c:v>
                </c:pt>
                <c:pt idx="3891">
                  <c:v>5.1602083053004399E-2</c:v>
                </c:pt>
                <c:pt idx="3892">
                  <c:v>5.1606807085417872E-2</c:v>
                </c:pt>
                <c:pt idx="3893">
                  <c:v>5.1615924336507524E-2</c:v>
                </c:pt>
                <c:pt idx="3894">
                  <c:v>5.1619314554365525E-2</c:v>
                </c:pt>
                <c:pt idx="3895">
                  <c:v>5.16196773050146E-2</c:v>
                </c:pt>
                <c:pt idx="3896">
                  <c:v>5.1620492769493209E-2</c:v>
                </c:pt>
                <c:pt idx="3897">
                  <c:v>5.1621075637745761E-2</c:v>
                </c:pt>
                <c:pt idx="3898">
                  <c:v>5.1621503402772939E-2</c:v>
                </c:pt>
                <c:pt idx="3899">
                  <c:v>5.1630477022120314E-2</c:v>
                </c:pt>
                <c:pt idx="3900">
                  <c:v>5.1631182382256391E-2</c:v>
                </c:pt>
                <c:pt idx="3901">
                  <c:v>5.1634195407533889E-2</c:v>
                </c:pt>
                <c:pt idx="3902">
                  <c:v>5.1638966848876589E-2</c:v>
                </c:pt>
                <c:pt idx="3903">
                  <c:v>5.1639254333154083E-2</c:v>
                </c:pt>
                <c:pt idx="3904">
                  <c:v>5.1642166247489962E-2</c:v>
                </c:pt>
                <c:pt idx="3905">
                  <c:v>5.1642736457386818E-2</c:v>
                </c:pt>
                <c:pt idx="3906">
                  <c:v>5.164343036286323E-2</c:v>
                </c:pt>
                <c:pt idx="3907">
                  <c:v>5.1657253353665888E-2</c:v>
                </c:pt>
                <c:pt idx="3908">
                  <c:v>5.1657374006272017E-2</c:v>
                </c:pt>
                <c:pt idx="3909">
                  <c:v>5.1658887193758884E-2</c:v>
                </c:pt>
                <c:pt idx="3910">
                  <c:v>5.1666912118680353E-2</c:v>
                </c:pt>
                <c:pt idx="3911">
                  <c:v>5.1667124776922702E-2</c:v>
                </c:pt>
                <c:pt idx="3912">
                  <c:v>5.1667187073138887E-2</c:v>
                </c:pt>
                <c:pt idx="3913">
                  <c:v>5.1671783610366395E-2</c:v>
                </c:pt>
                <c:pt idx="3914">
                  <c:v>5.1671788048810452E-2</c:v>
                </c:pt>
                <c:pt idx="3915">
                  <c:v>5.1675692867217293E-2</c:v>
                </c:pt>
                <c:pt idx="3916">
                  <c:v>5.1688280766093664E-2</c:v>
                </c:pt>
                <c:pt idx="3917">
                  <c:v>5.1689210151281584E-2</c:v>
                </c:pt>
                <c:pt idx="3918">
                  <c:v>5.1696496120106517E-2</c:v>
                </c:pt>
                <c:pt idx="3919">
                  <c:v>5.1702776158164321E-2</c:v>
                </c:pt>
                <c:pt idx="3920">
                  <c:v>5.1707567380300912E-2</c:v>
                </c:pt>
                <c:pt idx="3921">
                  <c:v>5.1712216068925398E-2</c:v>
                </c:pt>
                <c:pt idx="3922">
                  <c:v>5.1712850523981446E-2</c:v>
                </c:pt>
                <c:pt idx="3923">
                  <c:v>5.1715626905234346E-2</c:v>
                </c:pt>
                <c:pt idx="3924">
                  <c:v>5.1720359271616223E-2</c:v>
                </c:pt>
                <c:pt idx="3925">
                  <c:v>5.1720712950493075E-2</c:v>
                </c:pt>
                <c:pt idx="3926">
                  <c:v>5.1727672819333881E-2</c:v>
                </c:pt>
                <c:pt idx="3927">
                  <c:v>5.1729593112275429E-2</c:v>
                </c:pt>
                <c:pt idx="3928">
                  <c:v>5.1735428672892159E-2</c:v>
                </c:pt>
                <c:pt idx="3929">
                  <c:v>5.1738007175149869E-2</c:v>
                </c:pt>
                <c:pt idx="3930">
                  <c:v>5.1742201738175897E-2</c:v>
                </c:pt>
                <c:pt idx="3931">
                  <c:v>5.1743224285259126E-2</c:v>
                </c:pt>
                <c:pt idx="3932">
                  <c:v>5.1744735761910743E-2</c:v>
                </c:pt>
                <c:pt idx="3933">
                  <c:v>5.174757362193394E-2</c:v>
                </c:pt>
                <c:pt idx="3934">
                  <c:v>5.174782812069556E-2</c:v>
                </c:pt>
                <c:pt idx="3935">
                  <c:v>5.1757859170609821E-2</c:v>
                </c:pt>
                <c:pt idx="3936">
                  <c:v>5.1760310527868558E-2</c:v>
                </c:pt>
                <c:pt idx="3937">
                  <c:v>5.1773626835290631E-2</c:v>
                </c:pt>
                <c:pt idx="3938">
                  <c:v>5.1778627821861045E-2</c:v>
                </c:pt>
                <c:pt idx="3939">
                  <c:v>5.1781977515908739E-2</c:v>
                </c:pt>
                <c:pt idx="3940">
                  <c:v>5.1782174656454183E-2</c:v>
                </c:pt>
                <c:pt idx="3941">
                  <c:v>5.1784126705762601E-2</c:v>
                </c:pt>
                <c:pt idx="3942">
                  <c:v>5.1786865060498899E-2</c:v>
                </c:pt>
                <c:pt idx="3943">
                  <c:v>5.1794777523951785E-2</c:v>
                </c:pt>
                <c:pt idx="3944">
                  <c:v>5.1794794534076205E-2</c:v>
                </c:pt>
                <c:pt idx="3945">
                  <c:v>5.1800307879221963E-2</c:v>
                </c:pt>
                <c:pt idx="3946">
                  <c:v>5.1804234606349198E-2</c:v>
                </c:pt>
                <c:pt idx="3947">
                  <c:v>5.1805254757548269E-2</c:v>
                </c:pt>
                <c:pt idx="3948">
                  <c:v>5.1807581378771506E-2</c:v>
                </c:pt>
                <c:pt idx="3949">
                  <c:v>5.1808337283171468E-2</c:v>
                </c:pt>
                <c:pt idx="3950">
                  <c:v>5.1816613613604012E-2</c:v>
                </c:pt>
                <c:pt idx="3951">
                  <c:v>5.1825885387986048E-2</c:v>
                </c:pt>
                <c:pt idx="3952">
                  <c:v>5.1827542415868511E-2</c:v>
                </c:pt>
                <c:pt idx="3953">
                  <c:v>5.1827914224076954E-2</c:v>
                </c:pt>
                <c:pt idx="3954">
                  <c:v>5.1837408176008015E-2</c:v>
                </c:pt>
                <c:pt idx="3955">
                  <c:v>5.1837453634942632E-2</c:v>
                </c:pt>
                <c:pt idx="3956">
                  <c:v>5.1837968486375452E-2</c:v>
                </c:pt>
                <c:pt idx="3957">
                  <c:v>5.1845173357279117E-2</c:v>
                </c:pt>
                <c:pt idx="3958">
                  <c:v>5.1849342448840208E-2</c:v>
                </c:pt>
                <c:pt idx="3959">
                  <c:v>5.1852064064834114E-2</c:v>
                </c:pt>
                <c:pt idx="3960">
                  <c:v>5.1856240806691156E-2</c:v>
                </c:pt>
                <c:pt idx="3961">
                  <c:v>5.1865612399675909E-2</c:v>
                </c:pt>
                <c:pt idx="3962">
                  <c:v>5.1872154281028537E-2</c:v>
                </c:pt>
                <c:pt idx="3963">
                  <c:v>5.1879415379060045E-2</c:v>
                </c:pt>
                <c:pt idx="3964">
                  <c:v>5.1883566875563503E-2</c:v>
                </c:pt>
                <c:pt idx="3965">
                  <c:v>5.1893622052644472E-2</c:v>
                </c:pt>
                <c:pt idx="3966">
                  <c:v>5.1893722517019958E-2</c:v>
                </c:pt>
                <c:pt idx="3967">
                  <c:v>5.1905015110526032E-2</c:v>
                </c:pt>
                <c:pt idx="3968">
                  <c:v>5.1905541493006746E-2</c:v>
                </c:pt>
                <c:pt idx="3969">
                  <c:v>5.1905761319073873E-2</c:v>
                </c:pt>
                <c:pt idx="3970">
                  <c:v>5.1908171880544751E-2</c:v>
                </c:pt>
                <c:pt idx="3971">
                  <c:v>5.191191884439883E-2</c:v>
                </c:pt>
                <c:pt idx="3972">
                  <c:v>5.1912334891020429E-2</c:v>
                </c:pt>
                <c:pt idx="3973">
                  <c:v>5.1912940593513923E-2</c:v>
                </c:pt>
                <c:pt idx="3974">
                  <c:v>5.1926587154543125E-2</c:v>
                </c:pt>
                <c:pt idx="3975">
                  <c:v>5.1928351117441762E-2</c:v>
                </c:pt>
                <c:pt idx="3976">
                  <c:v>5.1929632796432257E-2</c:v>
                </c:pt>
                <c:pt idx="3977">
                  <c:v>5.1930937125290066E-2</c:v>
                </c:pt>
                <c:pt idx="3978">
                  <c:v>5.1932098811124261E-2</c:v>
                </c:pt>
                <c:pt idx="3979">
                  <c:v>5.1932173284664707E-2</c:v>
                </c:pt>
                <c:pt idx="3980">
                  <c:v>5.1943235485550021E-2</c:v>
                </c:pt>
                <c:pt idx="3981">
                  <c:v>5.1944886434945881E-2</c:v>
                </c:pt>
                <c:pt idx="3982">
                  <c:v>5.1953497469878762E-2</c:v>
                </c:pt>
                <c:pt idx="3983">
                  <c:v>5.1954351648258124E-2</c:v>
                </c:pt>
                <c:pt idx="3984">
                  <c:v>5.1961859236417496E-2</c:v>
                </c:pt>
                <c:pt idx="3985">
                  <c:v>5.1965365643353634E-2</c:v>
                </c:pt>
                <c:pt idx="3986">
                  <c:v>5.1967536095003597E-2</c:v>
                </c:pt>
                <c:pt idx="3987">
                  <c:v>5.1974721684871605E-2</c:v>
                </c:pt>
                <c:pt idx="3988">
                  <c:v>5.1975020147182249E-2</c:v>
                </c:pt>
                <c:pt idx="3989">
                  <c:v>5.197596716419528E-2</c:v>
                </c:pt>
                <c:pt idx="3990">
                  <c:v>5.1976082066132578E-2</c:v>
                </c:pt>
                <c:pt idx="3991">
                  <c:v>5.1976976244445083E-2</c:v>
                </c:pt>
                <c:pt idx="3992">
                  <c:v>5.1983139615009666E-2</c:v>
                </c:pt>
                <c:pt idx="3993">
                  <c:v>5.1985790782967722E-2</c:v>
                </c:pt>
                <c:pt idx="3994">
                  <c:v>5.1989889906248754E-2</c:v>
                </c:pt>
                <c:pt idx="3995">
                  <c:v>5.1990692967479157E-2</c:v>
                </c:pt>
                <c:pt idx="3996">
                  <c:v>5.1997351929171653E-2</c:v>
                </c:pt>
                <c:pt idx="3997">
                  <c:v>5.2004977491184157E-2</c:v>
                </c:pt>
                <c:pt idx="3998">
                  <c:v>5.2007523875758022E-2</c:v>
                </c:pt>
                <c:pt idx="3999">
                  <c:v>5.2009240556540659E-2</c:v>
                </c:pt>
                <c:pt idx="4000">
                  <c:v>5.2016877676827056E-2</c:v>
                </c:pt>
                <c:pt idx="4001">
                  <c:v>5.2021715922481393E-2</c:v>
                </c:pt>
                <c:pt idx="4002">
                  <c:v>5.202333410400195E-2</c:v>
                </c:pt>
                <c:pt idx="4003">
                  <c:v>5.2024645249796997E-2</c:v>
                </c:pt>
                <c:pt idx="4004">
                  <c:v>5.2025680029552879E-2</c:v>
                </c:pt>
                <c:pt idx="4005">
                  <c:v>5.2027970175155591E-2</c:v>
                </c:pt>
                <c:pt idx="4006">
                  <c:v>5.2030342598991419E-2</c:v>
                </c:pt>
                <c:pt idx="4007">
                  <c:v>5.2041911615766878E-2</c:v>
                </c:pt>
                <c:pt idx="4008">
                  <c:v>5.2047203265448205E-2</c:v>
                </c:pt>
                <c:pt idx="4009">
                  <c:v>5.2047560520311675E-2</c:v>
                </c:pt>
                <c:pt idx="4010">
                  <c:v>5.2051530033624838E-2</c:v>
                </c:pt>
                <c:pt idx="4011">
                  <c:v>5.2053003006611531E-2</c:v>
                </c:pt>
                <c:pt idx="4012">
                  <c:v>5.2055176818125215E-2</c:v>
                </c:pt>
                <c:pt idx="4013">
                  <c:v>5.2063310446575528E-2</c:v>
                </c:pt>
                <c:pt idx="4014">
                  <c:v>5.2065357404753154E-2</c:v>
                </c:pt>
                <c:pt idx="4015">
                  <c:v>5.2068015574369575E-2</c:v>
                </c:pt>
                <c:pt idx="4016">
                  <c:v>5.2071180801773087E-2</c:v>
                </c:pt>
                <c:pt idx="4017">
                  <c:v>5.2071963259641141E-2</c:v>
                </c:pt>
                <c:pt idx="4018">
                  <c:v>5.2075960371825269E-2</c:v>
                </c:pt>
                <c:pt idx="4019">
                  <c:v>5.2080797085727326E-2</c:v>
                </c:pt>
                <c:pt idx="4020">
                  <c:v>5.2085627648825961E-2</c:v>
                </c:pt>
                <c:pt idx="4021">
                  <c:v>5.2096981358039418E-2</c:v>
                </c:pt>
                <c:pt idx="4022">
                  <c:v>5.2097097918301527E-2</c:v>
                </c:pt>
                <c:pt idx="4023">
                  <c:v>5.2102470587403138E-2</c:v>
                </c:pt>
                <c:pt idx="4024">
                  <c:v>5.2102834116362962E-2</c:v>
                </c:pt>
                <c:pt idx="4025">
                  <c:v>5.2103565037753707E-2</c:v>
                </c:pt>
                <c:pt idx="4026">
                  <c:v>5.2108098930908398E-2</c:v>
                </c:pt>
                <c:pt idx="4027">
                  <c:v>5.2108618224681491E-2</c:v>
                </c:pt>
                <c:pt idx="4028">
                  <c:v>5.2111076861274475E-2</c:v>
                </c:pt>
                <c:pt idx="4029">
                  <c:v>5.2119440176825238E-2</c:v>
                </c:pt>
                <c:pt idx="4030">
                  <c:v>5.2121908828315799E-2</c:v>
                </c:pt>
                <c:pt idx="4031">
                  <c:v>5.2130507168668405E-2</c:v>
                </c:pt>
                <c:pt idx="4032">
                  <c:v>5.2131431465980427E-2</c:v>
                </c:pt>
                <c:pt idx="4033">
                  <c:v>5.2139913264507953E-2</c:v>
                </c:pt>
                <c:pt idx="4034">
                  <c:v>5.2146157002721072E-2</c:v>
                </c:pt>
                <c:pt idx="4035">
                  <c:v>5.2148965805308034E-2</c:v>
                </c:pt>
                <c:pt idx="4036">
                  <c:v>5.2150182746216078E-2</c:v>
                </c:pt>
                <c:pt idx="4037">
                  <c:v>5.2154974784374586E-2</c:v>
                </c:pt>
                <c:pt idx="4038">
                  <c:v>5.2156004441344272E-2</c:v>
                </c:pt>
                <c:pt idx="4039">
                  <c:v>5.2170689636636514E-2</c:v>
                </c:pt>
                <c:pt idx="4040">
                  <c:v>5.2176396879884734E-2</c:v>
                </c:pt>
                <c:pt idx="4041">
                  <c:v>5.2178296884489717E-2</c:v>
                </c:pt>
                <c:pt idx="4042">
                  <c:v>5.2182580623402863E-2</c:v>
                </c:pt>
                <c:pt idx="4043">
                  <c:v>5.2187518014360057E-2</c:v>
                </c:pt>
                <c:pt idx="4044">
                  <c:v>5.2187861778279387E-2</c:v>
                </c:pt>
                <c:pt idx="4045">
                  <c:v>5.2191165529905659E-2</c:v>
                </c:pt>
                <c:pt idx="4046">
                  <c:v>5.2193457502980989E-2</c:v>
                </c:pt>
                <c:pt idx="4047">
                  <c:v>5.2203102894222253E-2</c:v>
                </c:pt>
                <c:pt idx="4048">
                  <c:v>5.2205708608801915E-2</c:v>
                </c:pt>
                <c:pt idx="4049">
                  <c:v>5.2209107691345347E-2</c:v>
                </c:pt>
                <c:pt idx="4050">
                  <c:v>5.2213523490837632E-2</c:v>
                </c:pt>
                <c:pt idx="4051">
                  <c:v>5.221528134390474E-2</c:v>
                </c:pt>
                <c:pt idx="4052">
                  <c:v>5.2215383435249452E-2</c:v>
                </c:pt>
                <c:pt idx="4053">
                  <c:v>5.2215627704237155E-2</c:v>
                </c:pt>
                <c:pt idx="4054">
                  <c:v>5.2218356997374205E-2</c:v>
                </c:pt>
                <c:pt idx="4055">
                  <c:v>5.2227017851329771E-2</c:v>
                </c:pt>
                <c:pt idx="4056">
                  <c:v>5.2227639976595297E-2</c:v>
                </c:pt>
                <c:pt idx="4057">
                  <c:v>5.2230461606211032E-2</c:v>
                </c:pt>
                <c:pt idx="4058">
                  <c:v>5.2233716026454324E-2</c:v>
                </c:pt>
                <c:pt idx="4059">
                  <c:v>5.2240051127710352E-2</c:v>
                </c:pt>
                <c:pt idx="4060">
                  <c:v>5.2241083683224554E-2</c:v>
                </c:pt>
                <c:pt idx="4061">
                  <c:v>5.2251224930858209E-2</c:v>
                </c:pt>
                <c:pt idx="4062">
                  <c:v>5.2254313260801544E-2</c:v>
                </c:pt>
                <c:pt idx="4063">
                  <c:v>5.225843163928845E-2</c:v>
                </c:pt>
                <c:pt idx="4064">
                  <c:v>5.2260050762332311E-2</c:v>
                </c:pt>
                <c:pt idx="4065">
                  <c:v>5.2260578311686068E-2</c:v>
                </c:pt>
                <c:pt idx="4066">
                  <c:v>5.226311474091716E-2</c:v>
                </c:pt>
                <c:pt idx="4067">
                  <c:v>5.227198836100988E-2</c:v>
                </c:pt>
                <c:pt idx="4068">
                  <c:v>5.2275656282557481E-2</c:v>
                </c:pt>
                <c:pt idx="4069">
                  <c:v>5.2276542557012196E-2</c:v>
                </c:pt>
                <c:pt idx="4070">
                  <c:v>5.2288080171417617E-2</c:v>
                </c:pt>
                <c:pt idx="4071">
                  <c:v>5.2291799445860709E-2</c:v>
                </c:pt>
                <c:pt idx="4072">
                  <c:v>5.2293156923418627E-2</c:v>
                </c:pt>
                <c:pt idx="4073">
                  <c:v>5.2295714755931311E-2</c:v>
                </c:pt>
                <c:pt idx="4074">
                  <c:v>5.2299855451303001E-2</c:v>
                </c:pt>
                <c:pt idx="4075">
                  <c:v>5.2302440608576806E-2</c:v>
                </c:pt>
                <c:pt idx="4076">
                  <c:v>5.2306378822277289E-2</c:v>
                </c:pt>
                <c:pt idx="4077">
                  <c:v>5.2312467217014547E-2</c:v>
                </c:pt>
                <c:pt idx="4078">
                  <c:v>5.2317136834378219E-2</c:v>
                </c:pt>
                <c:pt idx="4079">
                  <c:v>5.2319083761842133E-2</c:v>
                </c:pt>
                <c:pt idx="4080">
                  <c:v>5.2331197479382752E-2</c:v>
                </c:pt>
                <c:pt idx="4081">
                  <c:v>5.2332705953014091E-2</c:v>
                </c:pt>
                <c:pt idx="4082">
                  <c:v>5.2334347224948674E-2</c:v>
                </c:pt>
                <c:pt idx="4083">
                  <c:v>5.2338625988296306E-2</c:v>
                </c:pt>
                <c:pt idx="4084">
                  <c:v>5.2340599717965786E-2</c:v>
                </c:pt>
                <c:pt idx="4085">
                  <c:v>5.2341730800317121E-2</c:v>
                </c:pt>
                <c:pt idx="4086">
                  <c:v>5.2342233160459717E-2</c:v>
                </c:pt>
                <c:pt idx="4087">
                  <c:v>5.2344143364723816E-2</c:v>
                </c:pt>
                <c:pt idx="4088">
                  <c:v>5.2346758612532129E-2</c:v>
                </c:pt>
                <c:pt idx="4089">
                  <c:v>5.2361930659702072E-2</c:v>
                </c:pt>
                <c:pt idx="4090">
                  <c:v>5.2362162370415355E-2</c:v>
                </c:pt>
                <c:pt idx="4091">
                  <c:v>5.2374089462120521E-2</c:v>
                </c:pt>
                <c:pt idx="4092">
                  <c:v>5.2388623930964995E-2</c:v>
                </c:pt>
                <c:pt idx="4093">
                  <c:v>5.2389710566493886E-2</c:v>
                </c:pt>
                <c:pt idx="4094">
                  <c:v>5.2394388508097522E-2</c:v>
                </c:pt>
                <c:pt idx="4095">
                  <c:v>5.2400766760266615E-2</c:v>
                </c:pt>
                <c:pt idx="4096">
                  <c:v>5.2402814460162483E-2</c:v>
                </c:pt>
                <c:pt idx="4097">
                  <c:v>5.2404269564127137E-2</c:v>
                </c:pt>
                <c:pt idx="4098">
                  <c:v>5.2406543137882622E-2</c:v>
                </c:pt>
                <c:pt idx="4099">
                  <c:v>5.2408341937617342E-2</c:v>
                </c:pt>
                <c:pt idx="4100">
                  <c:v>5.2409554088289179E-2</c:v>
                </c:pt>
                <c:pt idx="4101">
                  <c:v>5.24121440888905E-2</c:v>
                </c:pt>
                <c:pt idx="4102">
                  <c:v>5.2415822203311535E-2</c:v>
                </c:pt>
                <c:pt idx="4103">
                  <c:v>5.2421139917211867E-2</c:v>
                </c:pt>
                <c:pt idx="4104">
                  <c:v>5.2421865729100459E-2</c:v>
                </c:pt>
                <c:pt idx="4105">
                  <c:v>5.2426197097029892E-2</c:v>
                </c:pt>
                <c:pt idx="4106">
                  <c:v>5.2427449356663436E-2</c:v>
                </c:pt>
                <c:pt idx="4107">
                  <c:v>5.2428622920140278E-2</c:v>
                </c:pt>
                <c:pt idx="4108">
                  <c:v>5.2432562471795174E-2</c:v>
                </c:pt>
                <c:pt idx="4109">
                  <c:v>5.2439426057055538E-2</c:v>
                </c:pt>
                <c:pt idx="4110">
                  <c:v>5.2447022732247106E-2</c:v>
                </c:pt>
                <c:pt idx="4111">
                  <c:v>5.2454827257489844E-2</c:v>
                </c:pt>
                <c:pt idx="4112">
                  <c:v>5.2456719142574659E-2</c:v>
                </c:pt>
                <c:pt idx="4113">
                  <c:v>5.2463719049172131E-2</c:v>
                </c:pt>
                <c:pt idx="4114">
                  <c:v>5.2466332453582565E-2</c:v>
                </c:pt>
                <c:pt idx="4115">
                  <c:v>5.2469102566616854E-2</c:v>
                </c:pt>
                <c:pt idx="4116">
                  <c:v>5.2469755921500827E-2</c:v>
                </c:pt>
                <c:pt idx="4117">
                  <c:v>5.2470163744481102E-2</c:v>
                </c:pt>
                <c:pt idx="4118">
                  <c:v>5.2472513382024966E-2</c:v>
                </c:pt>
                <c:pt idx="4119">
                  <c:v>5.2475725565140907E-2</c:v>
                </c:pt>
                <c:pt idx="4120">
                  <c:v>5.2475975186520918E-2</c:v>
                </c:pt>
                <c:pt idx="4121">
                  <c:v>5.2482436135208754E-2</c:v>
                </c:pt>
                <c:pt idx="4122">
                  <c:v>5.248369492453353E-2</c:v>
                </c:pt>
                <c:pt idx="4123">
                  <c:v>5.2487981114625049E-2</c:v>
                </c:pt>
                <c:pt idx="4124">
                  <c:v>5.2492371368637603E-2</c:v>
                </c:pt>
                <c:pt idx="4125">
                  <c:v>5.249685416205474E-2</c:v>
                </c:pt>
                <c:pt idx="4126">
                  <c:v>5.2496929984874541E-2</c:v>
                </c:pt>
                <c:pt idx="4127">
                  <c:v>5.2498180265154959E-2</c:v>
                </c:pt>
                <c:pt idx="4128">
                  <c:v>5.2503023229556467E-2</c:v>
                </c:pt>
                <c:pt idx="4129">
                  <c:v>5.2513679005859126E-2</c:v>
                </c:pt>
                <c:pt idx="4130">
                  <c:v>5.2517913483708822E-2</c:v>
                </c:pt>
                <c:pt idx="4131">
                  <c:v>5.2519088508725886E-2</c:v>
                </c:pt>
                <c:pt idx="4132">
                  <c:v>5.2527911663188709E-2</c:v>
                </c:pt>
                <c:pt idx="4133">
                  <c:v>5.2532426004320731E-2</c:v>
                </c:pt>
                <c:pt idx="4134">
                  <c:v>5.2532619426148397E-2</c:v>
                </c:pt>
                <c:pt idx="4135">
                  <c:v>5.2536285543554051E-2</c:v>
                </c:pt>
                <c:pt idx="4136">
                  <c:v>5.2540275073500231E-2</c:v>
                </c:pt>
                <c:pt idx="4137">
                  <c:v>5.2542979964641523E-2</c:v>
                </c:pt>
                <c:pt idx="4138">
                  <c:v>5.2543034105115849E-2</c:v>
                </c:pt>
                <c:pt idx="4139">
                  <c:v>5.2550035589495003E-2</c:v>
                </c:pt>
                <c:pt idx="4140">
                  <c:v>5.2561271290746614E-2</c:v>
                </c:pt>
                <c:pt idx="4141">
                  <c:v>5.2561778323709119E-2</c:v>
                </c:pt>
                <c:pt idx="4142">
                  <c:v>5.2565020790529271E-2</c:v>
                </c:pt>
                <c:pt idx="4143">
                  <c:v>5.2569174528439122E-2</c:v>
                </c:pt>
                <c:pt idx="4144">
                  <c:v>5.2570756066013358E-2</c:v>
                </c:pt>
                <c:pt idx="4145">
                  <c:v>5.2577683750343551E-2</c:v>
                </c:pt>
                <c:pt idx="4146">
                  <c:v>5.2583722231311691E-2</c:v>
                </c:pt>
                <c:pt idx="4147">
                  <c:v>5.2590576927869614E-2</c:v>
                </c:pt>
                <c:pt idx="4148">
                  <c:v>5.2591070497242542E-2</c:v>
                </c:pt>
                <c:pt idx="4149">
                  <c:v>5.2603265541436128E-2</c:v>
                </c:pt>
                <c:pt idx="4150">
                  <c:v>5.2603906740458228E-2</c:v>
                </c:pt>
                <c:pt idx="4151">
                  <c:v>5.2610846622370033E-2</c:v>
                </c:pt>
                <c:pt idx="4152">
                  <c:v>5.2611398434042611E-2</c:v>
                </c:pt>
                <c:pt idx="4153">
                  <c:v>5.2613673703172825E-2</c:v>
                </c:pt>
                <c:pt idx="4154">
                  <c:v>5.261461876083029E-2</c:v>
                </c:pt>
                <c:pt idx="4155">
                  <c:v>5.2616505127491164E-2</c:v>
                </c:pt>
                <c:pt idx="4156">
                  <c:v>5.2620786305960898E-2</c:v>
                </c:pt>
                <c:pt idx="4157">
                  <c:v>5.26223957211156E-2</c:v>
                </c:pt>
                <c:pt idx="4158">
                  <c:v>5.2622961598614681E-2</c:v>
                </c:pt>
                <c:pt idx="4159">
                  <c:v>5.2633748084573773E-2</c:v>
                </c:pt>
                <c:pt idx="4160">
                  <c:v>5.2639295856096169E-2</c:v>
                </c:pt>
                <c:pt idx="4161">
                  <c:v>5.2655279723657467E-2</c:v>
                </c:pt>
                <c:pt idx="4162">
                  <c:v>5.2658925250713695E-2</c:v>
                </c:pt>
                <c:pt idx="4163">
                  <c:v>5.2661633230610905E-2</c:v>
                </c:pt>
                <c:pt idx="4164">
                  <c:v>5.2663090321060313E-2</c:v>
                </c:pt>
                <c:pt idx="4165">
                  <c:v>5.2665523304856077E-2</c:v>
                </c:pt>
                <c:pt idx="4166">
                  <c:v>5.266729439087281E-2</c:v>
                </c:pt>
                <c:pt idx="4167">
                  <c:v>5.2669515908933207E-2</c:v>
                </c:pt>
                <c:pt idx="4168">
                  <c:v>5.2671088092994589E-2</c:v>
                </c:pt>
                <c:pt idx="4169">
                  <c:v>5.2675324471243901E-2</c:v>
                </c:pt>
                <c:pt idx="4170">
                  <c:v>5.2678413235964783E-2</c:v>
                </c:pt>
                <c:pt idx="4171">
                  <c:v>5.2679989174740038E-2</c:v>
                </c:pt>
                <c:pt idx="4172">
                  <c:v>5.2689556417756522E-2</c:v>
                </c:pt>
                <c:pt idx="4173">
                  <c:v>5.269419537588127E-2</c:v>
                </c:pt>
                <c:pt idx="4174">
                  <c:v>5.2699380258051098E-2</c:v>
                </c:pt>
                <c:pt idx="4175">
                  <c:v>5.2701601615869453E-2</c:v>
                </c:pt>
                <c:pt idx="4176">
                  <c:v>5.2712217831354158E-2</c:v>
                </c:pt>
                <c:pt idx="4177">
                  <c:v>5.2713642073989764E-2</c:v>
                </c:pt>
                <c:pt idx="4178">
                  <c:v>5.2715493852547812E-2</c:v>
                </c:pt>
                <c:pt idx="4179">
                  <c:v>5.2718136209067401E-2</c:v>
                </c:pt>
                <c:pt idx="4180">
                  <c:v>5.2718737017398709E-2</c:v>
                </c:pt>
                <c:pt idx="4181">
                  <c:v>5.271890518689748E-2</c:v>
                </c:pt>
                <c:pt idx="4182">
                  <c:v>5.2735764380206884E-2</c:v>
                </c:pt>
                <c:pt idx="4183">
                  <c:v>5.2736735676471636E-2</c:v>
                </c:pt>
                <c:pt idx="4184">
                  <c:v>5.2738602278224578E-2</c:v>
                </c:pt>
                <c:pt idx="4185">
                  <c:v>5.2739694820621352E-2</c:v>
                </c:pt>
                <c:pt idx="4186">
                  <c:v>5.2745033081308623E-2</c:v>
                </c:pt>
                <c:pt idx="4187">
                  <c:v>5.2754139763129482E-2</c:v>
                </c:pt>
                <c:pt idx="4188">
                  <c:v>5.2757545606030964E-2</c:v>
                </c:pt>
                <c:pt idx="4189">
                  <c:v>5.2761744007737033E-2</c:v>
                </c:pt>
                <c:pt idx="4190">
                  <c:v>5.2762747694414802E-2</c:v>
                </c:pt>
                <c:pt idx="4191">
                  <c:v>5.2770369802297878E-2</c:v>
                </c:pt>
                <c:pt idx="4192">
                  <c:v>5.2774113809440859E-2</c:v>
                </c:pt>
                <c:pt idx="4193">
                  <c:v>5.2777688782555954E-2</c:v>
                </c:pt>
                <c:pt idx="4194">
                  <c:v>5.2781396852966678E-2</c:v>
                </c:pt>
                <c:pt idx="4195">
                  <c:v>5.2781637608798171E-2</c:v>
                </c:pt>
                <c:pt idx="4196">
                  <c:v>5.2786915358326247E-2</c:v>
                </c:pt>
                <c:pt idx="4197">
                  <c:v>5.2790508426301397E-2</c:v>
                </c:pt>
                <c:pt idx="4198">
                  <c:v>5.2790974388155387E-2</c:v>
                </c:pt>
                <c:pt idx="4199">
                  <c:v>5.2794747489687044E-2</c:v>
                </c:pt>
                <c:pt idx="4200">
                  <c:v>5.2796996160990428E-2</c:v>
                </c:pt>
                <c:pt idx="4201">
                  <c:v>5.2797867595227865E-2</c:v>
                </c:pt>
                <c:pt idx="4202">
                  <c:v>5.2801628985981619E-2</c:v>
                </c:pt>
                <c:pt idx="4203">
                  <c:v>5.2802391761734402E-2</c:v>
                </c:pt>
                <c:pt idx="4204">
                  <c:v>5.2804660624168109E-2</c:v>
                </c:pt>
                <c:pt idx="4205">
                  <c:v>5.2809269283156102E-2</c:v>
                </c:pt>
                <c:pt idx="4206">
                  <c:v>5.2812583430939641E-2</c:v>
                </c:pt>
                <c:pt idx="4207">
                  <c:v>5.2820674152798341E-2</c:v>
                </c:pt>
                <c:pt idx="4208">
                  <c:v>5.2833849413872702E-2</c:v>
                </c:pt>
                <c:pt idx="4209">
                  <c:v>5.2836136358294761E-2</c:v>
                </c:pt>
                <c:pt idx="4210">
                  <c:v>5.2837520044417996E-2</c:v>
                </c:pt>
                <c:pt idx="4211">
                  <c:v>5.2840101019936414E-2</c:v>
                </c:pt>
                <c:pt idx="4212">
                  <c:v>5.2842755518288431E-2</c:v>
                </c:pt>
                <c:pt idx="4213">
                  <c:v>5.2844792626449699E-2</c:v>
                </c:pt>
                <c:pt idx="4214">
                  <c:v>5.2851226509887272E-2</c:v>
                </c:pt>
                <c:pt idx="4215">
                  <c:v>5.2857615103296451E-2</c:v>
                </c:pt>
                <c:pt idx="4216">
                  <c:v>5.2857840975111259E-2</c:v>
                </c:pt>
                <c:pt idx="4217">
                  <c:v>5.2865834992502858E-2</c:v>
                </c:pt>
                <c:pt idx="4218">
                  <c:v>5.2868130862443019E-2</c:v>
                </c:pt>
                <c:pt idx="4219">
                  <c:v>5.2871353030999657E-2</c:v>
                </c:pt>
                <c:pt idx="4220">
                  <c:v>5.287444399306751E-2</c:v>
                </c:pt>
                <c:pt idx="4221">
                  <c:v>5.2875704802847867E-2</c:v>
                </c:pt>
                <c:pt idx="4222">
                  <c:v>5.2877628235120655E-2</c:v>
                </c:pt>
                <c:pt idx="4223">
                  <c:v>5.2881746163460752E-2</c:v>
                </c:pt>
                <c:pt idx="4224">
                  <c:v>5.2882284655584089E-2</c:v>
                </c:pt>
                <c:pt idx="4225">
                  <c:v>5.2883388378618168E-2</c:v>
                </c:pt>
                <c:pt idx="4226">
                  <c:v>5.2885901442068617E-2</c:v>
                </c:pt>
                <c:pt idx="4227">
                  <c:v>5.2889450101078372E-2</c:v>
                </c:pt>
                <c:pt idx="4228">
                  <c:v>5.2892123254980161E-2</c:v>
                </c:pt>
                <c:pt idx="4229">
                  <c:v>5.2893458617432332E-2</c:v>
                </c:pt>
                <c:pt idx="4230">
                  <c:v>5.2895012448120893E-2</c:v>
                </c:pt>
                <c:pt idx="4231">
                  <c:v>5.2895555808043282E-2</c:v>
                </c:pt>
                <c:pt idx="4232">
                  <c:v>5.2898998237289607E-2</c:v>
                </c:pt>
                <c:pt idx="4233">
                  <c:v>5.2909332986446733E-2</c:v>
                </c:pt>
                <c:pt idx="4234">
                  <c:v>5.2922169786376427E-2</c:v>
                </c:pt>
                <c:pt idx="4235">
                  <c:v>5.2923611011210347E-2</c:v>
                </c:pt>
                <c:pt idx="4236">
                  <c:v>5.2924933128571494E-2</c:v>
                </c:pt>
                <c:pt idx="4237">
                  <c:v>5.2926605350346545E-2</c:v>
                </c:pt>
                <c:pt idx="4238">
                  <c:v>5.2929629908347486E-2</c:v>
                </c:pt>
                <c:pt idx="4239">
                  <c:v>5.2940878992651319E-2</c:v>
                </c:pt>
                <c:pt idx="4240">
                  <c:v>5.2941053363850132E-2</c:v>
                </c:pt>
                <c:pt idx="4241">
                  <c:v>5.2941367213034995E-2</c:v>
                </c:pt>
                <c:pt idx="4242">
                  <c:v>5.2944586255314174E-2</c:v>
                </c:pt>
                <c:pt idx="4243">
                  <c:v>5.2945880808258572E-2</c:v>
                </c:pt>
                <c:pt idx="4244">
                  <c:v>5.2945965010735563E-2</c:v>
                </c:pt>
                <c:pt idx="4245">
                  <c:v>5.2947801273839801E-2</c:v>
                </c:pt>
                <c:pt idx="4246">
                  <c:v>5.2948476899605579E-2</c:v>
                </c:pt>
                <c:pt idx="4247">
                  <c:v>5.2959484979465232E-2</c:v>
                </c:pt>
                <c:pt idx="4248">
                  <c:v>5.2960052639641875E-2</c:v>
                </c:pt>
                <c:pt idx="4249">
                  <c:v>5.2965807971594892E-2</c:v>
                </c:pt>
                <c:pt idx="4250">
                  <c:v>5.2970644050407856E-2</c:v>
                </c:pt>
                <c:pt idx="4251">
                  <c:v>5.2972035569505582E-2</c:v>
                </c:pt>
                <c:pt idx="4252">
                  <c:v>5.2976779127167806E-2</c:v>
                </c:pt>
                <c:pt idx="4253">
                  <c:v>5.2980832542286249E-2</c:v>
                </c:pt>
                <c:pt idx="4254">
                  <c:v>5.2993960647276017E-2</c:v>
                </c:pt>
                <c:pt idx="4255">
                  <c:v>5.2997343400052355E-2</c:v>
                </c:pt>
                <c:pt idx="4256">
                  <c:v>5.2997376514033023E-2</c:v>
                </c:pt>
                <c:pt idx="4257">
                  <c:v>5.3000139584349348E-2</c:v>
                </c:pt>
                <c:pt idx="4258">
                  <c:v>5.3003473923165734E-2</c:v>
                </c:pt>
                <c:pt idx="4259">
                  <c:v>5.3006358250423657E-2</c:v>
                </c:pt>
                <c:pt idx="4260">
                  <c:v>5.3008302940304342E-2</c:v>
                </c:pt>
                <c:pt idx="4261">
                  <c:v>5.3009293948806047E-2</c:v>
                </c:pt>
                <c:pt idx="4262">
                  <c:v>5.3009942773345697E-2</c:v>
                </c:pt>
                <c:pt idx="4263">
                  <c:v>5.3011304188430808E-2</c:v>
                </c:pt>
                <c:pt idx="4264">
                  <c:v>5.3015288025289209E-2</c:v>
                </c:pt>
                <c:pt idx="4265">
                  <c:v>5.301863988191835E-2</c:v>
                </c:pt>
                <c:pt idx="4266">
                  <c:v>5.3022056464300693E-2</c:v>
                </c:pt>
                <c:pt idx="4267">
                  <c:v>5.3027523032106227E-2</c:v>
                </c:pt>
                <c:pt idx="4268">
                  <c:v>5.3031498953305389E-2</c:v>
                </c:pt>
                <c:pt idx="4269">
                  <c:v>5.30317982985129E-2</c:v>
                </c:pt>
                <c:pt idx="4270">
                  <c:v>5.3033595173056725E-2</c:v>
                </c:pt>
                <c:pt idx="4271">
                  <c:v>5.3043412982316074E-2</c:v>
                </c:pt>
                <c:pt idx="4272">
                  <c:v>5.3045094923029223E-2</c:v>
                </c:pt>
                <c:pt idx="4273">
                  <c:v>5.3046548859266185E-2</c:v>
                </c:pt>
                <c:pt idx="4274">
                  <c:v>5.3055888025746789E-2</c:v>
                </c:pt>
                <c:pt idx="4275">
                  <c:v>5.3059204640916624E-2</c:v>
                </c:pt>
                <c:pt idx="4276">
                  <c:v>5.3061043064408286E-2</c:v>
                </c:pt>
                <c:pt idx="4277">
                  <c:v>5.3066755689074707E-2</c:v>
                </c:pt>
                <c:pt idx="4278">
                  <c:v>5.3068669866909612E-2</c:v>
                </c:pt>
                <c:pt idx="4279">
                  <c:v>5.3070456568381941E-2</c:v>
                </c:pt>
                <c:pt idx="4280">
                  <c:v>5.3084581665724384E-2</c:v>
                </c:pt>
                <c:pt idx="4281">
                  <c:v>5.3085018685962382E-2</c:v>
                </c:pt>
                <c:pt idx="4282">
                  <c:v>5.3085226729919555E-2</c:v>
                </c:pt>
                <c:pt idx="4283">
                  <c:v>5.3085845691632549E-2</c:v>
                </c:pt>
                <c:pt idx="4284">
                  <c:v>5.3089241066009984E-2</c:v>
                </c:pt>
                <c:pt idx="4285">
                  <c:v>5.3099441625758192E-2</c:v>
                </c:pt>
                <c:pt idx="4286">
                  <c:v>5.3109449201323544E-2</c:v>
                </c:pt>
                <c:pt idx="4287">
                  <c:v>5.3111375216908785E-2</c:v>
                </c:pt>
                <c:pt idx="4288">
                  <c:v>5.3111988231367757E-2</c:v>
                </c:pt>
                <c:pt idx="4289">
                  <c:v>5.3121284979912087E-2</c:v>
                </c:pt>
                <c:pt idx="4290">
                  <c:v>5.3126465665346734E-2</c:v>
                </c:pt>
                <c:pt idx="4291">
                  <c:v>5.3126977981693413E-2</c:v>
                </c:pt>
                <c:pt idx="4292">
                  <c:v>5.3128908689652254E-2</c:v>
                </c:pt>
                <c:pt idx="4293">
                  <c:v>5.3135953265443847E-2</c:v>
                </c:pt>
                <c:pt idx="4294">
                  <c:v>5.3138660721065323E-2</c:v>
                </c:pt>
                <c:pt idx="4295">
                  <c:v>5.314032744630337E-2</c:v>
                </c:pt>
                <c:pt idx="4296">
                  <c:v>5.3143942765306873E-2</c:v>
                </c:pt>
                <c:pt idx="4297">
                  <c:v>5.3168049627247749E-2</c:v>
                </c:pt>
                <c:pt idx="4298">
                  <c:v>5.3168526083770651E-2</c:v>
                </c:pt>
                <c:pt idx="4299">
                  <c:v>5.317199524666627E-2</c:v>
                </c:pt>
                <c:pt idx="4300">
                  <c:v>5.3178205887471908E-2</c:v>
                </c:pt>
                <c:pt idx="4301">
                  <c:v>5.3190867039412337E-2</c:v>
                </c:pt>
                <c:pt idx="4302">
                  <c:v>5.3195910493378129E-2</c:v>
                </c:pt>
                <c:pt idx="4303">
                  <c:v>5.3198090327177372E-2</c:v>
                </c:pt>
                <c:pt idx="4304">
                  <c:v>5.3200174917384269E-2</c:v>
                </c:pt>
                <c:pt idx="4305">
                  <c:v>5.3203571146679618E-2</c:v>
                </c:pt>
                <c:pt idx="4306">
                  <c:v>5.3215248192744147E-2</c:v>
                </c:pt>
                <c:pt idx="4307">
                  <c:v>5.3216224547703694E-2</c:v>
                </c:pt>
                <c:pt idx="4308">
                  <c:v>5.3217045179632549E-2</c:v>
                </c:pt>
                <c:pt idx="4309">
                  <c:v>5.3218975839182336E-2</c:v>
                </c:pt>
                <c:pt idx="4310">
                  <c:v>5.3231637641714125E-2</c:v>
                </c:pt>
                <c:pt idx="4311">
                  <c:v>5.3238610101385309E-2</c:v>
                </c:pt>
                <c:pt idx="4312">
                  <c:v>5.3240827656737988E-2</c:v>
                </c:pt>
                <c:pt idx="4313">
                  <c:v>5.324204939721433E-2</c:v>
                </c:pt>
                <c:pt idx="4314">
                  <c:v>5.324480320254743E-2</c:v>
                </c:pt>
                <c:pt idx="4315">
                  <c:v>5.3247329960993239E-2</c:v>
                </c:pt>
                <c:pt idx="4316">
                  <c:v>5.3249310839205588E-2</c:v>
                </c:pt>
                <c:pt idx="4317">
                  <c:v>5.3249945751218775E-2</c:v>
                </c:pt>
                <c:pt idx="4318">
                  <c:v>5.3251344003891532E-2</c:v>
                </c:pt>
                <c:pt idx="4319">
                  <c:v>5.3251502063832445E-2</c:v>
                </c:pt>
                <c:pt idx="4320">
                  <c:v>5.3257556630511127E-2</c:v>
                </c:pt>
                <c:pt idx="4321">
                  <c:v>5.3259984090925361E-2</c:v>
                </c:pt>
                <c:pt idx="4322">
                  <c:v>5.3266602079553804E-2</c:v>
                </c:pt>
                <c:pt idx="4323">
                  <c:v>5.3267648047089056E-2</c:v>
                </c:pt>
                <c:pt idx="4324">
                  <c:v>5.3275356717871203E-2</c:v>
                </c:pt>
                <c:pt idx="4325">
                  <c:v>5.3276852884303061E-2</c:v>
                </c:pt>
                <c:pt idx="4326">
                  <c:v>5.3281625024645951E-2</c:v>
                </c:pt>
                <c:pt idx="4327">
                  <c:v>5.3287552810165284E-2</c:v>
                </c:pt>
                <c:pt idx="4328">
                  <c:v>5.3289744111551629E-2</c:v>
                </c:pt>
                <c:pt idx="4329">
                  <c:v>5.3289891839608527E-2</c:v>
                </c:pt>
                <c:pt idx="4330">
                  <c:v>5.3297623430693886E-2</c:v>
                </c:pt>
                <c:pt idx="4331">
                  <c:v>5.3304707228161163E-2</c:v>
                </c:pt>
                <c:pt idx="4332">
                  <c:v>5.3307171380592377E-2</c:v>
                </c:pt>
                <c:pt idx="4333">
                  <c:v>5.3309590636701376E-2</c:v>
                </c:pt>
                <c:pt idx="4334">
                  <c:v>5.3323246717446926E-2</c:v>
                </c:pt>
                <c:pt idx="4335">
                  <c:v>5.3333232201235425E-2</c:v>
                </c:pt>
                <c:pt idx="4336">
                  <c:v>5.3339598321807902E-2</c:v>
                </c:pt>
                <c:pt idx="4337">
                  <c:v>5.3343938783838363E-2</c:v>
                </c:pt>
                <c:pt idx="4338">
                  <c:v>5.334512046470552E-2</c:v>
                </c:pt>
                <c:pt idx="4339">
                  <c:v>5.3350637848877724E-2</c:v>
                </c:pt>
                <c:pt idx="4340">
                  <c:v>5.335377051539969E-2</c:v>
                </c:pt>
                <c:pt idx="4341">
                  <c:v>5.3359968134763625E-2</c:v>
                </c:pt>
                <c:pt idx="4342">
                  <c:v>5.3361763049526001E-2</c:v>
                </c:pt>
                <c:pt idx="4343">
                  <c:v>5.3362023699663474E-2</c:v>
                </c:pt>
                <c:pt idx="4344">
                  <c:v>5.3362638436763588E-2</c:v>
                </c:pt>
                <c:pt idx="4345">
                  <c:v>5.336352475971462E-2</c:v>
                </c:pt>
                <c:pt idx="4346">
                  <c:v>5.3370998752379162E-2</c:v>
                </c:pt>
                <c:pt idx="4347">
                  <c:v>5.3376568043169703E-2</c:v>
                </c:pt>
                <c:pt idx="4348">
                  <c:v>5.3390527620319705E-2</c:v>
                </c:pt>
                <c:pt idx="4349">
                  <c:v>5.3391442524057586E-2</c:v>
                </c:pt>
                <c:pt idx="4350">
                  <c:v>5.3396161644353679E-2</c:v>
                </c:pt>
                <c:pt idx="4351">
                  <c:v>5.339648543480191E-2</c:v>
                </c:pt>
                <c:pt idx="4352">
                  <c:v>5.3397051053422961E-2</c:v>
                </c:pt>
                <c:pt idx="4353">
                  <c:v>5.3398491641138746E-2</c:v>
                </c:pt>
                <c:pt idx="4354">
                  <c:v>5.3401742864363833E-2</c:v>
                </c:pt>
                <c:pt idx="4355">
                  <c:v>5.3402022259701809E-2</c:v>
                </c:pt>
                <c:pt idx="4356">
                  <c:v>5.3403369553251201E-2</c:v>
                </c:pt>
                <c:pt idx="4357">
                  <c:v>5.3404279658632703E-2</c:v>
                </c:pt>
                <c:pt idx="4358">
                  <c:v>5.3404492804454806E-2</c:v>
                </c:pt>
                <c:pt idx="4359">
                  <c:v>5.3412400268811444E-2</c:v>
                </c:pt>
                <c:pt idx="4360">
                  <c:v>5.3417744263002831E-2</c:v>
                </c:pt>
                <c:pt idx="4361">
                  <c:v>5.3419910637674262E-2</c:v>
                </c:pt>
                <c:pt idx="4362">
                  <c:v>5.3428327221726635E-2</c:v>
                </c:pt>
                <c:pt idx="4363">
                  <c:v>5.3431013005124539E-2</c:v>
                </c:pt>
                <c:pt idx="4364">
                  <c:v>5.3434833336384546E-2</c:v>
                </c:pt>
                <c:pt idx="4365">
                  <c:v>5.3436997186918633E-2</c:v>
                </c:pt>
                <c:pt idx="4366">
                  <c:v>5.3439316430461847E-2</c:v>
                </c:pt>
                <c:pt idx="4367">
                  <c:v>5.3446173077856152E-2</c:v>
                </c:pt>
                <c:pt idx="4368">
                  <c:v>5.3447056295977902E-2</c:v>
                </c:pt>
                <c:pt idx="4369">
                  <c:v>5.3451907714929581E-2</c:v>
                </c:pt>
                <c:pt idx="4370">
                  <c:v>5.3462523637586745E-2</c:v>
                </c:pt>
                <c:pt idx="4371">
                  <c:v>5.3464743502294576E-2</c:v>
                </c:pt>
                <c:pt idx="4372">
                  <c:v>5.3468510689911319E-2</c:v>
                </c:pt>
                <c:pt idx="4373">
                  <c:v>5.3469299440407125E-2</c:v>
                </c:pt>
                <c:pt idx="4374">
                  <c:v>5.3474600933633099E-2</c:v>
                </c:pt>
                <c:pt idx="4375">
                  <c:v>5.3478447063877388E-2</c:v>
                </c:pt>
                <c:pt idx="4376">
                  <c:v>5.3479193272731873E-2</c:v>
                </c:pt>
                <c:pt idx="4377">
                  <c:v>5.3480784044135365E-2</c:v>
                </c:pt>
                <c:pt idx="4378">
                  <c:v>5.3480981022415053E-2</c:v>
                </c:pt>
                <c:pt idx="4379">
                  <c:v>5.348337934875258E-2</c:v>
                </c:pt>
                <c:pt idx="4380">
                  <c:v>5.3488766387154829E-2</c:v>
                </c:pt>
                <c:pt idx="4381">
                  <c:v>5.3497531607998861E-2</c:v>
                </c:pt>
                <c:pt idx="4382">
                  <c:v>5.3511080384010423E-2</c:v>
                </c:pt>
                <c:pt idx="4383">
                  <c:v>5.3513367668984957E-2</c:v>
                </c:pt>
                <c:pt idx="4384">
                  <c:v>5.3521332120558984E-2</c:v>
                </c:pt>
                <c:pt idx="4385">
                  <c:v>5.3521954095851587E-2</c:v>
                </c:pt>
                <c:pt idx="4386">
                  <c:v>5.3524371825328432E-2</c:v>
                </c:pt>
                <c:pt idx="4387">
                  <c:v>5.3534251290732859E-2</c:v>
                </c:pt>
                <c:pt idx="4388">
                  <c:v>5.3536327610542944E-2</c:v>
                </c:pt>
                <c:pt idx="4389">
                  <c:v>5.3540149147648375E-2</c:v>
                </c:pt>
                <c:pt idx="4390">
                  <c:v>5.3543666304633808E-2</c:v>
                </c:pt>
                <c:pt idx="4391">
                  <c:v>5.3544059255110854E-2</c:v>
                </c:pt>
                <c:pt idx="4392">
                  <c:v>5.3557930688333144E-2</c:v>
                </c:pt>
                <c:pt idx="4393">
                  <c:v>5.3561850951308942E-2</c:v>
                </c:pt>
                <c:pt idx="4394">
                  <c:v>5.3569750418094753E-2</c:v>
                </c:pt>
                <c:pt idx="4395">
                  <c:v>5.3569859726275038E-2</c:v>
                </c:pt>
                <c:pt idx="4396">
                  <c:v>5.3575138754419438E-2</c:v>
                </c:pt>
                <c:pt idx="4397">
                  <c:v>5.3578289539869095E-2</c:v>
                </c:pt>
                <c:pt idx="4398">
                  <c:v>5.3579990635410191E-2</c:v>
                </c:pt>
                <c:pt idx="4399">
                  <c:v>5.358355172619933E-2</c:v>
                </c:pt>
                <c:pt idx="4400">
                  <c:v>5.3587058412649435E-2</c:v>
                </c:pt>
                <c:pt idx="4401">
                  <c:v>5.3587067039389202E-2</c:v>
                </c:pt>
                <c:pt idx="4402">
                  <c:v>5.359322245682141E-2</c:v>
                </c:pt>
                <c:pt idx="4403">
                  <c:v>5.3602079452547358E-2</c:v>
                </c:pt>
                <c:pt idx="4404">
                  <c:v>5.3617617942617102E-2</c:v>
                </c:pt>
                <c:pt idx="4405">
                  <c:v>5.3623051644841269E-2</c:v>
                </c:pt>
                <c:pt idx="4406">
                  <c:v>5.3627141004960244E-2</c:v>
                </c:pt>
                <c:pt idx="4407">
                  <c:v>5.3631372285259715E-2</c:v>
                </c:pt>
                <c:pt idx="4408">
                  <c:v>5.3631764354984179E-2</c:v>
                </c:pt>
                <c:pt idx="4409">
                  <c:v>5.3633964384451671E-2</c:v>
                </c:pt>
                <c:pt idx="4410">
                  <c:v>5.363830968102401E-2</c:v>
                </c:pt>
                <c:pt idx="4411">
                  <c:v>5.3638708010402603E-2</c:v>
                </c:pt>
                <c:pt idx="4412">
                  <c:v>5.3640509608436915E-2</c:v>
                </c:pt>
                <c:pt idx="4413">
                  <c:v>5.3640676403434062E-2</c:v>
                </c:pt>
                <c:pt idx="4414">
                  <c:v>5.3644557909017454E-2</c:v>
                </c:pt>
                <c:pt idx="4415">
                  <c:v>5.3664550252286558E-2</c:v>
                </c:pt>
                <c:pt idx="4416">
                  <c:v>5.366570378144786E-2</c:v>
                </c:pt>
                <c:pt idx="4417">
                  <c:v>5.3676414564106212E-2</c:v>
                </c:pt>
                <c:pt idx="4418">
                  <c:v>5.3677006780122882E-2</c:v>
                </c:pt>
                <c:pt idx="4419">
                  <c:v>5.367882271255775E-2</c:v>
                </c:pt>
                <c:pt idx="4420">
                  <c:v>5.3680051579239718E-2</c:v>
                </c:pt>
                <c:pt idx="4421">
                  <c:v>5.3681518949372231E-2</c:v>
                </c:pt>
                <c:pt idx="4422">
                  <c:v>5.3684010050247588E-2</c:v>
                </c:pt>
                <c:pt idx="4423">
                  <c:v>5.3684199570307456E-2</c:v>
                </c:pt>
                <c:pt idx="4424">
                  <c:v>5.3694356431947643E-2</c:v>
                </c:pt>
                <c:pt idx="4425">
                  <c:v>5.3695064576782858E-2</c:v>
                </c:pt>
                <c:pt idx="4426">
                  <c:v>5.3695328080966886E-2</c:v>
                </c:pt>
                <c:pt idx="4427">
                  <c:v>5.369573775515013E-2</c:v>
                </c:pt>
                <c:pt idx="4428">
                  <c:v>5.369576413303645E-2</c:v>
                </c:pt>
                <c:pt idx="4429">
                  <c:v>5.3699348526050406E-2</c:v>
                </c:pt>
                <c:pt idx="4430">
                  <c:v>5.3700304769154439E-2</c:v>
                </c:pt>
                <c:pt idx="4431">
                  <c:v>5.3706601807808063E-2</c:v>
                </c:pt>
                <c:pt idx="4432">
                  <c:v>5.3710420256478875E-2</c:v>
                </c:pt>
                <c:pt idx="4433">
                  <c:v>5.371152531057044E-2</c:v>
                </c:pt>
                <c:pt idx="4434">
                  <c:v>5.373611919184218E-2</c:v>
                </c:pt>
                <c:pt idx="4435">
                  <c:v>5.3741503627328102E-2</c:v>
                </c:pt>
                <c:pt idx="4436">
                  <c:v>5.3745912692551467E-2</c:v>
                </c:pt>
                <c:pt idx="4437">
                  <c:v>5.375207385687264E-2</c:v>
                </c:pt>
                <c:pt idx="4438">
                  <c:v>5.3752192172481283E-2</c:v>
                </c:pt>
                <c:pt idx="4439">
                  <c:v>5.3752211968344676E-2</c:v>
                </c:pt>
                <c:pt idx="4440">
                  <c:v>5.3752771927086052E-2</c:v>
                </c:pt>
                <c:pt idx="4441">
                  <c:v>5.3753155772572558E-2</c:v>
                </c:pt>
                <c:pt idx="4442">
                  <c:v>5.3759507931924855E-2</c:v>
                </c:pt>
                <c:pt idx="4443">
                  <c:v>5.3759540045390519E-2</c:v>
                </c:pt>
                <c:pt idx="4444">
                  <c:v>5.3760493853957758E-2</c:v>
                </c:pt>
                <c:pt idx="4445">
                  <c:v>5.3761118318394585E-2</c:v>
                </c:pt>
                <c:pt idx="4446">
                  <c:v>5.3761422645450141E-2</c:v>
                </c:pt>
                <c:pt idx="4447">
                  <c:v>5.376414956284159E-2</c:v>
                </c:pt>
                <c:pt idx="4448">
                  <c:v>5.3764368700901066E-2</c:v>
                </c:pt>
                <c:pt idx="4449">
                  <c:v>5.3765319656067012E-2</c:v>
                </c:pt>
                <c:pt idx="4450">
                  <c:v>5.3767577738833117E-2</c:v>
                </c:pt>
                <c:pt idx="4451">
                  <c:v>5.3769111991925689E-2</c:v>
                </c:pt>
                <c:pt idx="4452">
                  <c:v>5.377169020591599E-2</c:v>
                </c:pt>
                <c:pt idx="4453">
                  <c:v>5.3773002094156919E-2</c:v>
                </c:pt>
                <c:pt idx="4454">
                  <c:v>5.3774478091159983E-2</c:v>
                </c:pt>
                <c:pt idx="4455">
                  <c:v>5.3776393078417195E-2</c:v>
                </c:pt>
                <c:pt idx="4456">
                  <c:v>5.3778522053710143E-2</c:v>
                </c:pt>
                <c:pt idx="4457">
                  <c:v>5.3779076129712555E-2</c:v>
                </c:pt>
                <c:pt idx="4458">
                  <c:v>5.3779541519659357E-2</c:v>
                </c:pt>
                <c:pt idx="4459">
                  <c:v>5.3780912895566635E-2</c:v>
                </c:pt>
                <c:pt idx="4460">
                  <c:v>5.3784416572292049E-2</c:v>
                </c:pt>
                <c:pt idx="4461">
                  <c:v>5.3784868241744332E-2</c:v>
                </c:pt>
                <c:pt idx="4462">
                  <c:v>5.3785615762398375E-2</c:v>
                </c:pt>
                <c:pt idx="4463">
                  <c:v>5.3787322863003251E-2</c:v>
                </c:pt>
                <c:pt idx="4464">
                  <c:v>5.3795837840394434E-2</c:v>
                </c:pt>
                <c:pt idx="4465">
                  <c:v>5.3796077182794333E-2</c:v>
                </c:pt>
                <c:pt idx="4466">
                  <c:v>5.3796448558694365E-2</c:v>
                </c:pt>
                <c:pt idx="4467">
                  <c:v>5.379852255699169E-2</c:v>
                </c:pt>
                <c:pt idx="4468">
                  <c:v>5.3799163223268831E-2</c:v>
                </c:pt>
                <c:pt idx="4469">
                  <c:v>5.3799847545975776E-2</c:v>
                </c:pt>
                <c:pt idx="4470">
                  <c:v>5.3800297250657714E-2</c:v>
                </c:pt>
                <c:pt idx="4471">
                  <c:v>5.3808255053068299E-2</c:v>
                </c:pt>
                <c:pt idx="4472">
                  <c:v>5.3811819667762828E-2</c:v>
                </c:pt>
                <c:pt idx="4473">
                  <c:v>5.3814683059860924E-2</c:v>
                </c:pt>
                <c:pt idx="4474">
                  <c:v>5.3827286018683473E-2</c:v>
                </c:pt>
                <c:pt idx="4475">
                  <c:v>5.3828513318575411E-2</c:v>
                </c:pt>
                <c:pt idx="4476">
                  <c:v>5.3829736472621015E-2</c:v>
                </c:pt>
                <c:pt idx="4477">
                  <c:v>5.3838724989256681E-2</c:v>
                </c:pt>
                <c:pt idx="4478">
                  <c:v>5.3851626183056833E-2</c:v>
                </c:pt>
                <c:pt idx="4479">
                  <c:v>5.3855108673100061E-2</c:v>
                </c:pt>
                <c:pt idx="4480">
                  <c:v>5.3856205137446045E-2</c:v>
                </c:pt>
                <c:pt idx="4481">
                  <c:v>5.3860276174731769E-2</c:v>
                </c:pt>
                <c:pt idx="4482">
                  <c:v>5.3860819083578315E-2</c:v>
                </c:pt>
                <c:pt idx="4483">
                  <c:v>5.3863775659879876E-2</c:v>
                </c:pt>
                <c:pt idx="4484">
                  <c:v>5.386464465124341E-2</c:v>
                </c:pt>
                <c:pt idx="4485">
                  <c:v>5.3868189497381147E-2</c:v>
                </c:pt>
                <c:pt idx="4486">
                  <c:v>5.3881025984775288E-2</c:v>
                </c:pt>
                <c:pt idx="4487">
                  <c:v>5.3883747325681908E-2</c:v>
                </c:pt>
                <c:pt idx="4488">
                  <c:v>5.3891780594452099E-2</c:v>
                </c:pt>
                <c:pt idx="4489">
                  <c:v>5.3894724689006246E-2</c:v>
                </c:pt>
                <c:pt idx="4490">
                  <c:v>5.3899622228501087E-2</c:v>
                </c:pt>
                <c:pt idx="4491">
                  <c:v>5.3902243379800874E-2</c:v>
                </c:pt>
                <c:pt idx="4492">
                  <c:v>5.3902957281870334E-2</c:v>
                </c:pt>
                <c:pt idx="4493">
                  <c:v>5.3905393382557509E-2</c:v>
                </c:pt>
                <c:pt idx="4494">
                  <c:v>5.3906615883090536E-2</c:v>
                </c:pt>
                <c:pt idx="4495">
                  <c:v>5.3907840023530662E-2</c:v>
                </c:pt>
                <c:pt idx="4496">
                  <c:v>5.3915504763648148E-2</c:v>
                </c:pt>
                <c:pt idx="4497">
                  <c:v>5.3917806231454257E-2</c:v>
                </c:pt>
                <c:pt idx="4498">
                  <c:v>5.3940816681417258E-2</c:v>
                </c:pt>
                <c:pt idx="4499">
                  <c:v>5.3944094773645146E-2</c:v>
                </c:pt>
                <c:pt idx="4500">
                  <c:v>5.3944516934540276E-2</c:v>
                </c:pt>
                <c:pt idx="4501">
                  <c:v>5.3945126113311703E-2</c:v>
                </c:pt>
                <c:pt idx="4502">
                  <c:v>5.3951726611642048E-2</c:v>
                </c:pt>
                <c:pt idx="4503">
                  <c:v>5.3953393479098777E-2</c:v>
                </c:pt>
                <c:pt idx="4504">
                  <c:v>5.3953827973942881E-2</c:v>
                </c:pt>
                <c:pt idx="4505">
                  <c:v>5.3956152251660727E-2</c:v>
                </c:pt>
                <c:pt idx="4506">
                  <c:v>5.3966225272655599E-2</c:v>
                </c:pt>
                <c:pt idx="4507">
                  <c:v>5.396745154456517E-2</c:v>
                </c:pt>
                <c:pt idx="4508">
                  <c:v>5.3967636061096336E-2</c:v>
                </c:pt>
                <c:pt idx="4509">
                  <c:v>5.3969900447675689E-2</c:v>
                </c:pt>
                <c:pt idx="4510">
                  <c:v>5.3979385745040576E-2</c:v>
                </c:pt>
                <c:pt idx="4511">
                  <c:v>5.3982912087517487E-2</c:v>
                </c:pt>
                <c:pt idx="4512">
                  <c:v>5.3996482133003232E-2</c:v>
                </c:pt>
                <c:pt idx="4513">
                  <c:v>5.4002428283747239E-2</c:v>
                </c:pt>
                <c:pt idx="4514">
                  <c:v>5.4011084282875599E-2</c:v>
                </c:pt>
                <c:pt idx="4515">
                  <c:v>5.4017808249373855E-2</c:v>
                </c:pt>
                <c:pt idx="4516">
                  <c:v>5.402473732019164E-2</c:v>
                </c:pt>
                <c:pt idx="4517">
                  <c:v>5.403119507461307E-2</c:v>
                </c:pt>
                <c:pt idx="4518">
                  <c:v>5.4031774750918027E-2</c:v>
                </c:pt>
                <c:pt idx="4519">
                  <c:v>5.4033931859441608E-2</c:v>
                </c:pt>
                <c:pt idx="4520">
                  <c:v>5.403468002893419E-2</c:v>
                </c:pt>
                <c:pt idx="4521">
                  <c:v>5.404211078521981E-2</c:v>
                </c:pt>
                <c:pt idx="4522">
                  <c:v>5.4046157071980572E-2</c:v>
                </c:pt>
                <c:pt idx="4523">
                  <c:v>5.4046299923715901E-2</c:v>
                </c:pt>
                <c:pt idx="4524">
                  <c:v>5.4053832237566102E-2</c:v>
                </c:pt>
                <c:pt idx="4525">
                  <c:v>5.4057729516736375E-2</c:v>
                </c:pt>
                <c:pt idx="4526">
                  <c:v>5.4058988266904473E-2</c:v>
                </c:pt>
                <c:pt idx="4527">
                  <c:v>5.4059388683487031E-2</c:v>
                </c:pt>
                <c:pt idx="4528">
                  <c:v>5.4063112954127579E-2</c:v>
                </c:pt>
                <c:pt idx="4529">
                  <c:v>5.4065029413559174E-2</c:v>
                </c:pt>
                <c:pt idx="4530">
                  <c:v>5.4069683447266037E-2</c:v>
                </c:pt>
                <c:pt idx="4531">
                  <c:v>5.4071579490929444E-2</c:v>
                </c:pt>
                <c:pt idx="4532">
                  <c:v>5.4083665140959303E-2</c:v>
                </c:pt>
                <c:pt idx="4533">
                  <c:v>5.4086095301652426E-2</c:v>
                </c:pt>
                <c:pt idx="4534">
                  <c:v>5.4087308638691267E-2</c:v>
                </c:pt>
                <c:pt idx="4535">
                  <c:v>5.4098716442729788E-2</c:v>
                </c:pt>
                <c:pt idx="4536">
                  <c:v>5.4100115783797253E-2</c:v>
                </c:pt>
                <c:pt idx="4537">
                  <c:v>5.4102086258154491E-2</c:v>
                </c:pt>
                <c:pt idx="4538">
                  <c:v>5.4104801136406033E-2</c:v>
                </c:pt>
                <c:pt idx="4539">
                  <c:v>5.4114053767393422E-2</c:v>
                </c:pt>
                <c:pt idx="4540">
                  <c:v>5.4120831979651118E-2</c:v>
                </c:pt>
                <c:pt idx="4541">
                  <c:v>5.4125762140599054E-2</c:v>
                </c:pt>
                <c:pt idx="4542">
                  <c:v>5.4130402348369522E-2</c:v>
                </c:pt>
                <c:pt idx="4543">
                  <c:v>5.4136302679614889E-2</c:v>
                </c:pt>
                <c:pt idx="4544">
                  <c:v>5.4137903382727171E-2</c:v>
                </c:pt>
                <c:pt idx="4545">
                  <c:v>5.4156220578044367E-2</c:v>
                </c:pt>
                <c:pt idx="4546">
                  <c:v>5.4162381881181165E-2</c:v>
                </c:pt>
                <c:pt idx="4547">
                  <c:v>5.4165614365633497E-2</c:v>
                </c:pt>
                <c:pt idx="4548">
                  <c:v>5.4179292683244507E-2</c:v>
                </c:pt>
                <c:pt idx="4549">
                  <c:v>5.4179840900260956E-2</c:v>
                </c:pt>
                <c:pt idx="4550">
                  <c:v>5.4187997535482424E-2</c:v>
                </c:pt>
                <c:pt idx="4551">
                  <c:v>5.4194442407415666E-2</c:v>
                </c:pt>
                <c:pt idx="4552">
                  <c:v>5.4199700966048869E-2</c:v>
                </c:pt>
                <c:pt idx="4553">
                  <c:v>5.4205611871609438E-2</c:v>
                </c:pt>
                <c:pt idx="4554">
                  <c:v>5.4205910632391552E-2</c:v>
                </c:pt>
                <c:pt idx="4555">
                  <c:v>5.4207831096084957E-2</c:v>
                </c:pt>
                <c:pt idx="4556">
                  <c:v>5.4207910731800979E-2</c:v>
                </c:pt>
                <c:pt idx="4557">
                  <c:v>5.4213230946497104E-2</c:v>
                </c:pt>
                <c:pt idx="4558">
                  <c:v>5.4224845866429394E-2</c:v>
                </c:pt>
                <c:pt idx="4559">
                  <c:v>5.4226504191237757E-2</c:v>
                </c:pt>
                <c:pt idx="4560">
                  <c:v>5.4236109849197911E-2</c:v>
                </c:pt>
                <c:pt idx="4561">
                  <c:v>5.4243587191875386E-2</c:v>
                </c:pt>
                <c:pt idx="4562">
                  <c:v>5.424471847420298E-2</c:v>
                </c:pt>
                <c:pt idx="4563">
                  <c:v>5.4255569667844616E-2</c:v>
                </c:pt>
                <c:pt idx="4564">
                  <c:v>5.4256323770059067E-2</c:v>
                </c:pt>
                <c:pt idx="4565">
                  <c:v>5.4259454475714008E-2</c:v>
                </c:pt>
                <c:pt idx="4566">
                  <c:v>5.4261254677631765E-2</c:v>
                </c:pt>
                <c:pt idx="4567">
                  <c:v>5.4262851097335085E-2</c:v>
                </c:pt>
                <c:pt idx="4568">
                  <c:v>5.4264576424834621E-2</c:v>
                </c:pt>
                <c:pt idx="4569">
                  <c:v>5.4266769248350943E-2</c:v>
                </c:pt>
                <c:pt idx="4570">
                  <c:v>5.4270963041758602E-2</c:v>
                </c:pt>
                <c:pt idx="4571">
                  <c:v>5.4277789806159271E-2</c:v>
                </c:pt>
                <c:pt idx="4572">
                  <c:v>5.4283276407152359E-2</c:v>
                </c:pt>
                <c:pt idx="4573">
                  <c:v>5.4287960121458978E-2</c:v>
                </c:pt>
                <c:pt idx="4574">
                  <c:v>5.4288166803408089E-2</c:v>
                </c:pt>
                <c:pt idx="4575">
                  <c:v>5.4298507207486857E-2</c:v>
                </c:pt>
                <c:pt idx="4576">
                  <c:v>5.4299251581950925E-2</c:v>
                </c:pt>
                <c:pt idx="4577">
                  <c:v>5.4300153077769364E-2</c:v>
                </c:pt>
                <c:pt idx="4578">
                  <c:v>5.4301088964482824E-2</c:v>
                </c:pt>
                <c:pt idx="4579">
                  <c:v>5.4301456909807477E-2</c:v>
                </c:pt>
                <c:pt idx="4580">
                  <c:v>5.4302932880353483E-2</c:v>
                </c:pt>
                <c:pt idx="4581">
                  <c:v>5.4304170658429518E-2</c:v>
                </c:pt>
                <c:pt idx="4582">
                  <c:v>5.4304544378501296E-2</c:v>
                </c:pt>
                <c:pt idx="4583">
                  <c:v>5.4323605969571975E-2</c:v>
                </c:pt>
                <c:pt idx="4584">
                  <c:v>5.4326321900978858E-2</c:v>
                </c:pt>
                <c:pt idx="4585">
                  <c:v>5.433129147506488E-2</c:v>
                </c:pt>
                <c:pt idx="4586">
                  <c:v>5.4331590212369996E-2</c:v>
                </c:pt>
                <c:pt idx="4587">
                  <c:v>5.4334739386241004E-2</c:v>
                </c:pt>
                <c:pt idx="4588">
                  <c:v>5.4338612780823858E-2</c:v>
                </c:pt>
                <c:pt idx="4589">
                  <c:v>5.4341722644518864E-2</c:v>
                </c:pt>
                <c:pt idx="4590">
                  <c:v>5.4348683269408893E-2</c:v>
                </c:pt>
                <c:pt idx="4591">
                  <c:v>5.4349178677623344E-2</c:v>
                </c:pt>
                <c:pt idx="4592">
                  <c:v>5.435367656615453E-2</c:v>
                </c:pt>
                <c:pt idx="4593">
                  <c:v>5.4358892070460518E-2</c:v>
                </c:pt>
                <c:pt idx="4594">
                  <c:v>5.4360043852381024E-2</c:v>
                </c:pt>
                <c:pt idx="4595">
                  <c:v>5.4365235716277827E-2</c:v>
                </c:pt>
                <c:pt idx="4596">
                  <c:v>5.4365272378200213E-2</c:v>
                </c:pt>
                <c:pt idx="4597">
                  <c:v>5.4365416406660705E-2</c:v>
                </c:pt>
                <c:pt idx="4598">
                  <c:v>5.4366251025926848E-2</c:v>
                </c:pt>
                <c:pt idx="4599">
                  <c:v>5.436719098649867E-2</c:v>
                </c:pt>
                <c:pt idx="4600">
                  <c:v>5.4369053278454871E-2</c:v>
                </c:pt>
                <c:pt idx="4601">
                  <c:v>5.4370846985901888E-2</c:v>
                </c:pt>
                <c:pt idx="4602">
                  <c:v>5.4371141470788587E-2</c:v>
                </c:pt>
                <c:pt idx="4603">
                  <c:v>5.4377530442799582E-2</c:v>
                </c:pt>
                <c:pt idx="4604">
                  <c:v>5.4378049734397971E-2</c:v>
                </c:pt>
                <c:pt idx="4605">
                  <c:v>5.4381154295188638E-2</c:v>
                </c:pt>
                <c:pt idx="4606">
                  <c:v>5.4381472646507723E-2</c:v>
                </c:pt>
                <c:pt idx="4607">
                  <c:v>5.4381732383513182E-2</c:v>
                </c:pt>
                <c:pt idx="4608">
                  <c:v>5.4382188532284603E-2</c:v>
                </c:pt>
                <c:pt idx="4609">
                  <c:v>5.4386248363816225E-2</c:v>
                </c:pt>
                <c:pt idx="4610">
                  <c:v>5.440130095801532E-2</c:v>
                </c:pt>
                <c:pt idx="4611">
                  <c:v>5.4403625948921785E-2</c:v>
                </c:pt>
                <c:pt idx="4612">
                  <c:v>5.4410152625510744E-2</c:v>
                </c:pt>
                <c:pt idx="4613">
                  <c:v>5.4415982974828747E-2</c:v>
                </c:pt>
                <c:pt idx="4614">
                  <c:v>5.4416014374621069E-2</c:v>
                </c:pt>
                <c:pt idx="4615">
                  <c:v>5.442071021343553E-2</c:v>
                </c:pt>
                <c:pt idx="4616">
                  <c:v>5.4422191960272315E-2</c:v>
                </c:pt>
                <c:pt idx="4617">
                  <c:v>5.442445947214547E-2</c:v>
                </c:pt>
                <c:pt idx="4618">
                  <c:v>5.4425828203799487E-2</c:v>
                </c:pt>
                <c:pt idx="4619">
                  <c:v>5.4427070569910363E-2</c:v>
                </c:pt>
                <c:pt idx="4620">
                  <c:v>5.4427836764940452E-2</c:v>
                </c:pt>
                <c:pt idx="4621">
                  <c:v>5.4431793785737481E-2</c:v>
                </c:pt>
                <c:pt idx="4622">
                  <c:v>5.443499868324464E-2</c:v>
                </c:pt>
                <c:pt idx="4623">
                  <c:v>5.4435641300932591E-2</c:v>
                </c:pt>
                <c:pt idx="4624">
                  <c:v>5.44359690291214E-2</c:v>
                </c:pt>
                <c:pt idx="4625">
                  <c:v>5.4439016086902603E-2</c:v>
                </c:pt>
                <c:pt idx="4626">
                  <c:v>5.4446913874146352E-2</c:v>
                </c:pt>
                <c:pt idx="4627">
                  <c:v>5.445378512626875E-2</c:v>
                </c:pt>
                <c:pt idx="4628">
                  <c:v>5.4457581108636965E-2</c:v>
                </c:pt>
                <c:pt idx="4629">
                  <c:v>5.4463866476920364E-2</c:v>
                </c:pt>
                <c:pt idx="4630">
                  <c:v>5.4470355326448727E-2</c:v>
                </c:pt>
                <c:pt idx="4631">
                  <c:v>5.447113256313485E-2</c:v>
                </c:pt>
                <c:pt idx="4632">
                  <c:v>5.4475712734881832E-2</c:v>
                </c:pt>
                <c:pt idx="4633">
                  <c:v>5.4492939245508909E-2</c:v>
                </c:pt>
                <c:pt idx="4634">
                  <c:v>5.4500537425745677E-2</c:v>
                </c:pt>
                <c:pt idx="4635">
                  <c:v>5.4512422327210652E-2</c:v>
                </c:pt>
                <c:pt idx="4636">
                  <c:v>5.4517985107352063E-2</c:v>
                </c:pt>
                <c:pt idx="4637">
                  <c:v>5.4519677861142979E-2</c:v>
                </c:pt>
                <c:pt idx="4638">
                  <c:v>5.4522029545515771E-2</c:v>
                </c:pt>
                <c:pt idx="4639">
                  <c:v>5.4522828931573564E-2</c:v>
                </c:pt>
                <c:pt idx="4640">
                  <c:v>5.4529384693808414E-2</c:v>
                </c:pt>
                <c:pt idx="4641">
                  <c:v>5.4533978597078203E-2</c:v>
                </c:pt>
                <c:pt idx="4642">
                  <c:v>5.4535467319374309E-2</c:v>
                </c:pt>
                <c:pt idx="4643">
                  <c:v>5.4548849943523381E-2</c:v>
                </c:pt>
                <c:pt idx="4644">
                  <c:v>5.4551270180635436E-2</c:v>
                </c:pt>
                <c:pt idx="4645">
                  <c:v>5.4558386506895484E-2</c:v>
                </c:pt>
                <c:pt idx="4646">
                  <c:v>5.4578207509443422E-2</c:v>
                </c:pt>
                <c:pt idx="4647">
                  <c:v>5.4583269108313681E-2</c:v>
                </c:pt>
                <c:pt idx="4648">
                  <c:v>5.459068382361898E-2</c:v>
                </c:pt>
                <c:pt idx="4649">
                  <c:v>5.459100621094648E-2</c:v>
                </c:pt>
                <c:pt idx="4650">
                  <c:v>5.4597879112211478E-2</c:v>
                </c:pt>
                <c:pt idx="4651">
                  <c:v>5.4598603232897114E-2</c:v>
                </c:pt>
                <c:pt idx="4652">
                  <c:v>5.4602231841667015E-2</c:v>
                </c:pt>
                <c:pt idx="4653">
                  <c:v>5.4604616412610385E-2</c:v>
                </c:pt>
                <c:pt idx="4654">
                  <c:v>5.4605573863656387E-2</c:v>
                </c:pt>
                <c:pt idx="4655">
                  <c:v>5.462072909812532E-2</c:v>
                </c:pt>
                <c:pt idx="4656">
                  <c:v>5.4624046926575298E-2</c:v>
                </c:pt>
                <c:pt idx="4657">
                  <c:v>5.4625078823197448E-2</c:v>
                </c:pt>
                <c:pt idx="4658">
                  <c:v>5.462572771956431E-2</c:v>
                </c:pt>
                <c:pt idx="4659">
                  <c:v>5.4626547708228168E-2</c:v>
                </c:pt>
                <c:pt idx="4660">
                  <c:v>5.4626631023754424E-2</c:v>
                </c:pt>
                <c:pt idx="4661">
                  <c:v>5.4629504217937663E-2</c:v>
                </c:pt>
                <c:pt idx="4662">
                  <c:v>5.4632933515501358E-2</c:v>
                </c:pt>
                <c:pt idx="4663">
                  <c:v>5.4636150460049659E-2</c:v>
                </c:pt>
                <c:pt idx="4664">
                  <c:v>5.4647425343083977E-2</c:v>
                </c:pt>
                <c:pt idx="4665">
                  <c:v>5.4655079662992101E-2</c:v>
                </c:pt>
                <c:pt idx="4666">
                  <c:v>5.466770514173902E-2</c:v>
                </c:pt>
                <c:pt idx="4667">
                  <c:v>5.4668347389463356E-2</c:v>
                </c:pt>
                <c:pt idx="4668">
                  <c:v>5.4673911689312016E-2</c:v>
                </c:pt>
                <c:pt idx="4669">
                  <c:v>5.467499912540319E-2</c:v>
                </c:pt>
                <c:pt idx="4670">
                  <c:v>5.4680982178652471E-2</c:v>
                </c:pt>
                <c:pt idx="4671">
                  <c:v>5.4686313886051607E-2</c:v>
                </c:pt>
                <c:pt idx="4672">
                  <c:v>5.4687771019778619E-2</c:v>
                </c:pt>
                <c:pt idx="4673">
                  <c:v>5.4688426225694586E-2</c:v>
                </c:pt>
                <c:pt idx="4674">
                  <c:v>5.4688781835332545E-2</c:v>
                </c:pt>
                <c:pt idx="4675">
                  <c:v>5.4690355194027429E-2</c:v>
                </c:pt>
                <c:pt idx="4676">
                  <c:v>5.4707999797827256E-2</c:v>
                </c:pt>
                <c:pt idx="4677">
                  <c:v>5.4717832721429494E-2</c:v>
                </c:pt>
                <c:pt idx="4678">
                  <c:v>5.4720555736346599E-2</c:v>
                </c:pt>
                <c:pt idx="4679">
                  <c:v>5.4721218110073577E-2</c:v>
                </c:pt>
                <c:pt idx="4680">
                  <c:v>5.4722183459515961E-2</c:v>
                </c:pt>
                <c:pt idx="4681">
                  <c:v>5.4726615221320829E-2</c:v>
                </c:pt>
                <c:pt idx="4682">
                  <c:v>5.4728775523700701E-2</c:v>
                </c:pt>
                <c:pt idx="4683">
                  <c:v>5.474415774136232E-2</c:v>
                </c:pt>
                <c:pt idx="4684">
                  <c:v>5.4757774788250391E-2</c:v>
                </c:pt>
                <c:pt idx="4685">
                  <c:v>5.4759276705035331E-2</c:v>
                </c:pt>
                <c:pt idx="4686">
                  <c:v>5.4766898981728485E-2</c:v>
                </c:pt>
                <c:pt idx="4687">
                  <c:v>5.4770141976212106E-2</c:v>
                </c:pt>
                <c:pt idx="4688">
                  <c:v>5.4771375048160653E-2</c:v>
                </c:pt>
                <c:pt idx="4689">
                  <c:v>5.4778079813270431E-2</c:v>
                </c:pt>
                <c:pt idx="4690">
                  <c:v>5.478588028047171E-2</c:v>
                </c:pt>
                <c:pt idx="4691">
                  <c:v>5.4788214784678768E-2</c:v>
                </c:pt>
                <c:pt idx="4692">
                  <c:v>5.4793149685253617E-2</c:v>
                </c:pt>
                <c:pt idx="4693">
                  <c:v>5.4794217084019881E-2</c:v>
                </c:pt>
                <c:pt idx="4694">
                  <c:v>5.4798113117577207E-2</c:v>
                </c:pt>
                <c:pt idx="4695">
                  <c:v>5.4802284542233792E-2</c:v>
                </c:pt>
                <c:pt idx="4696">
                  <c:v>5.4805798123759075E-2</c:v>
                </c:pt>
                <c:pt idx="4697">
                  <c:v>5.4815053338350905E-2</c:v>
                </c:pt>
                <c:pt idx="4698">
                  <c:v>5.4817375586477368E-2</c:v>
                </c:pt>
                <c:pt idx="4699">
                  <c:v>5.4822434308167578E-2</c:v>
                </c:pt>
                <c:pt idx="4700">
                  <c:v>5.4822443139294963E-2</c:v>
                </c:pt>
                <c:pt idx="4701">
                  <c:v>5.4824668911052532E-2</c:v>
                </c:pt>
                <c:pt idx="4702">
                  <c:v>5.4827261633438429E-2</c:v>
                </c:pt>
                <c:pt idx="4703">
                  <c:v>5.4830376997201613E-2</c:v>
                </c:pt>
                <c:pt idx="4704">
                  <c:v>5.4839008809661083E-2</c:v>
                </c:pt>
                <c:pt idx="4705">
                  <c:v>5.4841288827245815E-2</c:v>
                </c:pt>
                <c:pt idx="4706">
                  <c:v>5.4841624836496239E-2</c:v>
                </c:pt>
                <c:pt idx="4707">
                  <c:v>5.4841824268877737E-2</c:v>
                </c:pt>
                <c:pt idx="4708">
                  <c:v>5.4853800524300889E-2</c:v>
                </c:pt>
                <c:pt idx="4709">
                  <c:v>5.4855428785852034E-2</c:v>
                </c:pt>
                <c:pt idx="4710">
                  <c:v>5.4856867440767454E-2</c:v>
                </c:pt>
                <c:pt idx="4711">
                  <c:v>5.4873816084959115E-2</c:v>
                </c:pt>
                <c:pt idx="4712">
                  <c:v>5.4906253394545024E-2</c:v>
                </c:pt>
                <c:pt idx="4713">
                  <c:v>5.4910237865383182E-2</c:v>
                </c:pt>
                <c:pt idx="4714">
                  <c:v>5.4914291859028186E-2</c:v>
                </c:pt>
                <c:pt idx="4715">
                  <c:v>5.4914816962478241E-2</c:v>
                </c:pt>
                <c:pt idx="4716">
                  <c:v>5.4920126268223957E-2</c:v>
                </c:pt>
                <c:pt idx="4717">
                  <c:v>5.4920890178049353E-2</c:v>
                </c:pt>
                <c:pt idx="4718">
                  <c:v>5.4927836386225781E-2</c:v>
                </c:pt>
                <c:pt idx="4719">
                  <c:v>5.4937378737444309E-2</c:v>
                </c:pt>
                <c:pt idx="4720">
                  <c:v>5.4940642867059131E-2</c:v>
                </c:pt>
                <c:pt idx="4721">
                  <c:v>5.4941489593278714E-2</c:v>
                </c:pt>
                <c:pt idx="4722">
                  <c:v>5.4947126405562097E-2</c:v>
                </c:pt>
                <c:pt idx="4723">
                  <c:v>5.4953737446367557E-2</c:v>
                </c:pt>
                <c:pt idx="4724">
                  <c:v>5.4961861098199449E-2</c:v>
                </c:pt>
                <c:pt idx="4725">
                  <c:v>5.4968126811338003E-2</c:v>
                </c:pt>
                <c:pt idx="4726">
                  <c:v>5.4971979608047672E-2</c:v>
                </c:pt>
                <c:pt idx="4727">
                  <c:v>5.497237674534472E-2</c:v>
                </c:pt>
                <c:pt idx="4728">
                  <c:v>5.4977977899358654E-2</c:v>
                </c:pt>
                <c:pt idx="4729">
                  <c:v>5.4981281540881666E-2</c:v>
                </c:pt>
                <c:pt idx="4730">
                  <c:v>5.4983597309086418E-2</c:v>
                </c:pt>
                <c:pt idx="4731">
                  <c:v>5.4983807592372536E-2</c:v>
                </c:pt>
                <c:pt idx="4732">
                  <c:v>5.4985793771090474E-2</c:v>
                </c:pt>
                <c:pt idx="4733">
                  <c:v>5.4997128454289834E-2</c:v>
                </c:pt>
                <c:pt idx="4734">
                  <c:v>5.4999320143477082E-2</c:v>
                </c:pt>
                <c:pt idx="4735">
                  <c:v>5.5002360031951136E-2</c:v>
                </c:pt>
                <c:pt idx="4736">
                  <c:v>5.5006481501349791E-2</c:v>
                </c:pt>
                <c:pt idx="4737">
                  <c:v>5.5007650485224602E-2</c:v>
                </c:pt>
                <c:pt idx="4738">
                  <c:v>5.5008081255464525E-2</c:v>
                </c:pt>
                <c:pt idx="4739">
                  <c:v>5.5008390538805907E-2</c:v>
                </c:pt>
                <c:pt idx="4740">
                  <c:v>5.5011879675229025E-2</c:v>
                </c:pt>
                <c:pt idx="4741">
                  <c:v>5.501228751554299E-2</c:v>
                </c:pt>
                <c:pt idx="4742">
                  <c:v>5.5017397601230922E-2</c:v>
                </c:pt>
                <c:pt idx="4743">
                  <c:v>5.502076351829821E-2</c:v>
                </c:pt>
                <c:pt idx="4744">
                  <c:v>5.5022223431081319E-2</c:v>
                </c:pt>
                <c:pt idx="4745">
                  <c:v>5.5026780504504824E-2</c:v>
                </c:pt>
                <c:pt idx="4746">
                  <c:v>5.5050363343690067E-2</c:v>
                </c:pt>
                <c:pt idx="4747">
                  <c:v>5.5065971526736535E-2</c:v>
                </c:pt>
                <c:pt idx="4748">
                  <c:v>5.5079876064452638E-2</c:v>
                </c:pt>
                <c:pt idx="4749">
                  <c:v>5.5083324582396065E-2</c:v>
                </c:pt>
                <c:pt idx="4750">
                  <c:v>5.5092114098854283E-2</c:v>
                </c:pt>
                <c:pt idx="4751">
                  <c:v>5.5102617257900333E-2</c:v>
                </c:pt>
                <c:pt idx="4752">
                  <c:v>5.5105204472310376E-2</c:v>
                </c:pt>
                <c:pt idx="4753">
                  <c:v>5.5112661010905395E-2</c:v>
                </c:pt>
                <c:pt idx="4754">
                  <c:v>5.5113435867731653E-2</c:v>
                </c:pt>
                <c:pt idx="4755">
                  <c:v>5.5119205385249614E-2</c:v>
                </c:pt>
                <c:pt idx="4756">
                  <c:v>5.5131634702790366E-2</c:v>
                </c:pt>
                <c:pt idx="4757">
                  <c:v>5.5134684003535606E-2</c:v>
                </c:pt>
                <c:pt idx="4758">
                  <c:v>5.5137838222382163E-2</c:v>
                </c:pt>
                <c:pt idx="4759">
                  <c:v>5.5162211193181765E-2</c:v>
                </c:pt>
                <c:pt idx="4760">
                  <c:v>5.5162384577334356E-2</c:v>
                </c:pt>
                <c:pt idx="4761">
                  <c:v>5.51680548286404E-2</c:v>
                </c:pt>
                <c:pt idx="4762">
                  <c:v>5.5170224293185521E-2</c:v>
                </c:pt>
                <c:pt idx="4763">
                  <c:v>5.5172182490827337E-2</c:v>
                </c:pt>
                <c:pt idx="4764">
                  <c:v>5.5172975845997563E-2</c:v>
                </c:pt>
                <c:pt idx="4765">
                  <c:v>5.5179562000757132E-2</c:v>
                </c:pt>
                <c:pt idx="4766">
                  <c:v>5.518483563812504E-2</c:v>
                </c:pt>
                <c:pt idx="4767">
                  <c:v>5.5185199090909576E-2</c:v>
                </c:pt>
                <c:pt idx="4768">
                  <c:v>5.5189919104992047E-2</c:v>
                </c:pt>
                <c:pt idx="4769">
                  <c:v>5.5191011842063764E-2</c:v>
                </c:pt>
                <c:pt idx="4770">
                  <c:v>5.5193919526387081E-2</c:v>
                </c:pt>
                <c:pt idx="4771">
                  <c:v>5.5198392076793779E-2</c:v>
                </c:pt>
                <c:pt idx="4772">
                  <c:v>5.5207490159249861E-2</c:v>
                </c:pt>
                <c:pt idx="4773">
                  <c:v>5.5210828771193876E-2</c:v>
                </c:pt>
                <c:pt idx="4774">
                  <c:v>5.5211484663631127E-2</c:v>
                </c:pt>
                <c:pt idx="4775">
                  <c:v>5.5213475348277363E-2</c:v>
                </c:pt>
                <c:pt idx="4776">
                  <c:v>5.5219575921647834E-2</c:v>
                </c:pt>
                <c:pt idx="4777">
                  <c:v>5.5220142951568407E-2</c:v>
                </c:pt>
                <c:pt idx="4778">
                  <c:v>5.5222105450993153E-2</c:v>
                </c:pt>
                <c:pt idx="4779">
                  <c:v>5.5228037889672343E-2</c:v>
                </c:pt>
                <c:pt idx="4780">
                  <c:v>5.5241296121094186E-2</c:v>
                </c:pt>
                <c:pt idx="4781">
                  <c:v>5.5242182208947055E-2</c:v>
                </c:pt>
                <c:pt idx="4782">
                  <c:v>5.5246343243657181E-2</c:v>
                </c:pt>
                <c:pt idx="4783">
                  <c:v>5.5248420451245561E-2</c:v>
                </c:pt>
                <c:pt idx="4784">
                  <c:v>5.5251360662173177E-2</c:v>
                </c:pt>
                <c:pt idx="4785">
                  <c:v>5.5251364269171876E-2</c:v>
                </c:pt>
                <c:pt idx="4786">
                  <c:v>5.5254658091507647E-2</c:v>
                </c:pt>
                <c:pt idx="4787">
                  <c:v>5.525577903698875E-2</c:v>
                </c:pt>
                <c:pt idx="4788">
                  <c:v>5.5265597516135578E-2</c:v>
                </c:pt>
                <c:pt idx="4789">
                  <c:v>5.5274974719397685E-2</c:v>
                </c:pt>
                <c:pt idx="4790">
                  <c:v>5.5277866606584958E-2</c:v>
                </c:pt>
                <c:pt idx="4791">
                  <c:v>5.5279504050793182E-2</c:v>
                </c:pt>
                <c:pt idx="4792">
                  <c:v>5.5281713314081493E-2</c:v>
                </c:pt>
                <c:pt idx="4793">
                  <c:v>5.5293126239659873E-2</c:v>
                </c:pt>
                <c:pt idx="4794">
                  <c:v>5.5293318596940866E-2</c:v>
                </c:pt>
                <c:pt idx="4795">
                  <c:v>5.5294205438693345E-2</c:v>
                </c:pt>
                <c:pt idx="4796">
                  <c:v>5.52976325969603E-2</c:v>
                </c:pt>
                <c:pt idx="4797">
                  <c:v>5.529824796968863E-2</c:v>
                </c:pt>
                <c:pt idx="4798">
                  <c:v>5.5302429652399621E-2</c:v>
                </c:pt>
                <c:pt idx="4799">
                  <c:v>5.5307888649913206E-2</c:v>
                </c:pt>
                <c:pt idx="4800">
                  <c:v>5.5311386389271133E-2</c:v>
                </c:pt>
                <c:pt idx="4801">
                  <c:v>5.531232315903778E-2</c:v>
                </c:pt>
                <c:pt idx="4802">
                  <c:v>5.5315790397478359E-2</c:v>
                </c:pt>
                <c:pt idx="4803">
                  <c:v>5.5324780405380025E-2</c:v>
                </c:pt>
                <c:pt idx="4804">
                  <c:v>5.5328511915349265E-2</c:v>
                </c:pt>
                <c:pt idx="4805">
                  <c:v>5.5329654103005943E-2</c:v>
                </c:pt>
                <c:pt idx="4806">
                  <c:v>5.533308186471908E-2</c:v>
                </c:pt>
                <c:pt idx="4807">
                  <c:v>5.5334093843022458E-2</c:v>
                </c:pt>
                <c:pt idx="4808">
                  <c:v>5.5335123428712496E-2</c:v>
                </c:pt>
                <c:pt idx="4809">
                  <c:v>5.536338231880622E-2</c:v>
                </c:pt>
                <c:pt idx="4810">
                  <c:v>5.5365751272760777E-2</c:v>
                </c:pt>
                <c:pt idx="4811">
                  <c:v>5.5367465709822872E-2</c:v>
                </c:pt>
                <c:pt idx="4812">
                  <c:v>5.5371471902079916E-2</c:v>
                </c:pt>
                <c:pt idx="4813">
                  <c:v>5.5378104452762811E-2</c:v>
                </c:pt>
                <c:pt idx="4814">
                  <c:v>5.5397190909391325E-2</c:v>
                </c:pt>
                <c:pt idx="4815">
                  <c:v>5.5398720785340805E-2</c:v>
                </c:pt>
                <c:pt idx="4816">
                  <c:v>5.5400661013894847E-2</c:v>
                </c:pt>
                <c:pt idx="4817">
                  <c:v>5.5409458894844388E-2</c:v>
                </c:pt>
                <c:pt idx="4818">
                  <c:v>5.5412036717706448E-2</c:v>
                </c:pt>
                <c:pt idx="4819">
                  <c:v>5.5412930317494391E-2</c:v>
                </c:pt>
                <c:pt idx="4820">
                  <c:v>5.5420205193881023E-2</c:v>
                </c:pt>
                <c:pt idx="4821">
                  <c:v>5.5421580935545833E-2</c:v>
                </c:pt>
                <c:pt idx="4822">
                  <c:v>5.5429037800997172E-2</c:v>
                </c:pt>
                <c:pt idx="4823">
                  <c:v>5.5440016717586804E-2</c:v>
                </c:pt>
                <c:pt idx="4824">
                  <c:v>5.5447631233116468E-2</c:v>
                </c:pt>
                <c:pt idx="4825">
                  <c:v>5.544942751635662E-2</c:v>
                </c:pt>
                <c:pt idx="4826">
                  <c:v>5.5450812503041957E-2</c:v>
                </c:pt>
                <c:pt idx="4827">
                  <c:v>5.5467712868113361E-2</c:v>
                </c:pt>
                <c:pt idx="4828">
                  <c:v>5.5480520386263832E-2</c:v>
                </c:pt>
                <c:pt idx="4829">
                  <c:v>5.5486284545467113E-2</c:v>
                </c:pt>
                <c:pt idx="4830">
                  <c:v>5.5488298591367169E-2</c:v>
                </c:pt>
                <c:pt idx="4831">
                  <c:v>5.5488396409945961E-2</c:v>
                </c:pt>
                <c:pt idx="4832">
                  <c:v>5.5490030414789393E-2</c:v>
                </c:pt>
                <c:pt idx="4833">
                  <c:v>5.5493399391334464E-2</c:v>
                </c:pt>
                <c:pt idx="4834">
                  <c:v>5.5494944919819211E-2</c:v>
                </c:pt>
                <c:pt idx="4835">
                  <c:v>5.5499373263327323E-2</c:v>
                </c:pt>
                <c:pt idx="4836">
                  <c:v>5.5521295888001365E-2</c:v>
                </c:pt>
                <c:pt idx="4837">
                  <c:v>5.5524611629227394E-2</c:v>
                </c:pt>
                <c:pt idx="4838">
                  <c:v>5.5528160132900295E-2</c:v>
                </c:pt>
                <c:pt idx="4839">
                  <c:v>5.5528180271285255E-2</c:v>
                </c:pt>
                <c:pt idx="4840">
                  <c:v>5.5533426830918664E-2</c:v>
                </c:pt>
                <c:pt idx="4841">
                  <c:v>5.5535921940237154E-2</c:v>
                </c:pt>
                <c:pt idx="4842">
                  <c:v>5.5537923935173206E-2</c:v>
                </c:pt>
                <c:pt idx="4843">
                  <c:v>5.5543247193251988E-2</c:v>
                </c:pt>
                <c:pt idx="4844">
                  <c:v>5.5544171688287181E-2</c:v>
                </c:pt>
                <c:pt idx="4845">
                  <c:v>5.5549763519648687E-2</c:v>
                </c:pt>
                <c:pt idx="4846">
                  <c:v>5.5549792752549676E-2</c:v>
                </c:pt>
                <c:pt idx="4847">
                  <c:v>5.555921443850198E-2</c:v>
                </c:pt>
                <c:pt idx="4848">
                  <c:v>5.5567082669794488E-2</c:v>
                </c:pt>
                <c:pt idx="4849">
                  <c:v>5.5570081823870243E-2</c:v>
                </c:pt>
                <c:pt idx="4850">
                  <c:v>5.5575894965407491E-2</c:v>
                </c:pt>
                <c:pt idx="4851">
                  <c:v>5.5589512748381198E-2</c:v>
                </c:pt>
                <c:pt idx="4852">
                  <c:v>5.559322031051761E-2</c:v>
                </c:pt>
                <c:pt idx="4853">
                  <c:v>5.5594385568652704E-2</c:v>
                </c:pt>
                <c:pt idx="4854">
                  <c:v>5.5594553353765841E-2</c:v>
                </c:pt>
                <c:pt idx="4855">
                  <c:v>5.5597303711384605E-2</c:v>
                </c:pt>
                <c:pt idx="4856">
                  <c:v>5.559847413330532E-2</c:v>
                </c:pt>
                <c:pt idx="4857">
                  <c:v>5.5608019507478401E-2</c:v>
                </c:pt>
                <c:pt idx="4858">
                  <c:v>5.5608559929355872E-2</c:v>
                </c:pt>
                <c:pt idx="4859">
                  <c:v>5.5608930742045093E-2</c:v>
                </c:pt>
                <c:pt idx="4860">
                  <c:v>5.5610831467447053E-2</c:v>
                </c:pt>
                <c:pt idx="4861">
                  <c:v>5.5611077279571264E-2</c:v>
                </c:pt>
                <c:pt idx="4862">
                  <c:v>5.5619251994331043E-2</c:v>
                </c:pt>
                <c:pt idx="4863">
                  <c:v>5.5619945973848672E-2</c:v>
                </c:pt>
                <c:pt idx="4864">
                  <c:v>5.5624249472122411E-2</c:v>
                </c:pt>
                <c:pt idx="4865">
                  <c:v>5.5628288227566491E-2</c:v>
                </c:pt>
                <c:pt idx="4866">
                  <c:v>5.5628831568171444E-2</c:v>
                </c:pt>
                <c:pt idx="4867">
                  <c:v>5.5629769028199716E-2</c:v>
                </c:pt>
                <c:pt idx="4868">
                  <c:v>5.5634621414359708E-2</c:v>
                </c:pt>
                <c:pt idx="4869">
                  <c:v>5.5636336017558241E-2</c:v>
                </c:pt>
                <c:pt idx="4870">
                  <c:v>5.563788204108211E-2</c:v>
                </c:pt>
                <c:pt idx="4871">
                  <c:v>5.5643189548507888E-2</c:v>
                </c:pt>
                <c:pt idx="4872">
                  <c:v>5.5643527628533862E-2</c:v>
                </c:pt>
                <c:pt idx="4873">
                  <c:v>5.5647010217865001E-2</c:v>
                </c:pt>
                <c:pt idx="4874">
                  <c:v>5.5655279158241644E-2</c:v>
                </c:pt>
                <c:pt idx="4875">
                  <c:v>5.5662333474614245E-2</c:v>
                </c:pt>
                <c:pt idx="4876">
                  <c:v>5.5682593246116019E-2</c:v>
                </c:pt>
                <c:pt idx="4877">
                  <c:v>5.5683715461714467E-2</c:v>
                </c:pt>
                <c:pt idx="4878">
                  <c:v>5.5695300324147379E-2</c:v>
                </c:pt>
                <c:pt idx="4879">
                  <c:v>5.5701215354003075E-2</c:v>
                </c:pt>
                <c:pt idx="4880">
                  <c:v>5.5703265689079462E-2</c:v>
                </c:pt>
                <c:pt idx="4881">
                  <c:v>5.5704702965737596E-2</c:v>
                </c:pt>
                <c:pt idx="4882">
                  <c:v>5.570631375602586E-2</c:v>
                </c:pt>
                <c:pt idx="4883">
                  <c:v>5.5709920644377631E-2</c:v>
                </c:pt>
                <c:pt idx="4884">
                  <c:v>5.5719710880138384E-2</c:v>
                </c:pt>
                <c:pt idx="4885">
                  <c:v>5.5721329425574062E-2</c:v>
                </c:pt>
                <c:pt idx="4886">
                  <c:v>5.5721407811366364E-2</c:v>
                </c:pt>
                <c:pt idx="4887">
                  <c:v>5.5723498330455312E-2</c:v>
                </c:pt>
                <c:pt idx="4888">
                  <c:v>5.5726712982906212E-2</c:v>
                </c:pt>
                <c:pt idx="4889">
                  <c:v>5.5728461701082699E-2</c:v>
                </c:pt>
                <c:pt idx="4890">
                  <c:v>5.5728535805354529E-2</c:v>
                </c:pt>
                <c:pt idx="4891">
                  <c:v>5.5730831120554658E-2</c:v>
                </c:pt>
                <c:pt idx="4892">
                  <c:v>5.5730946815479188E-2</c:v>
                </c:pt>
                <c:pt idx="4893">
                  <c:v>5.5736539038892863E-2</c:v>
                </c:pt>
                <c:pt idx="4894">
                  <c:v>5.5740526004067315E-2</c:v>
                </c:pt>
                <c:pt idx="4895">
                  <c:v>5.5748997323877614E-2</c:v>
                </c:pt>
                <c:pt idx="4896">
                  <c:v>5.5750535096574572E-2</c:v>
                </c:pt>
                <c:pt idx="4897">
                  <c:v>5.5753944556988122E-2</c:v>
                </c:pt>
                <c:pt idx="4898">
                  <c:v>5.5754317287771693E-2</c:v>
                </c:pt>
                <c:pt idx="4899">
                  <c:v>5.5754640370129449E-2</c:v>
                </c:pt>
                <c:pt idx="4900">
                  <c:v>5.5757497047371096E-2</c:v>
                </c:pt>
                <c:pt idx="4901">
                  <c:v>5.5773567170397609E-2</c:v>
                </c:pt>
                <c:pt idx="4902">
                  <c:v>5.5776995109053651E-2</c:v>
                </c:pt>
                <c:pt idx="4903">
                  <c:v>5.5780367926823837E-2</c:v>
                </c:pt>
                <c:pt idx="4904">
                  <c:v>5.5783566295093623E-2</c:v>
                </c:pt>
                <c:pt idx="4905">
                  <c:v>5.5784636954594458E-2</c:v>
                </c:pt>
                <c:pt idx="4906">
                  <c:v>5.5789210177953574E-2</c:v>
                </c:pt>
                <c:pt idx="4907">
                  <c:v>5.5817396852424706E-2</c:v>
                </c:pt>
                <c:pt idx="4908">
                  <c:v>5.5820097081991538E-2</c:v>
                </c:pt>
                <c:pt idx="4909">
                  <c:v>5.5828631527723216E-2</c:v>
                </c:pt>
                <c:pt idx="4910">
                  <c:v>5.5831806610734391E-2</c:v>
                </c:pt>
                <c:pt idx="4911">
                  <c:v>5.5833027835681559E-2</c:v>
                </c:pt>
                <c:pt idx="4912">
                  <c:v>5.5834703984428913E-2</c:v>
                </c:pt>
                <c:pt idx="4913">
                  <c:v>5.5836499039293441E-2</c:v>
                </c:pt>
                <c:pt idx="4914">
                  <c:v>5.5854790912664321E-2</c:v>
                </c:pt>
                <c:pt idx="4915">
                  <c:v>5.5855649890171E-2</c:v>
                </c:pt>
                <c:pt idx="4916">
                  <c:v>5.5855917940880406E-2</c:v>
                </c:pt>
                <c:pt idx="4917">
                  <c:v>5.5864546397059955E-2</c:v>
                </c:pt>
                <c:pt idx="4918">
                  <c:v>5.5864893142300032E-2</c:v>
                </c:pt>
                <c:pt idx="4919">
                  <c:v>5.5865631308179564E-2</c:v>
                </c:pt>
                <c:pt idx="4920">
                  <c:v>5.5868271695438843E-2</c:v>
                </c:pt>
                <c:pt idx="4921">
                  <c:v>5.5880869669366895E-2</c:v>
                </c:pt>
                <c:pt idx="4922">
                  <c:v>5.5884636157529366E-2</c:v>
                </c:pt>
                <c:pt idx="4923">
                  <c:v>5.5897419262577408E-2</c:v>
                </c:pt>
                <c:pt idx="4924">
                  <c:v>5.5898225546693325E-2</c:v>
                </c:pt>
                <c:pt idx="4925">
                  <c:v>5.5898941308052397E-2</c:v>
                </c:pt>
                <c:pt idx="4926">
                  <c:v>5.5909064154507693E-2</c:v>
                </c:pt>
                <c:pt idx="4927">
                  <c:v>5.5912340325302123E-2</c:v>
                </c:pt>
                <c:pt idx="4928">
                  <c:v>5.5913920300354025E-2</c:v>
                </c:pt>
                <c:pt idx="4929">
                  <c:v>5.5914189300767969E-2</c:v>
                </c:pt>
                <c:pt idx="4930">
                  <c:v>5.5925632337101572E-2</c:v>
                </c:pt>
                <c:pt idx="4931">
                  <c:v>5.5926428562187658E-2</c:v>
                </c:pt>
                <c:pt idx="4932">
                  <c:v>5.5944663325775856E-2</c:v>
                </c:pt>
                <c:pt idx="4933">
                  <c:v>5.5945191862851962E-2</c:v>
                </c:pt>
                <c:pt idx="4934">
                  <c:v>5.5949183036272832E-2</c:v>
                </c:pt>
                <c:pt idx="4935">
                  <c:v>5.5949406877586316E-2</c:v>
                </c:pt>
                <c:pt idx="4936">
                  <c:v>5.5949993682103738E-2</c:v>
                </c:pt>
                <c:pt idx="4937">
                  <c:v>5.5951388658328272E-2</c:v>
                </c:pt>
                <c:pt idx="4938">
                  <c:v>5.5959372247680328E-2</c:v>
                </c:pt>
                <c:pt idx="4939">
                  <c:v>5.5960642710314978E-2</c:v>
                </c:pt>
                <c:pt idx="4940">
                  <c:v>5.5984182214010803E-2</c:v>
                </c:pt>
                <c:pt idx="4941">
                  <c:v>5.5995654959744456E-2</c:v>
                </c:pt>
                <c:pt idx="4942">
                  <c:v>5.5998154237088649E-2</c:v>
                </c:pt>
                <c:pt idx="4943">
                  <c:v>5.5998572184946971E-2</c:v>
                </c:pt>
                <c:pt idx="4944">
                  <c:v>5.6002039609936105E-2</c:v>
                </c:pt>
                <c:pt idx="4945">
                  <c:v>5.603273433801581E-2</c:v>
                </c:pt>
                <c:pt idx="4946">
                  <c:v>5.6040052390502915E-2</c:v>
                </c:pt>
                <c:pt idx="4947">
                  <c:v>5.6042444367661703E-2</c:v>
                </c:pt>
                <c:pt idx="4948">
                  <c:v>5.6048566389694576E-2</c:v>
                </c:pt>
                <c:pt idx="4949">
                  <c:v>5.6049994781971257E-2</c:v>
                </c:pt>
                <c:pt idx="4950">
                  <c:v>5.6058057473740597E-2</c:v>
                </c:pt>
                <c:pt idx="4951">
                  <c:v>5.6063013212854784E-2</c:v>
                </c:pt>
                <c:pt idx="4952">
                  <c:v>5.6063991557188553E-2</c:v>
                </c:pt>
                <c:pt idx="4953">
                  <c:v>5.6064764679634171E-2</c:v>
                </c:pt>
                <c:pt idx="4954">
                  <c:v>5.6072359107430803E-2</c:v>
                </c:pt>
                <c:pt idx="4955">
                  <c:v>5.6072558151204488E-2</c:v>
                </c:pt>
                <c:pt idx="4956">
                  <c:v>5.6076334207946443E-2</c:v>
                </c:pt>
                <c:pt idx="4957">
                  <c:v>5.6076462274699423E-2</c:v>
                </c:pt>
                <c:pt idx="4958">
                  <c:v>5.6081289178699034E-2</c:v>
                </c:pt>
                <c:pt idx="4959">
                  <c:v>5.60839504345092E-2</c:v>
                </c:pt>
                <c:pt idx="4960">
                  <c:v>5.6087128291203214E-2</c:v>
                </c:pt>
                <c:pt idx="4961">
                  <c:v>5.6087305463438097E-2</c:v>
                </c:pt>
                <c:pt idx="4962">
                  <c:v>5.6090215701289914E-2</c:v>
                </c:pt>
                <c:pt idx="4963">
                  <c:v>5.6098252771621837E-2</c:v>
                </c:pt>
                <c:pt idx="4964">
                  <c:v>5.6098539113916823E-2</c:v>
                </c:pt>
                <c:pt idx="4965">
                  <c:v>5.6110114109795717E-2</c:v>
                </c:pt>
                <c:pt idx="4966">
                  <c:v>5.6110266762077199E-2</c:v>
                </c:pt>
                <c:pt idx="4967">
                  <c:v>5.6112086296701946E-2</c:v>
                </c:pt>
                <c:pt idx="4968">
                  <c:v>5.6113407503053381E-2</c:v>
                </c:pt>
                <c:pt idx="4969">
                  <c:v>5.6119939340425473E-2</c:v>
                </c:pt>
                <c:pt idx="4970">
                  <c:v>5.6121522461421325E-2</c:v>
                </c:pt>
                <c:pt idx="4971">
                  <c:v>5.6122362095866185E-2</c:v>
                </c:pt>
                <c:pt idx="4972">
                  <c:v>5.6126842730555015E-2</c:v>
                </c:pt>
                <c:pt idx="4973">
                  <c:v>5.6130333269881483E-2</c:v>
                </c:pt>
                <c:pt idx="4974">
                  <c:v>5.6146342315888775E-2</c:v>
                </c:pt>
                <c:pt idx="4975">
                  <c:v>5.6146373836039487E-2</c:v>
                </c:pt>
                <c:pt idx="4976">
                  <c:v>5.6148236802785023E-2</c:v>
                </c:pt>
                <c:pt idx="4977">
                  <c:v>5.6149691640172028E-2</c:v>
                </c:pt>
                <c:pt idx="4978">
                  <c:v>5.6150910311005608E-2</c:v>
                </c:pt>
                <c:pt idx="4979">
                  <c:v>5.6153865610915954E-2</c:v>
                </c:pt>
                <c:pt idx="4980">
                  <c:v>5.6161533247335305E-2</c:v>
                </c:pt>
                <c:pt idx="4981">
                  <c:v>5.616500515331313E-2</c:v>
                </c:pt>
                <c:pt idx="4982">
                  <c:v>5.6166948568321828E-2</c:v>
                </c:pt>
                <c:pt idx="4983">
                  <c:v>5.6170144653544307E-2</c:v>
                </c:pt>
                <c:pt idx="4984">
                  <c:v>5.6177445789091562E-2</c:v>
                </c:pt>
                <c:pt idx="4985">
                  <c:v>5.6179735581671109E-2</c:v>
                </c:pt>
                <c:pt idx="4986">
                  <c:v>5.6182129275611503E-2</c:v>
                </c:pt>
                <c:pt idx="4987">
                  <c:v>5.618685495697795E-2</c:v>
                </c:pt>
                <c:pt idx="4988">
                  <c:v>5.6186961284516279E-2</c:v>
                </c:pt>
                <c:pt idx="4989">
                  <c:v>5.6194408598093437E-2</c:v>
                </c:pt>
                <c:pt idx="4990">
                  <c:v>5.6201718379357501E-2</c:v>
                </c:pt>
                <c:pt idx="4991">
                  <c:v>5.6201857941686306E-2</c:v>
                </c:pt>
                <c:pt idx="4992">
                  <c:v>5.6207132685251127E-2</c:v>
                </c:pt>
                <c:pt idx="4993">
                  <c:v>5.6213557908333822E-2</c:v>
                </c:pt>
                <c:pt idx="4994">
                  <c:v>5.6214517963974364E-2</c:v>
                </c:pt>
                <c:pt idx="4995">
                  <c:v>5.6215279091379911E-2</c:v>
                </c:pt>
                <c:pt idx="4996">
                  <c:v>5.6215338426490291E-2</c:v>
                </c:pt>
                <c:pt idx="4997">
                  <c:v>5.6226019759908041E-2</c:v>
                </c:pt>
                <c:pt idx="4998">
                  <c:v>5.6235476299585807E-2</c:v>
                </c:pt>
                <c:pt idx="4999">
                  <c:v>5.6248317447016749E-2</c:v>
                </c:pt>
                <c:pt idx="5000">
                  <c:v>5.6249556665519451E-2</c:v>
                </c:pt>
                <c:pt idx="5001">
                  <c:v>5.6251923393879633E-2</c:v>
                </c:pt>
                <c:pt idx="5002">
                  <c:v>5.6254518553974675E-2</c:v>
                </c:pt>
                <c:pt idx="5003">
                  <c:v>5.6254690302579347E-2</c:v>
                </c:pt>
                <c:pt idx="5004">
                  <c:v>5.6264623033963623E-2</c:v>
                </c:pt>
                <c:pt idx="5005">
                  <c:v>5.6270591226118993E-2</c:v>
                </c:pt>
                <c:pt idx="5006">
                  <c:v>5.6275673834830675E-2</c:v>
                </c:pt>
                <c:pt idx="5007">
                  <c:v>5.62761709582833E-2</c:v>
                </c:pt>
                <c:pt idx="5008">
                  <c:v>5.6276774003668928E-2</c:v>
                </c:pt>
                <c:pt idx="5009">
                  <c:v>5.6284402713719484E-2</c:v>
                </c:pt>
                <c:pt idx="5010">
                  <c:v>5.6287818448508942E-2</c:v>
                </c:pt>
                <c:pt idx="5011">
                  <c:v>5.6297940544706826E-2</c:v>
                </c:pt>
                <c:pt idx="5012">
                  <c:v>5.6305635381234564E-2</c:v>
                </c:pt>
                <c:pt idx="5013">
                  <c:v>5.6307001811820356E-2</c:v>
                </c:pt>
                <c:pt idx="5014">
                  <c:v>5.6308419816133437E-2</c:v>
                </c:pt>
                <c:pt idx="5015">
                  <c:v>5.6313224018385233E-2</c:v>
                </c:pt>
                <c:pt idx="5016">
                  <c:v>5.6315874713678493E-2</c:v>
                </c:pt>
                <c:pt idx="5017">
                  <c:v>5.6318486394575817E-2</c:v>
                </c:pt>
                <c:pt idx="5018">
                  <c:v>5.6318663267961755E-2</c:v>
                </c:pt>
                <c:pt idx="5019">
                  <c:v>5.6318797162252299E-2</c:v>
                </c:pt>
                <c:pt idx="5020">
                  <c:v>5.6320013406053082E-2</c:v>
                </c:pt>
                <c:pt idx="5021">
                  <c:v>5.6321566980449989E-2</c:v>
                </c:pt>
                <c:pt idx="5022">
                  <c:v>5.6322481298553217E-2</c:v>
                </c:pt>
                <c:pt idx="5023">
                  <c:v>5.6332271095312469E-2</c:v>
                </c:pt>
                <c:pt idx="5024">
                  <c:v>5.6338834970443896E-2</c:v>
                </c:pt>
                <c:pt idx="5025">
                  <c:v>5.6342480771450765E-2</c:v>
                </c:pt>
                <c:pt idx="5026">
                  <c:v>5.6345657040450137E-2</c:v>
                </c:pt>
                <c:pt idx="5027">
                  <c:v>5.6347476536439345E-2</c:v>
                </c:pt>
                <c:pt idx="5028">
                  <c:v>5.6352690002953398E-2</c:v>
                </c:pt>
                <c:pt idx="5029">
                  <c:v>5.635417657533659E-2</c:v>
                </c:pt>
                <c:pt idx="5030">
                  <c:v>5.6365920465123232E-2</c:v>
                </c:pt>
                <c:pt idx="5031">
                  <c:v>5.6370281933757704E-2</c:v>
                </c:pt>
                <c:pt idx="5032">
                  <c:v>5.6374605147659462E-2</c:v>
                </c:pt>
                <c:pt idx="5033">
                  <c:v>5.6376452910914532E-2</c:v>
                </c:pt>
                <c:pt idx="5034">
                  <c:v>5.6388360971289631E-2</c:v>
                </c:pt>
                <c:pt idx="5035">
                  <c:v>5.6396787655687897E-2</c:v>
                </c:pt>
                <c:pt idx="5036">
                  <c:v>5.641049254381425E-2</c:v>
                </c:pt>
                <c:pt idx="5037">
                  <c:v>5.6411087786554237E-2</c:v>
                </c:pt>
                <c:pt idx="5038">
                  <c:v>5.6426873321338888E-2</c:v>
                </c:pt>
                <c:pt idx="5039">
                  <c:v>5.6429105688187153E-2</c:v>
                </c:pt>
                <c:pt idx="5040">
                  <c:v>5.6429211134823465E-2</c:v>
                </c:pt>
                <c:pt idx="5041">
                  <c:v>5.6436633549367121E-2</c:v>
                </c:pt>
                <c:pt idx="5042">
                  <c:v>5.6440318388671029E-2</c:v>
                </c:pt>
                <c:pt idx="5043">
                  <c:v>5.644105276662148E-2</c:v>
                </c:pt>
                <c:pt idx="5044">
                  <c:v>5.6443451682231194E-2</c:v>
                </c:pt>
                <c:pt idx="5045">
                  <c:v>5.6445283746581199E-2</c:v>
                </c:pt>
                <c:pt idx="5046">
                  <c:v>5.6448689486265691E-2</c:v>
                </c:pt>
                <c:pt idx="5047">
                  <c:v>5.6458111853637805E-2</c:v>
                </c:pt>
                <c:pt idx="5048">
                  <c:v>5.6461088773245072E-2</c:v>
                </c:pt>
                <c:pt idx="5049">
                  <c:v>5.6463464238946104E-2</c:v>
                </c:pt>
                <c:pt idx="5050">
                  <c:v>5.6466307509692948E-2</c:v>
                </c:pt>
                <c:pt idx="5051">
                  <c:v>5.647836647515514E-2</c:v>
                </c:pt>
                <c:pt idx="5052">
                  <c:v>5.6482506210939087E-2</c:v>
                </c:pt>
                <c:pt idx="5053">
                  <c:v>5.6495204518399067E-2</c:v>
                </c:pt>
                <c:pt idx="5054">
                  <c:v>5.6502910598129841E-2</c:v>
                </c:pt>
                <c:pt idx="5055">
                  <c:v>5.6504998483939639E-2</c:v>
                </c:pt>
                <c:pt idx="5056">
                  <c:v>5.6516952992614833E-2</c:v>
                </c:pt>
                <c:pt idx="5057">
                  <c:v>5.6517400292583231E-2</c:v>
                </c:pt>
                <c:pt idx="5058">
                  <c:v>5.6529105093147791E-2</c:v>
                </c:pt>
                <c:pt idx="5059">
                  <c:v>5.6555804749999661E-2</c:v>
                </c:pt>
                <c:pt idx="5060">
                  <c:v>5.6556459533586345E-2</c:v>
                </c:pt>
                <c:pt idx="5061">
                  <c:v>5.6565362560951016E-2</c:v>
                </c:pt>
                <c:pt idx="5062">
                  <c:v>5.657657261336313E-2</c:v>
                </c:pt>
                <c:pt idx="5063">
                  <c:v>5.6576608091440939E-2</c:v>
                </c:pt>
                <c:pt idx="5064">
                  <c:v>5.6578042323761402E-2</c:v>
                </c:pt>
                <c:pt idx="5065">
                  <c:v>5.6582636344227666E-2</c:v>
                </c:pt>
                <c:pt idx="5066">
                  <c:v>5.6582971303101193E-2</c:v>
                </c:pt>
                <c:pt idx="5067">
                  <c:v>5.6590468561739771E-2</c:v>
                </c:pt>
                <c:pt idx="5068">
                  <c:v>5.6594820849505734E-2</c:v>
                </c:pt>
                <c:pt idx="5069">
                  <c:v>5.6598670649867344E-2</c:v>
                </c:pt>
                <c:pt idx="5070">
                  <c:v>5.6599639528825074E-2</c:v>
                </c:pt>
                <c:pt idx="5071">
                  <c:v>5.6605398491659242E-2</c:v>
                </c:pt>
                <c:pt idx="5072">
                  <c:v>5.6608822265343139E-2</c:v>
                </c:pt>
                <c:pt idx="5073">
                  <c:v>5.6618697805805196E-2</c:v>
                </c:pt>
                <c:pt idx="5074">
                  <c:v>5.6619842263298192E-2</c:v>
                </c:pt>
                <c:pt idx="5075">
                  <c:v>5.6628606683797544E-2</c:v>
                </c:pt>
                <c:pt idx="5076">
                  <c:v>5.6629962345226659E-2</c:v>
                </c:pt>
                <c:pt idx="5077">
                  <c:v>5.6630964137692752E-2</c:v>
                </c:pt>
                <c:pt idx="5078">
                  <c:v>5.6638101946259845E-2</c:v>
                </c:pt>
                <c:pt idx="5079">
                  <c:v>5.6638753190445978E-2</c:v>
                </c:pt>
                <c:pt idx="5080">
                  <c:v>5.6639883859991302E-2</c:v>
                </c:pt>
                <c:pt idx="5081">
                  <c:v>5.6641907424310745E-2</c:v>
                </c:pt>
                <c:pt idx="5082">
                  <c:v>5.6649039893823305E-2</c:v>
                </c:pt>
                <c:pt idx="5083">
                  <c:v>5.6651375994813291E-2</c:v>
                </c:pt>
                <c:pt idx="5084">
                  <c:v>5.6651945212961019E-2</c:v>
                </c:pt>
                <c:pt idx="5085">
                  <c:v>5.665515791630793E-2</c:v>
                </c:pt>
                <c:pt idx="5086">
                  <c:v>5.6657539554782144E-2</c:v>
                </c:pt>
                <c:pt idx="5087">
                  <c:v>5.6664204620868963E-2</c:v>
                </c:pt>
                <c:pt idx="5088">
                  <c:v>5.6687130506638983E-2</c:v>
                </c:pt>
                <c:pt idx="5089">
                  <c:v>5.669073736153929E-2</c:v>
                </c:pt>
                <c:pt idx="5090">
                  <c:v>5.6695747140319774E-2</c:v>
                </c:pt>
                <c:pt idx="5091">
                  <c:v>5.6703840483115941E-2</c:v>
                </c:pt>
                <c:pt idx="5092">
                  <c:v>5.6706001396686023E-2</c:v>
                </c:pt>
                <c:pt idx="5093">
                  <c:v>5.6710625809381243E-2</c:v>
                </c:pt>
                <c:pt idx="5094">
                  <c:v>5.6712851897322558E-2</c:v>
                </c:pt>
                <c:pt idx="5095">
                  <c:v>5.672077333754233E-2</c:v>
                </c:pt>
                <c:pt idx="5096">
                  <c:v>5.6724249518830039E-2</c:v>
                </c:pt>
                <c:pt idx="5097">
                  <c:v>5.6725936468495108E-2</c:v>
                </c:pt>
                <c:pt idx="5098">
                  <c:v>5.6729861539665194E-2</c:v>
                </c:pt>
                <c:pt idx="5099">
                  <c:v>5.6731589465105925E-2</c:v>
                </c:pt>
                <c:pt idx="5100">
                  <c:v>5.6734165357547939E-2</c:v>
                </c:pt>
                <c:pt idx="5101">
                  <c:v>5.6739912001976256E-2</c:v>
                </c:pt>
                <c:pt idx="5102">
                  <c:v>5.674372685463247E-2</c:v>
                </c:pt>
                <c:pt idx="5103">
                  <c:v>5.6764047878566704E-2</c:v>
                </c:pt>
                <c:pt idx="5104">
                  <c:v>5.6766403728841786E-2</c:v>
                </c:pt>
                <c:pt idx="5105">
                  <c:v>5.6771875067185285E-2</c:v>
                </c:pt>
                <c:pt idx="5106">
                  <c:v>5.677495481445205E-2</c:v>
                </c:pt>
                <c:pt idx="5107">
                  <c:v>5.6776009506899427E-2</c:v>
                </c:pt>
                <c:pt idx="5108">
                  <c:v>5.6777260483749981E-2</c:v>
                </c:pt>
                <c:pt idx="5109">
                  <c:v>5.6783398326587742E-2</c:v>
                </c:pt>
                <c:pt idx="5110">
                  <c:v>5.6788698201095E-2</c:v>
                </c:pt>
                <c:pt idx="5111">
                  <c:v>5.6791748570946154E-2</c:v>
                </c:pt>
                <c:pt idx="5112">
                  <c:v>5.6794867048774123E-2</c:v>
                </c:pt>
                <c:pt idx="5113">
                  <c:v>5.6798556442844816E-2</c:v>
                </c:pt>
                <c:pt idx="5114">
                  <c:v>5.6799714759287578E-2</c:v>
                </c:pt>
                <c:pt idx="5115">
                  <c:v>5.6803486871358499E-2</c:v>
                </c:pt>
                <c:pt idx="5116">
                  <c:v>5.6807070978163621E-2</c:v>
                </c:pt>
                <c:pt idx="5117">
                  <c:v>5.681135473476373E-2</c:v>
                </c:pt>
                <c:pt idx="5118">
                  <c:v>5.6811907300522879E-2</c:v>
                </c:pt>
                <c:pt idx="5119">
                  <c:v>5.6812376583534663E-2</c:v>
                </c:pt>
                <c:pt idx="5120">
                  <c:v>5.6818680711672176E-2</c:v>
                </c:pt>
                <c:pt idx="5121">
                  <c:v>5.6821751013305999E-2</c:v>
                </c:pt>
                <c:pt idx="5122">
                  <c:v>5.6822920482456185E-2</c:v>
                </c:pt>
                <c:pt idx="5123">
                  <c:v>5.6823313173101297E-2</c:v>
                </c:pt>
                <c:pt idx="5124">
                  <c:v>5.68240866283376E-2</c:v>
                </c:pt>
                <c:pt idx="5125">
                  <c:v>5.6829565677878335E-2</c:v>
                </c:pt>
                <c:pt idx="5126">
                  <c:v>5.6832443724672554E-2</c:v>
                </c:pt>
                <c:pt idx="5127">
                  <c:v>5.6833081840165223E-2</c:v>
                </c:pt>
                <c:pt idx="5128">
                  <c:v>5.6834998354402089E-2</c:v>
                </c:pt>
                <c:pt idx="5129">
                  <c:v>5.6836351622255199E-2</c:v>
                </c:pt>
                <c:pt idx="5130">
                  <c:v>5.6836862163714308E-2</c:v>
                </c:pt>
                <c:pt idx="5131">
                  <c:v>5.6843936516652871E-2</c:v>
                </c:pt>
                <c:pt idx="5132">
                  <c:v>5.6853461904501135E-2</c:v>
                </c:pt>
                <c:pt idx="5133">
                  <c:v>5.6861614852108611E-2</c:v>
                </c:pt>
                <c:pt idx="5134">
                  <c:v>5.6870858629703536E-2</c:v>
                </c:pt>
                <c:pt idx="5135">
                  <c:v>5.6875787423310342E-2</c:v>
                </c:pt>
                <c:pt idx="5136">
                  <c:v>5.6878852030347593E-2</c:v>
                </c:pt>
                <c:pt idx="5137">
                  <c:v>5.687981958657562E-2</c:v>
                </c:pt>
                <c:pt idx="5138">
                  <c:v>5.6883614654835046E-2</c:v>
                </c:pt>
                <c:pt idx="5139">
                  <c:v>5.6885742226614022E-2</c:v>
                </c:pt>
                <c:pt idx="5140">
                  <c:v>5.6886085917333684E-2</c:v>
                </c:pt>
                <c:pt idx="5141">
                  <c:v>5.6896198467047299E-2</c:v>
                </c:pt>
                <c:pt idx="5142">
                  <c:v>5.6902895254212549E-2</c:v>
                </c:pt>
                <c:pt idx="5143">
                  <c:v>5.6917192795811422E-2</c:v>
                </c:pt>
                <c:pt idx="5144">
                  <c:v>5.6918811852725071E-2</c:v>
                </c:pt>
                <c:pt idx="5145">
                  <c:v>5.6927858590250846E-2</c:v>
                </c:pt>
                <c:pt idx="5146">
                  <c:v>5.6933504985722028E-2</c:v>
                </c:pt>
                <c:pt idx="5147">
                  <c:v>5.6934983631473646E-2</c:v>
                </c:pt>
                <c:pt idx="5148">
                  <c:v>5.693499020045012E-2</c:v>
                </c:pt>
                <c:pt idx="5149">
                  <c:v>5.6938038062566143E-2</c:v>
                </c:pt>
                <c:pt idx="5150">
                  <c:v>5.6940644381644478E-2</c:v>
                </c:pt>
                <c:pt idx="5151">
                  <c:v>5.6942372173279132E-2</c:v>
                </c:pt>
                <c:pt idx="5152">
                  <c:v>5.6942879073552444E-2</c:v>
                </c:pt>
                <c:pt idx="5153">
                  <c:v>5.6951163682989359E-2</c:v>
                </c:pt>
                <c:pt idx="5154">
                  <c:v>5.695571972125002E-2</c:v>
                </c:pt>
                <c:pt idx="5155">
                  <c:v>5.6955821074808455E-2</c:v>
                </c:pt>
                <c:pt idx="5156">
                  <c:v>5.6958129879221442E-2</c:v>
                </c:pt>
                <c:pt idx="5157">
                  <c:v>5.6965596544975128E-2</c:v>
                </c:pt>
                <c:pt idx="5158">
                  <c:v>5.6966891322618007E-2</c:v>
                </c:pt>
                <c:pt idx="5159">
                  <c:v>5.6979680336543437E-2</c:v>
                </c:pt>
                <c:pt idx="5160">
                  <c:v>5.6984031873411167E-2</c:v>
                </c:pt>
                <c:pt idx="5161">
                  <c:v>5.6998116978966618E-2</c:v>
                </c:pt>
                <c:pt idx="5162">
                  <c:v>5.6998116978966618E-2</c:v>
                </c:pt>
                <c:pt idx="5163">
                  <c:v>5.6998916333397931E-2</c:v>
                </c:pt>
                <c:pt idx="5164">
                  <c:v>5.7000872044872031E-2</c:v>
                </c:pt>
                <c:pt idx="5165">
                  <c:v>5.7002962997808382E-2</c:v>
                </c:pt>
                <c:pt idx="5166">
                  <c:v>5.7009594095226435E-2</c:v>
                </c:pt>
                <c:pt idx="5167">
                  <c:v>5.7015243080176248E-2</c:v>
                </c:pt>
                <c:pt idx="5168">
                  <c:v>5.7017074697907733E-2</c:v>
                </c:pt>
                <c:pt idx="5169">
                  <c:v>5.7018061900944383E-2</c:v>
                </c:pt>
                <c:pt idx="5170">
                  <c:v>5.7023990836799099E-2</c:v>
                </c:pt>
                <c:pt idx="5171">
                  <c:v>5.7024426023959629E-2</c:v>
                </c:pt>
                <c:pt idx="5172">
                  <c:v>5.7030038552129625E-2</c:v>
                </c:pt>
                <c:pt idx="5173">
                  <c:v>5.7034794413718837E-2</c:v>
                </c:pt>
                <c:pt idx="5174">
                  <c:v>5.703498692078135E-2</c:v>
                </c:pt>
                <c:pt idx="5175">
                  <c:v>5.7040970004979208E-2</c:v>
                </c:pt>
                <c:pt idx="5176">
                  <c:v>5.7046411284240595E-2</c:v>
                </c:pt>
                <c:pt idx="5177">
                  <c:v>5.7049385645716377E-2</c:v>
                </c:pt>
                <c:pt idx="5178">
                  <c:v>5.7068001466825002E-2</c:v>
                </c:pt>
                <c:pt idx="5179">
                  <c:v>5.7082046424153043E-2</c:v>
                </c:pt>
                <c:pt idx="5180">
                  <c:v>5.7086373759344111E-2</c:v>
                </c:pt>
                <c:pt idx="5181">
                  <c:v>5.7087189472028177E-2</c:v>
                </c:pt>
                <c:pt idx="5182">
                  <c:v>5.7096254021831827E-2</c:v>
                </c:pt>
                <c:pt idx="5183">
                  <c:v>5.7108415331368789E-2</c:v>
                </c:pt>
                <c:pt idx="5184">
                  <c:v>5.7111929009056484E-2</c:v>
                </c:pt>
                <c:pt idx="5185">
                  <c:v>5.7112956635471557E-2</c:v>
                </c:pt>
                <c:pt idx="5186">
                  <c:v>5.7113658462491612E-2</c:v>
                </c:pt>
                <c:pt idx="5187">
                  <c:v>5.7114662502960156E-2</c:v>
                </c:pt>
                <c:pt idx="5188">
                  <c:v>5.7117994211521639E-2</c:v>
                </c:pt>
                <c:pt idx="5189">
                  <c:v>5.7132234757893752E-2</c:v>
                </c:pt>
                <c:pt idx="5190">
                  <c:v>5.713658794194254E-2</c:v>
                </c:pt>
                <c:pt idx="5191">
                  <c:v>5.713725082316623E-2</c:v>
                </c:pt>
                <c:pt idx="5192">
                  <c:v>5.7141115091531081E-2</c:v>
                </c:pt>
                <c:pt idx="5193">
                  <c:v>5.7144480415667998E-2</c:v>
                </c:pt>
                <c:pt idx="5194">
                  <c:v>5.7153525769866764E-2</c:v>
                </c:pt>
                <c:pt idx="5195">
                  <c:v>5.7169704998644155E-2</c:v>
                </c:pt>
                <c:pt idx="5196">
                  <c:v>5.718225273534161E-2</c:v>
                </c:pt>
                <c:pt idx="5197">
                  <c:v>5.7185846463591261E-2</c:v>
                </c:pt>
                <c:pt idx="5198">
                  <c:v>5.7189119347236472E-2</c:v>
                </c:pt>
                <c:pt idx="5199">
                  <c:v>5.7190096627060871E-2</c:v>
                </c:pt>
                <c:pt idx="5200">
                  <c:v>5.719185996055387E-2</c:v>
                </c:pt>
                <c:pt idx="5201">
                  <c:v>5.7195592869968781E-2</c:v>
                </c:pt>
                <c:pt idx="5202">
                  <c:v>5.7205385949893328E-2</c:v>
                </c:pt>
                <c:pt idx="5203">
                  <c:v>5.7206017464937808E-2</c:v>
                </c:pt>
                <c:pt idx="5204">
                  <c:v>5.7206577468420061E-2</c:v>
                </c:pt>
                <c:pt idx="5205">
                  <c:v>5.7207677562308268E-2</c:v>
                </c:pt>
                <c:pt idx="5206">
                  <c:v>5.7209987350519187E-2</c:v>
                </c:pt>
                <c:pt idx="5207">
                  <c:v>5.7214652136746924E-2</c:v>
                </c:pt>
                <c:pt idx="5208">
                  <c:v>5.7216533112735668E-2</c:v>
                </c:pt>
                <c:pt idx="5209">
                  <c:v>5.7220520011379117E-2</c:v>
                </c:pt>
                <c:pt idx="5210">
                  <c:v>5.7232594936984515E-2</c:v>
                </c:pt>
                <c:pt idx="5211">
                  <c:v>5.7234768816224246E-2</c:v>
                </c:pt>
                <c:pt idx="5212">
                  <c:v>5.7236723565554648E-2</c:v>
                </c:pt>
                <c:pt idx="5213">
                  <c:v>5.7238139825194656E-2</c:v>
                </c:pt>
                <c:pt idx="5214">
                  <c:v>5.7240015803916133E-2</c:v>
                </c:pt>
                <c:pt idx="5215">
                  <c:v>5.7241662070382837E-2</c:v>
                </c:pt>
                <c:pt idx="5216">
                  <c:v>5.7243829508416333E-2</c:v>
                </c:pt>
                <c:pt idx="5217">
                  <c:v>5.7246132898112423E-2</c:v>
                </c:pt>
                <c:pt idx="5218">
                  <c:v>5.7247905380550579E-2</c:v>
                </c:pt>
                <c:pt idx="5219">
                  <c:v>5.7255385128361258E-2</c:v>
                </c:pt>
                <c:pt idx="5220">
                  <c:v>5.725661459166731E-2</c:v>
                </c:pt>
                <c:pt idx="5221">
                  <c:v>5.7257430531203468E-2</c:v>
                </c:pt>
                <c:pt idx="5222">
                  <c:v>5.7259433659895942E-2</c:v>
                </c:pt>
                <c:pt idx="5223">
                  <c:v>5.726259189482974E-2</c:v>
                </c:pt>
                <c:pt idx="5224">
                  <c:v>5.7263718956858334E-2</c:v>
                </c:pt>
                <c:pt idx="5225">
                  <c:v>5.7264928403288673E-2</c:v>
                </c:pt>
                <c:pt idx="5226">
                  <c:v>5.7265916220414104E-2</c:v>
                </c:pt>
                <c:pt idx="5227">
                  <c:v>5.7268258261273353E-2</c:v>
                </c:pt>
                <c:pt idx="5228">
                  <c:v>5.72758932506503E-2</c:v>
                </c:pt>
                <c:pt idx="5229">
                  <c:v>5.7276786856260253E-2</c:v>
                </c:pt>
                <c:pt idx="5230">
                  <c:v>5.7277747828763603E-2</c:v>
                </c:pt>
                <c:pt idx="5231">
                  <c:v>5.7280688047375738E-2</c:v>
                </c:pt>
                <c:pt idx="5232">
                  <c:v>5.7283395975793017E-2</c:v>
                </c:pt>
                <c:pt idx="5233">
                  <c:v>5.7295159054642886E-2</c:v>
                </c:pt>
                <c:pt idx="5234">
                  <c:v>5.7300812400054246E-2</c:v>
                </c:pt>
                <c:pt idx="5235">
                  <c:v>5.7310922530114494E-2</c:v>
                </c:pt>
                <c:pt idx="5236">
                  <c:v>5.7311794472327815E-2</c:v>
                </c:pt>
                <c:pt idx="5237">
                  <c:v>5.7314369906612983E-2</c:v>
                </c:pt>
                <c:pt idx="5238">
                  <c:v>5.7324627584720345E-2</c:v>
                </c:pt>
                <c:pt idx="5239">
                  <c:v>5.7336639502209907E-2</c:v>
                </c:pt>
                <c:pt idx="5240">
                  <c:v>5.7339118658205512E-2</c:v>
                </c:pt>
                <c:pt idx="5241">
                  <c:v>5.7342356393105698E-2</c:v>
                </c:pt>
                <c:pt idx="5242">
                  <c:v>5.7348821607689171E-2</c:v>
                </c:pt>
                <c:pt idx="5243">
                  <c:v>5.7350995526301185E-2</c:v>
                </c:pt>
                <c:pt idx="5244">
                  <c:v>5.7355126867984163E-2</c:v>
                </c:pt>
                <c:pt idx="5245">
                  <c:v>5.7357009590313091E-2</c:v>
                </c:pt>
                <c:pt idx="5246">
                  <c:v>5.7373796588775061E-2</c:v>
                </c:pt>
                <c:pt idx="5247">
                  <c:v>5.7379735117849551E-2</c:v>
                </c:pt>
                <c:pt idx="5248">
                  <c:v>5.7380445140910785E-2</c:v>
                </c:pt>
                <c:pt idx="5249">
                  <c:v>5.7381053962723527E-2</c:v>
                </c:pt>
                <c:pt idx="5250">
                  <c:v>5.7381548855323983E-2</c:v>
                </c:pt>
                <c:pt idx="5251">
                  <c:v>5.7381963980905448E-2</c:v>
                </c:pt>
                <c:pt idx="5252">
                  <c:v>5.7384063749180259E-2</c:v>
                </c:pt>
                <c:pt idx="5253">
                  <c:v>5.7402307142495834E-2</c:v>
                </c:pt>
                <c:pt idx="5254">
                  <c:v>5.7408190469607767E-2</c:v>
                </c:pt>
                <c:pt idx="5255">
                  <c:v>5.7409986218593945E-2</c:v>
                </c:pt>
                <c:pt idx="5256">
                  <c:v>5.7410239308599786E-2</c:v>
                </c:pt>
                <c:pt idx="5257">
                  <c:v>5.7417982136154233E-2</c:v>
                </c:pt>
                <c:pt idx="5258">
                  <c:v>5.7424370966667748E-2</c:v>
                </c:pt>
                <c:pt idx="5259">
                  <c:v>5.7425807196204159E-2</c:v>
                </c:pt>
                <c:pt idx="5260">
                  <c:v>5.7456730098966569E-2</c:v>
                </c:pt>
                <c:pt idx="5261">
                  <c:v>5.7457991928555385E-2</c:v>
                </c:pt>
                <c:pt idx="5262">
                  <c:v>5.746274381589056E-2</c:v>
                </c:pt>
                <c:pt idx="5263">
                  <c:v>5.746315412391767E-2</c:v>
                </c:pt>
                <c:pt idx="5264">
                  <c:v>5.7468211247462708E-2</c:v>
                </c:pt>
                <c:pt idx="5265">
                  <c:v>5.7469803849885981E-2</c:v>
                </c:pt>
                <c:pt idx="5266">
                  <c:v>5.7470071904359932E-2</c:v>
                </c:pt>
                <c:pt idx="5267">
                  <c:v>5.7471624258415233E-2</c:v>
                </c:pt>
                <c:pt idx="5268">
                  <c:v>5.7478341648465436E-2</c:v>
                </c:pt>
                <c:pt idx="5269">
                  <c:v>5.7481098636169348E-2</c:v>
                </c:pt>
                <c:pt idx="5270">
                  <c:v>5.74834149674468E-2</c:v>
                </c:pt>
                <c:pt idx="5271">
                  <c:v>5.7490165430951423E-2</c:v>
                </c:pt>
                <c:pt idx="5272">
                  <c:v>5.7490487696953307E-2</c:v>
                </c:pt>
                <c:pt idx="5273">
                  <c:v>5.7492838523413248E-2</c:v>
                </c:pt>
                <c:pt idx="5274">
                  <c:v>5.7494749943755696E-2</c:v>
                </c:pt>
                <c:pt idx="5275">
                  <c:v>5.7505528089396574E-2</c:v>
                </c:pt>
                <c:pt idx="5276">
                  <c:v>5.7516158009311535E-2</c:v>
                </c:pt>
                <c:pt idx="5277">
                  <c:v>5.7518601914021472E-2</c:v>
                </c:pt>
                <c:pt idx="5278">
                  <c:v>5.7518603821971048E-2</c:v>
                </c:pt>
                <c:pt idx="5279">
                  <c:v>5.7524262607084875E-2</c:v>
                </c:pt>
                <c:pt idx="5280">
                  <c:v>5.7524277864459572E-2</c:v>
                </c:pt>
                <c:pt idx="5281">
                  <c:v>5.7535230324760489E-2</c:v>
                </c:pt>
                <c:pt idx="5282">
                  <c:v>5.7537627231619926E-2</c:v>
                </c:pt>
                <c:pt idx="5283">
                  <c:v>5.7541733973399012E-2</c:v>
                </c:pt>
                <c:pt idx="5284">
                  <c:v>5.7545104334987718E-2</c:v>
                </c:pt>
                <c:pt idx="5285">
                  <c:v>5.7547490714417782E-2</c:v>
                </c:pt>
                <c:pt idx="5286">
                  <c:v>5.7552618833715208E-2</c:v>
                </c:pt>
                <c:pt idx="5287">
                  <c:v>5.7554097447060304E-2</c:v>
                </c:pt>
                <c:pt idx="5288">
                  <c:v>5.755490768554683E-2</c:v>
                </c:pt>
                <c:pt idx="5289">
                  <c:v>5.7555248120744862E-2</c:v>
                </c:pt>
                <c:pt idx="5290">
                  <c:v>5.7556885638500921E-2</c:v>
                </c:pt>
                <c:pt idx="5291">
                  <c:v>5.7562471396481074E-2</c:v>
                </c:pt>
                <c:pt idx="5292">
                  <c:v>5.7572133760126043E-2</c:v>
                </c:pt>
                <c:pt idx="5293">
                  <c:v>5.7576344649795219E-2</c:v>
                </c:pt>
                <c:pt idx="5294">
                  <c:v>5.7577288202971255E-2</c:v>
                </c:pt>
                <c:pt idx="5295">
                  <c:v>5.7578806366229029E-2</c:v>
                </c:pt>
                <c:pt idx="5296">
                  <c:v>5.7589584009358097E-2</c:v>
                </c:pt>
                <c:pt idx="5297">
                  <c:v>5.7594644426128827E-2</c:v>
                </c:pt>
                <c:pt idx="5298">
                  <c:v>5.7595266491769603E-2</c:v>
                </c:pt>
                <c:pt idx="5299">
                  <c:v>5.7599386168676325E-2</c:v>
                </c:pt>
                <c:pt idx="5300">
                  <c:v>5.7603939476049026E-2</c:v>
                </c:pt>
                <c:pt idx="5301">
                  <c:v>5.7618762496701281E-2</c:v>
                </c:pt>
                <c:pt idx="5302">
                  <c:v>5.7619237852425842E-2</c:v>
                </c:pt>
                <c:pt idx="5303">
                  <c:v>5.7619284514476066E-2</c:v>
                </c:pt>
                <c:pt idx="5304">
                  <c:v>5.7626897261945587E-2</c:v>
                </c:pt>
                <c:pt idx="5305">
                  <c:v>5.7644967068884556E-2</c:v>
                </c:pt>
                <c:pt idx="5306">
                  <c:v>5.764567046521285E-2</c:v>
                </c:pt>
                <c:pt idx="5307">
                  <c:v>5.7665201494836005E-2</c:v>
                </c:pt>
                <c:pt idx="5308">
                  <c:v>5.7669996029306336E-2</c:v>
                </c:pt>
                <c:pt idx="5309">
                  <c:v>5.7673854812551495E-2</c:v>
                </c:pt>
                <c:pt idx="5310">
                  <c:v>5.7675935260433464E-2</c:v>
                </c:pt>
                <c:pt idx="5311">
                  <c:v>5.767733840325362E-2</c:v>
                </c:pt>
                <c:pt idx="5312">
                  <c:v>5.7679026240336162E-2</c:v>
                </c:pt>
                <c:pt idx="5313">
                  <c:v>5.7685420635905205E-2</c:v>
                </c:pt>
                <c:pt idx="5314">
                  <c:v>5.7685830993726261E-2</c:v>
                </c:pt>
                <c:pt idx="5315">
                  <c:v>5.7687411706873526E-2</c:v>
                </c:pt>
                <c:pt idx="5316">
                  <c:v>5.7701190958796111E-2</c:v>
                </c:pt>
                <c:pt idx="5317">
                  <c:v>5.7710227048556773E-2</c:v>
                </c:pt>
                <c:pt idx="5318">
                  <c:v>5.7712113394358111E-2</c:v>
                </c:pt>
                <c:pt idx="5319">
                  <c:v>5.7712490596578014E-2</c:v>
                </c:pt>
                <c:pt idx="5320">
                  <c:v>5.7713181718827222E-2</c:v>
                </c:pt>
                <c:pt idx="5321">
                  <c:v>5.7716581893940688E-2</c:v>
                </c:pt>
                <c:pt idx="5322">
                  <c:v>5.7719238241292992E-2</c:v>
                </c:pt>
                <c:pt idx="5323">
                  <c:v>5.7721954835847855E-2</c:v>
                </c:pt>
                <c:pt idx="5324">
                  <c:v>5.7724546152981171E-2</c:v>
                </c:pt>
                <c:pt idx="5325">
                  <c:v>5.7725904464050126E-2</c:v>
                </c:pt>
                <c:pt idx="5326">
                  <c:v>5.7732753324792663E-2</c:v>
                </c:pt>
                <c:pt idx="5327">
                  <c:v>5.7736175832729275E-2</c:v>
                </c:pt>
                <c:pt idx="5328">
                  <c:v>5.773642833888748E-2</c:v>
                </c:pt>
                <c:pt idx="5329">
                  <c:v>5.7750542709092523E-2</c:v>
                </c:pt>
                <c:pt idx="5330">
                  <c:v>5.77649570311074E-2</c:v>
                </c:pt>
                <c:pt idx="5331">
                  <c:v>5.7777114064154311E-2</c:v>
                </c:pt>
                <c:pt idx="5332">
                  <c:v>5.7777734485369159E-2</c:v>
                </c:pt>
                <c:pt idx="5333">
                  <c:v>5.7780307500424621E-2</c:v>
                </c:pt>
                <c:pt idx="5334">
                  <c:v>5.7785219846581359E-2</c:v>
                </c:pt>
                <c:pt idx="5335">
                  <c:v>5.778553023189259E-2</c:v>
                </c:pt>
                <c:pt idx="5336">
                  <c:v>5.7793404225645606E-2</c:v>
                </c:pt>
                <c:pt idx="5337">
                  <c:v>5.7793807939550135E-2</c:v>
                </c:pt>
                <c:pt idx="5338">
                  <c:v>5.7795989073127441E-2</c:v>
                </c:pt>
                <c:pt idx="5339">
                  <c:v>5.7803033779950885E-2</c:v>
                </c:pt>
                <c:pt idx="5340">
                  <c:v>5.7807555094359087E-2</c:v>
                </c:pt>
                <c:pt idx="5341">
                  <c:v>5.7812182283577096E-2</c:v>
                </c:pt>
                <c:pt idx="5342">
                  <c:v>5.7812873266531284E-2</c:v>
                </c:pt>
                <c:pt idx="5343">
                  <c:v>5.7820230858302013E-2</c:v>
                </c:pt>
                <c:pt idx="5344">
                  <c:v>5.7824890134519524E-2</c:v>
                </c:pt>
                <c:pt idx="5345">
                  <c:v>5.7826207529128038E-2</c:v>
                </c:pt>
                <c:pt idx="5346">
                  <c:v>5.7833746556525734E-2</c:v>
                </c:pt>
                <c:pt idx="5347">
                  <c:v>5.7834274055301949E-2</c:v>
                </c:pt>
                <c:pt idx="5348">
                  <c:v>5.784487794269122E-2</c:v>
                </c:pt>
                <c:pt idx="5349">
                  <c:v>5.7852145796686516E-2</c:v>
                </c:pt>
                <c:pt idx="5350">
                  <c:v>5.7857230829064354E-2</c:v>
                </c:pt>
                <c:pt idx="5351">
                  <c:v>5.7857423356273641E-2</c:v>
                </c:pt>
                <c:pt idx="5352">
                  <c:v>5.7860401962691599E-2</c:v>
                </c:pt>
                <c:pt idx="5353">
                  <c:v>5.7862162523562466E-2</c:v>
                </c:pt>
                <c:pt idx="5354">
                  <c:v>5.7865691002028097E-2</c:v>
                </c:pt>
                <c:pt idx="5355">
                  <c:v>5.7867125017135423E-2</c:v>
                </c:pt>
                <c:pt idx="5356">
                  <c:v>5.7871693672021829E-2</c:v>
                </c:pt>
                <c:pt idx="5357">
                  <c:v>5.7872615825512508E-2</c:v>
                </c:pt>
                <c:pt idx="5358">
                  <c:v>5.7873237710730496E-2</c:v>
                </c:pt>
                <c:pt idx="5359">
                  <c:v>5.7875299603942221E-2</c:v>
                </c:pt>
                <c:pt idx="5360">
                  <c:v>5.7878006036538032E-2</c:v>
                </c:pt>
                <c:pt idx="5361">
                  <c:v>5.7882442988949956E-2</c:v>
                </c:pt>
                <c:pt idx="5362">
                  <c:v>5.7885528463337721E-2</c:v>
                </c:pt>
                <c:pt idx="5363">
                  <c:v>5.7886764095920196E-2</c:v>
                </c:pt>
                <c:pt idx="5364">
                  <c:v>5.7890550293872245E-2</c:v>
                </c:pt>
                <c:pt idx="5365">
                  <c:v>5.7892064204256188E-2</c:v>
                </c:pt>
                <c:pt idx="5366">
                  <c:v>5.7896782287945481E-2</c:v>
                </c:pt>
                <c:pt idx="5367">
                  <c:v>5.7902222557522087E-2</c:v>
                </c:pt>
                <c:pt idx="5368">
                  <c:v>5.7903117055028375E-2</c:v>
                </c:pt>
                <c:pt idx="5369">
                  <c:v>5.7909604317940788E-2</c:v>
                </c:pt>
                <c:pt idx="5370">
                  <c:v>5.7912272983377422E-2</c:v>
                </c:pt>
                <c:pt idx="5371">
                  <c:v>5.7912285252462725E-2</c:v>
                </c:pt>
                <c:pt idx="5372">
                  <c:v>5.7917892127273607E-2</c:v>
                </c:pt>
                <c:pt idx="5373">
                  <c:v>5.7920539673780302E-2</c:v>
                </c:pt>
                <c:pt idx="5374">
                  <c:v>5.7920956719943018E-2</c:v>
                </c:pt>
                <c:pt idx="5375">
                  <c:v>5.7923184076091871E-2</c:v>
                </c:pt>
                <c:pt idx="5376">
                  <c:v>5.7926464880201145E-2</c:v>
                </c:pt>
                <c:pt idx="5377">
                  <c:v>5.792858848404947E-2</c:v>
                </c:pt>
                <c:pt idx="5378">
                  <c:v>5.7943335988237754E-2</c:v>
                </c:pt>
                <c:pt idx="5379">
                  <c:v>5.7946932447513255E-2</c:v>
                </c:pt>
                <c:pt idx="5380">
                  <c:v>5.7947129328404179E-2</c:v>
                </c:pt>
                <c:pt idx="5381">
                  <c:v>5.7950968325056529E-2</c:v>
                </c:pt>
                <c:pt idx="5382">
                  <c:v>5.7953079900868731E-2</c:v>
                </c:pt>
                <c:pt idx="5383">
                  <c:v>5.7962901142748935E-2</c:v>
                </c:pt>
                <c:pt idx="5384">
                  <c:v>5.7964203206888332E-2</c:v>
                </c:pt>
                <c:pt idx="5385">
                  <c:v>5.7965060482057629E-2</c:v>
                </c:pt>
                <c:pt idx="5386">
                  <c:v>5.7980459478533364E-2</c:v>
                </c:pt>
                <c:pt idx="5387">
                  <c:v>5.7982788507603633E-2</c:v>
                </c:pt>
                <c:pt idx="5388">
                  <c:v>5.7984660866867932E-2</c:v>
                </c:pt>
                <c:pt idx="5389">
                  <c:v>5.79853477189054E-2</c:v>
                </c:pt>
                <c:pt idx="5390">
                  <c:v>5.7986776967885456E-2</c:v>
                </c:pt>
                <c:pt idx="5391">
                  <c:v>5.799120916582301E-2</c:v>
                </c:pt>
                <c:pt idx="5392">
                  <c:v>5.799324992069832E-2</c:v>
                </c:pt>
                <c:pt idx="5393">
                  <c:v>5.799333341517765E-2</c:v>
                </c:pt>
                <c:pt idx="5394">
                  <c:v>5.7997853452073311E-2</c:v>
                </c:pt>
                <c:pt idx="5395">
                  <c:v>5.8000009940791575E-2</c:v>
                </c:pt>
                <c:pt idx="5396">
                  <c:v>5.8003971055919701E-2</c:v>
                </c:pt>
                <c:pt idx="5397">
                  <c:v>5.8007081096915769E-2</c:v>
                </c:pt>
                <c:pt idx="5398">
                  <c:v>5.8007517816407228E-2</c:v>
                </c:pt>
                <c:pt idx="5399">
                  <c:v>5.801193755192946E-2</c:v>
                </c:pt>
                <c:pt idx="5400">
                  <c:v>5.803832863335856E-2</c:v>
                </c:pt>
                <c:pt idx="5401">
                  <c:v>5.8039637440214564E-2</c:v>
                </c:pt>
                <c:pt idx="5402">
                  <c:v>5.8044992879293433E-2</c:v>
                </c:pt>
                <c:pt idx="5403">
                  <c:v>5.8045948373661949E-2</c:v>
                </c:pt>
                <c:pt idx="5404">
                  <c:v>5.8048091776808919E-2</c:v>
                </c:pt>
                <c:pt idx="5405">
                  <c:v>5.8050639225157408E-2</c:v>
                </c:pt>
                <c:pt idx="5406">
                  <c:v>5.805231979592862E-2</c:v>
                </c:pt>
                <c:pt idx="5407">
                  <c:v>5.8057507339814851E-2</c:v>
                </c:pt>
                <c:pt idx="5408">
                  <c:v>5.8058322692732922E-2</c:v>
                </c:pt>
                <c:pt idx="5409">
                  <c:v>5.8061183601173072E-2</c:v>
                </c:pt>
                <c:pt idx="5410">
                  <c:v>5.8067086380212629E-2</c:v>
                </c:pt>
                <c:pt idx="5411">
                  <c:v>5.8070683158933489E-2</c:v>
                </c:pt>
                <c:pt idx="5412">
                  <c:v>5.8075401047478437E-2</c:v>
                </c:pt>
                <c:pt idx="5413">
                  <c:v>5.8078018673789478E-2</c:v>
                </c:pt>
                <c:pt idx="5414">
                  <c:v>5.8088018055725055E-2</c:v>
                </c:pt>
                <c:pt idx="5415">
                  <c:v>5.8096441196713977E-2</c:v>
                </c:pt>
                <c:pt idx="5416">
                  <c:v>5.8100937930537278E-2</c:v>
                </c:pt>
                <c:pt idx="5417">
                  <c:v>5.8106631808501508E-2</c:v>
                </c:pt>
                <c:pt idx="5418">
                  <c:v>5.8109146795831235E-2</c:v>
                </c:pt>
                <c:pt idx="5419">
                  <c:v>5.8109606981637363E-2</c:v>
                </c:pt>
                <c:pt idx="5420">
                  <c:v>5.8109858965987637E-2</c:v>
                </c:pt>
                <c:pt idx="5421">
                  <c:v>5.8123777578179769E-2</c:v>
                </c:pt>
                <c:pt idx="5422">
                  <c:v>5.8124311267436335E-2</c:v>
                </c:pt>
                <c:pt idx="5423">
                  <c:v>5.8126024076276428E-2</c:v>
                </c:pt>
                <c:pt idx="5424">
                  <c:v>5.8126592883719352E-2</c:v>
                </c:pt>
                <c:pt idx="5425">
                  <c:v>5.8137677245512664E-2</c:v>
                </c:pt>
                <c:pt idx="5426">
                  <c:v>5.8138100709375307E-2</c:v>
                </c:pt>
                <c:pt idx="5427">
                  <c:v>5.8142473449213306E-2</c:v>
                </c:pt>
                <c:pt idx="5428">
                  <c:v>5.8145027657712678E-2</c:v>
                </c:pt>
                <c:pt idx="5429">
                  <c:v>5.8146217126266109E-2</c:v>
                </c:pt>
                <c:pt idx="5430">
                  <c:v>5.8149905210578279E-2</c:v>
                </c:pt>
                <c:pt idx="5431">
                  <c:v>5.8158881321806799E-2</c:v>
                </c:pt>
                <c:pt idx="5432">
                  <c:v>5.8163121667307971E-2</c:v>
                </c:pt>
                <c:pt idx="5433">
                  <c:v>5.8166383609661976E-2</c:v>
                </c:pt>
                <c:pt idx="5434">
                  <c:v>5.8178790080401832E-2</c:v>
                </c:pt>
                <c:pt idx="5435">
                  <c:v>5.818303253907664E-2</c:v>
                </c:pt>
                <c:pt idx="5436">
                  <c:v>5.8183514587733853E-2</c:v>
                </c:pt>
                <c:pt idx="5437">
                  <c:v>5.8194053391392941E-2</c:v>
                </c:pt>
                <c:pt idx="5438">
                  <c:v>5.81987535941213E-2</c:v>
                </c:pt>
                <c:pt idx="5439">
                  <c:v>5.8199864541486068E-2</c:v>
                </c:pt>
                <c:pt idx="5440">
                  <c:v>5.8200120825480095E-2</c:v>
                </c:pt>
                <c:pt idx="5441">
                  <c:v>5.8207662253454195E-2</c:v>
                </c:pt>
                <c:pt idx="5442">
                  <c:v>5.8213227058881323E-2</c:v>
                </c:pt>
                <c:pt idx="5443">
                  <c:v>5.8213753522491807E-2</c:v>
                </c:pt>
                <c:pt idx="5444">
                  <c:v>5.8218895487064604E-2</c:v>
                </c:pt>
                <c:pt idx="5445">
                  <c:v>5.82197173373451E-2</c:v>
                </c:pt>
                <c:pt idx="5446">
                  <c:v>5.8222741871375217E-2</c:v>
                </c:pt>
                <c:pt idx="5447">
                  <c:v>5.8231024484791227E-2</c:v>
                </c:pt>
                <c:pt idx="5448">
                  <c:v>5.8238549366208536E-2</c:v>
                </c:pt>
                <c:pt idx="5449">
                  <c:v>5.8241286715567719E-2</c:v>
                </c:pt>
                <c:pt idx="5450">
                  <c:v>5.8253444582044622E-2</c:v>
                </c:pt>
                <c:pt idx="5451">
                  <c:v>5.8253849942148106E-2</c:v>
                </c:pt>
                <c:pt idx="5452">
                  <c:v>5.8256936821635685E-2</c:v>
                </c:pt>
                <c:pt idx="5453">
                  <c:v>5.8260598438445221E-2</c:v>
                </c:pt>
                <c:pt idx="5454">
                  <c:v>5.826280294071795E-2</c:v>
                </c:pt>
                <c:pt idx="5455">
                  <c:v>5.8263503372490755E-2</c:v>
                </c:pt>
                <c:pt idx="5456">
                  <c:v>5.8267497803070389E-2</c:v>
                </c:pt>
                <c:pt idx="5457">
                  <c:v>5.8274478632932336E-2</c:v>
                </c:pt>
                <c:pt idx="5458">
                  <c:v>5.8275274174403036E-2</c:v>
                </c:pt>
                <c:pt idx="5459">
                  <c:v>5.8285176382901538E-2</c:v>
                </c:pt>
                <c:pt idx="5460">
                  <c:v>5.8285412004092985E-2</c:v>
                </c:pt>
                <c:pt idx="5461">
                  <c:v>5.829711234554491E-2</c:v>
                </c:pt>
                <c:pt idx="5462">
                  <c:v>5.8300046018749496E-2</c:v>
                </c:pt>
                <c:pt idx="5463">
                  <c:v>5.8301450639073327E-2</c:v>
                </c:pt>
                <c:pt idx="5464">
                  <c:v>5.8303780272311423E-2</c:v>
                </c:pt>
                <c:pt idx="5465">
                  <c:v>5.8304263903135034E-2</c:v>
                </c:pt>
                <c:pt idx="5466">
                  <c:v>5.830669993952009E-2</c:v>
                </c:pt>
                <c:pt idx="5467">
                  <c:v>5.8307084827993849E-2</c:v>
                </c:pt>
                <c:pt idx="5468">
                  <c:v>5.8309419641144E-2</c:v>
                </c:pt>
                <c:pt idx="5469">
                  <c:v>5.8321560997550481E-2</c:v>
                </c:pt>
                <c:pt idx="5470">
                  <c:v>5.8325758707321596E-2</c:v>
                </c:pt>
                <c:pt idx="5471">
                  <c:v>5.8329705592267356E-2</c:v>
                </c:pt>
                <c:pt idx="5472">
                  <c:v>5.8331637909469825E-2</c:v>
                </c:pt>
                <c:pt idx="5473">
                  <c:v>5.8335942695259435E-2</c:v>
                </c:pt>
                <c:pt idx="5474">
                  <c:v>5.8346039719311182E-2</c:v>
                </c:pt>
                <c:pt idx="5475">
                  <c:v>5.8346238180920773E-2</c:v>
                </c:pt>
                <c:pt idx="5476">
                  <c:v>5.8348683635616405E-2</c:v>
                </c:pt>
                <c:pt idx="5477">
                  <c:v>5.8355340820138712E-2</c:v>
                </c:pt>
                <c:pt idx="5478">
                  <c:v>5.8367492983709246E-2</c:v>
                </c:pt>
                <c:pt idx="5479">
                  <c:v>5.8367765687739936E-2</c:v>
                </c:pt>
                <c:pt idx="5480">
                  <c:v>5.8376588859680778E-2</c:v>
                </c:pt>
                <c:pt idx="5481">
                  <c:v>5.8378923604328392E-2</c:v>
                </c:pt>
                <c:pt idx="5482">
                  <c:v>5.8384208591175435E-2</c:v>
                </c:pt>
                <c:pt idx="5483">
                  <c:v>5.8389118024205322E-2</c:v>
                </c:pt>
                <c:pt idx="5484">
                  <c:v>5.8392181603064586E-2</c:v>
                </c:pt>
                <c:pt idx="5485">
                  <c:v>5.8399484723955286E-2</c:v>
                </c:pt>
                <c:pt idx="5486">
                  <c:v>5.8404919315168335E-2</c:v>
                </c:pt>
                <c:pt idx="5487">
                  <c:v>5.8409745783491562E-2</c:v>
                </c:pt>
                <c:pt idx="5488">
                  <c:v>5.8410202696370428E-2</c:v>
                </c:pt>
                <c:pt idx="5489">
                  <c:v>5.8412044505213645E-2</c:v>
                </c:pt>
                <c:pt idx="5490">
                  <c:v>5.841750440127802E-2</c:v>
                </c:pt>
                <c:pt idx="5491">
                  <c:v>5.8422739647802091E-2</c:v>
                </c:pt>
                <c:pt idx="5492">
                  <c:v>5.8423065996209278E-2</c:v>
                </c:pt>
                <c:pt idx="5493">
                  <c:v>5.8427778430431676E-2</c:v>
                </c:pt>
                <c:pt idx="5494">
                  <c:v>5.843903269677897E-2</c:v>
                </c:pt>
                <c:pt idx="5495">
                  <c:v>5.84395051929123E-2</c:v>
                </c:pt>
                <c:pt idx="5496">
                  <c:v>5.8447987206343699E-2</c:v>
                </c:pt>
                <c:pt idx="5497">
                  <c:v>5.8452362554630266E-2</c:v>
                </c:pt>
                <c:pt idx="5498">
                  <c:v>5.8452499415372339E-2</c:v>
                </c:pt>
                <c:pt idx="5499">
                  <c:v>5.8455557513491962E-2</c:v>
                </c:pt>
                <c:pt idx="5500">
                  <c:v>5.8460336335407481E-2</c:v>
                </c:pt>
                <c:pt idx="5501">
                  <c:v>5.8460866872795059E-2</c:v>
                </c:pt>
                <c:pt idx="5502">
                  <c:v>5.8476105094368291E-2</c:v>
                </c:pt>
                <c:pt idx="5503">
                  <c:v>5.8480944634355492E-2</c:v>
                </c:pt>
                <c:pt idx="5504">
                  <c:v>5.8496281401546391E-2</c:v>
                </c:pt>
                <c:pt idx="5505">
                  <c:v>5.8497320974728817E-2</c:v>
                </c:pt>
                <c:pt idx="5506">
                  <c:v>5.8505648445115632E-2</c:v>
                </c:pt>
                <c:pt idx="5507">
                  <c:v>5.8506800792576419E-2</c:v>
                </c:pt>
                <c:pt idx="5508">
                  <c:v>5.8510993230839192E-2</c:v>
                </c:pt>
                <c:pt idx="5509">
                  <c:v>5.851201054913524E-2</c:v>
                </c:pt>
                <c:pt idx="5510">
                  <c:v>5.8518840704381514E-2</c:v>
                </c:pt>
                <c:pt idx="5511">
                  <c:v>5.8527722598050724E-2</c:v>
                </c:pt>
                <c:pt idx="5512">
                  <c:v>5.852776257476533E-2</c:v>
                </c:pt>
                <c:pt idx="5513">
                  <c:v>5.8535180949347954E-2</c:v>
                </c:pt>
                <c:pt idx="5514">
                  <c:v>5.8538582473464995E-2</c:v>
                </c:pt>
                <c:pt idx="5515">
                  <c:v>5.8541754407365199E-2</c:v>
                </c:pt>
                <c:pt idx="5516">
                  <c:v>5.8543064887526919E-2</c:v>
                </c:pt>
                <c:pt idx="5517">
                  <c:v>5.8547317715322622E-2</c:v>
                </c:pt>
                <c:pt idx="5518">
                  <c:v>5.8547548334423327E-2</c:v>
                </c:pt>
                <c:pt idx="5519">
                  <c:v>5.8552507283483379E-2</c:v>
                </c:pt>
                <c:pt idx="5520">
                  <c:v>5.8560991951233765E-2</c:v>
                </c:pt>
                <c:pt idx="5521">
                  <c:v>5.8570483118819627E-2</c:v>
                </c:pt>
                <c:pt idx="5522">
                  <c:v>5.8575982798402926E-2</c:v>
                </c:pt>
                <c:pt idx="5523">
                  <c:v>5.8576990980038879E-2</c:v>
                </c:pt>
                <c:pt idx="5524">
                  <c:v>5.8578020485307913E-2</c:v>
                </c:pt>
                <c:pt idx="5525">
                  <c:v>5.8588381227616004E-2</c:v>
                </c:pt>
                <c:pt idx="5526">
                  <c:v>5.8593439425304705E-2</c:v>
                </c:pt>
                <c:pt idx="5527">
                  <c:v>5.8598451370722282E-2</c:v>
                </c:pt>
                <c:pt idx="5528">
                  <c:v>5.860275751825994E-2</c:v>
                </c:pt>
                <c:pt idx="5529">
                  <c:v>5.860484688852341E-2</c:v>
                </c:pt>
                <c:pt idx="5530">
                  <c:v>5.8604991353048863E-2</c:v>
                </c:pt>
                <c:pt idx="5531">
                  <c:v>5.8607191445397611E-2</c:v>
                </c:pt>
                <c:pt idx="5532">
                  <c:v>5.8607839228587144E-2</c:v>
                </c:pt>
                <c:pt idx="5533">
                  <c:v>5.861482839075105E-2</c:v>
                </c:pt>
                <c:pt idx="5534">
                  <c:v>5.8616566301747053E-2</c:v>
                </c:pt>
                <c:pt idx="5535">
                  <c:v>5.861734260646001E-2</c:v>
                </c:pt>
                <c:pt idx="5536">
                  <c:v>5.8623491984295173E-2</c:v>
                </c:pt>
                <c:pt idx="5537">
                  <c:v>5.8624643107868968E-2</c:v>
                </c:pt>
                <c:pt idx="5538">
                  <c:v>5.8628307077192909E-2</c:v>
                </c:pt>
                <c:pt idx="5539">
                  <c:v>5.8636355515541805E-2</c:v>
                </c:pt>
                <c:pt idx="5540">
                  <c:v>5.8637783283222555E-2</c:v>
                </c:pt>
                <c:pt idx="5541">
                  <c:v>5.8641109332334462E-2</c:v>
                </c:pt>
                <c:pt idx="5542">
                  <c:v>5.8642255525102494E-2</c:v>
                </c:pt>
                <c:pt idx="5543">
                  <c:v>5.8643126797609746E-2</c:v>
                </c:pt>
                <c:pt idx="5544">
                  <c:v>5.864452775043949E-2</c:v>
                </c:pt>
                <c:pt idx="5545">
                  <c:v>5.8645748892367289E-2</c:v>
                </c:pt>
                <c:pt idx="5546">
                  <c:v>5.8648688798589754E-2</c:v>
                </c:pt>
                <c:pt idx="5547">
                  <c:v>5.8652587880849483E-2</c:v>
                </c:pt>
                <c:pt idx="5548">
                  <c:v>5.8655665556848868E-2</c:v>
                </c:pt>
                <c:pt idx="5549">
                  <c:v>5.8669263541891725E-2</c:v>
                </c:pt>
                <c:pt idx="5550">
                  <c:v>5.8669491723058353E-2</c:v>
                </c:pt>
                <c:pt idx="5551">
                  <c:v>5.8671341237282792E-2</c:v>
                </c:pt>
                <c:pt idx="5552">
                  <c:v>5.8678979808390874E-2</c:v>
                </c:pt>
                <c:pt idx="5553">
                  <c:v>5.8679217814314066E-2</c:v>
                </c:pt>
                <c:pt idx="5554">
                  <c:v>5.8684009290789652E-2</c:v>
                </c:pt>
                <c:pt idx="5555">
                  <c:v>5.8686436791473673E-2</c:v>
                </c:pt>
                <c:pt idx="5556">
                  <c:v>5.868844382901095E-2</c:v>
                </c:pt>
                <c:pt idx="5557">
                  <c:v>5.8692337196332822E-2</c:v>
                </c:pt>
                <c:pt idx="5558">
                  <c:v>5.870942708044713E-2</c:v>
                </c:pt>
                <c:pt idx="5559">
                  <c:v>5.8713307791582459E-2</c:v>
                </c:pt>
                <c:pt idx="5560">
                  <c:v>5.8718907571946977E-2</c:v>
                </c:pt>
                <c:pt idx="5561">
                  <c:v>5.8723990075532528E-2</c:v>
                </c:pt>
                <c:pt idx="5562">
                  <c:v>5.8732283194132373E-2</c:v>
                </c:pt>
                <c:pt idx="5563">
                  <c:v>5.8733973995571231E-2</c:v>
                </c:pt>
                <c:pt idx="5564">
                  <c:v>5.8735813220329502E-2</c:v>
                </c:pt>
                <c:pt idx="5565">
                  <c:v>5.8738966574370721E-2</c:v>
                </c:pt>
                <c:pt idx="5566">
                  <c:v>5.8742460151431253E-2</c:v>
                </c:pt>
                <c:pt idx="5567">
                  <c:v>5.875290376591602E-2</c:v>
                </c:pt>
                <c:pt idx="5568">
                  <c:v>5.8761970884671166E-2</c:v>
                </c:pt>
                <c:pt idx="5569">
                  <c:v>5.8768347312758484E-2</c:v>
                </c:pt>
                <c:pt idx="5570">
                  <c:v>5.8771136461040596E-2</c:v>
                </c:pt>
                <c:pt idx="5571">
                  <c:v>5.8773991570421957E-2</c:v>
                </c:pt>
                <c:pt idx="5572">
                  <c:v>5.8785394063715524E-2</c:v>
                </c:pt>
                <c:pt idx="5573">
                  <c:v>5.879046599929727E-2</c:v>
                </c:pt>
                <c:pt idx="5574">
                  <c:v>5.8791995725354651E-2</c:v>
                </c:pt>
                <c:pt idx="5575">
                  <c:v>5.8799768694560717E-2</c:v>
                </c:pt>
                <c:pt idx="5576">
                  <c:v>5.8808373490055299E-2</c:v>
                </c:pt>
                <c:pt idx="5577">
                  <c:v>5.8811898782966887E-2</c:v>
                </c:pt>
                <c:pt idx="5578">
                  <c:v>5.8815895058296208E-2</c:v>
                </c:pt>
                <c:pt idx="5579">
                  <c:v>5.881838837101605E-2</c:v>
                </c:pt>
                <c:pt idx="5580">
                  <c:v>5.883112004585711E-2</c:v>
                </c:pt>
                <c:pt idx="5581">
                  <c:v>5.8831329826343204E-2</c:v>
                </c:pt>
                <c:pt idx="5582">
                  <c:v>5.8832829145366583E-2</c:v>
                </c:pt>
                <c:pt idx="5583">
                  <c:v>5.8836400389458809E-2</c:v>
                </c:pt>
                <c:pt idx="5584">
                  <c:v>5.8840216088194008E-2</c:v>
                </c:pt>
                <c:pt idx="5585">
                  <c:v>5.8845207130118871E-2</c:v>
                </c:pt>
                <c:pt idx="5586">
                  <c:v>5.884565858392965E-2</c:v>
                </c:pt>
                <c:pt idx="5587">
                  <c:v>5.8846416610410346E-2</c:v>
                </c:pt>
                <c:pt idx="5588">
                  <c:v>5.8847294053227861E-2</c:v>
                </c:pt>
                <c:pt idx="5589">
                  <c:v>5.8851800502853768E-2</c:v>
                </c:pt>
                <c:pt idx="5590">
                  <c:v>5.8852880682536801E-2</c:v>
                </c:pt>
                <c:pt idx="5591">
                  <c:v>5.8852976821497593E-2</c:v>
                </c:pt>
                <c:pt idx="5592">
                  <c:v>5.8870824223778317E-2</c:v>
                </c:pt>
                <c:pt idx="5593">
                  <c:v>5.8871691144843696E-2</c:v>
                </c:pt>
                <c:pt idx="5594">
                  <c:v>5.888323993125355E-2</c:v>
                </c:pt>
                <c:pt idx="5595">
                  <c:v>5.8884463707571166E-2</c:v>
                </c:pt>
                <c:pt idx="5596">
                  <c:v>5.8885260505204595E-2</c:v>
                </c:pt>
                <c:pt idx="5597">
                  <c:v>5.8887131068790399E-2</c:v>
                </c:pt>
                <c:pt idx="5598">
                  <c:v>5.8888012359272102E-2</c:v>
                </c:pt>
                <c:pt idx="5599">
                  <c:v>5.8898756376033701E-2</c:v>
                </c:pt>
                <c:pt idx="5600">
                  <c:v>5.8899629807732889E-2</c:v>
                </c:pt>
                <c:pt idx="5601">
                  <c:v>5.8903446178290908E-2</c:v>
                </c:pt>
                <c:pt idx="5602">
                  <c:v>5.8906735110229702E-2</c:v>
                </c:pt>
                <c:pt idx="5603">
                  <c:v>5.8916408816668264E-2</c:v>
                </c:pt>
                <c:pt idx="5604">
                  <c:v>5.8930858508905892E-2</c:v>
                </c:pt>
                <c:pt idx="5605">
                  <c:v>5.8939456325508344E-2</c:v>
                </c:pt>
                <c:pt idx="5606">
                  <c:v>5.8941358570405056E-2</c:v>
                </c:pt>
                <c:pt idx="5607">
                  <c:v>5.8941823078623168E-2</c:v>
                </c:pt>
                <c:pt idx="5608">
                  <c:v>5.8945434694281706E-2</c:v>
                </c:pt>
                <c:pt idx="5609">
                  <c:v>5.8947051537981743E-2</c:v>
                </c:pt>
                <c:pt idx="5610">
                  <c:v>5.8947505066708983E-2</c:v>
                </c:pt>
                <c:pt idx="5611">
                  <c:v>5.8971815339726286E-2</c:v>
                </c:pt>
                <c:pt idx="5612">
                  <c:v>5.897753480275103E-2</c:v>
                </c:pt>
                <c:pt idx="5613">
                  <c:v>5.8980009045549009E-2</c:v>
                </c:pt>
                <c:pt idx="5614">
                  <c:v>5.8981341916250152E-2</c:v>
                </c:pt>
                <c:pt idx="5615">
                  <c:v>5.8990375294016184E-2</c:v>
                </c:pt>
                <c:pt idx="5616">
                  <c:v>5.9000660909570568E-2</c:v>
                </c:pt>
                <c:pt idx="5617">
                  <c:v>5.9005520656750798E-2</c:v>
                </c:pt>
                <c:pt idx="5618">
                  <c:v>5.901978512199868E-2</c:v>
                </c:pt>
                <c:pt idx="5619">
                  <c:v>5.9023957925258053E-2</c:v>
                </c:pt>
                <c:pt idx="5620">
                  <c:v>5.9025640545505631E-2</c:v>
                </c:pt>
                <c:pt idx="5621">
                  <c:v>5.9030904233492221E-2</c:v>
                </c:pt>
                <c:pt idx="5622">
                  <c:v>5.9033295896069982E-2</c:v>
                </c:pt>
                <c:pt idx="5623">
                  <c:v>5.9035329925678059E-2</c:v>
                </c:pt>
                <c:pt idx="5624">
                  <c:v>5.9037469429061185E-2</c:v>
                </c:pt>
                <c:pt idx="5625">
                  <c:v>5.9041192758674033E-2</c:v>
                </c:pt>
                <c:pt idx="5626">
                  <c:v>5.9042671860336071E-2</c:v>
                </c:pt>
                <c:pt idx="5627">
                  <c:v>5.9044678360774316E-2</c:v>
                </c:pt>
                <c:pt idx="5628">
                  <c:v>5.9053722846969636E-2</c:v>
                </c:pt>
                <c:pt idx="5629">
                  <c:v>5.9064369012087559E-2</c:v>
                </c:pt>
                <c:pt idx="5630">
                  <c:v>5.9064705451321142E-2</c:v>
                </c:pt>
                <c:pt idx="5631">
                  <c:v>5.9065622674940199E-2</c:v>
                </c:pt>
                <c:pt idx="5632">
                  <c:v>5.9065867021088181E-2</c:v>
                </c:pt>
                <c:pt idx="5633">
                  <c:v>5.9069731989595198E-2</c:v>
                </c:pt>
                <c:pt idx="5634">
                  <c:v>5.9073826949096242E-2</c:v>
                </c:pt>
                <c:pt idx="5635">
                  <c:v>5.9076367500254134E-2</c:v>
                </c:pt>
                <c:pt idx="5636">
                  <c:v>5.9078177125888143E-2</c:v>
                </c:pt>
                <c:pt idx="5637">
                  <c:v>5.9082009216670839E-2</c:v>
                </c:pt>
                <c:pt idx="5638">
                  <c:v>5.9085418625668851E-2</c:v>
                </c:pt>
                <c:pt idx="5639">
                  <c:v>5.9099424347036855E-2</c:v>
                </c:pt>
                <c:pt idx="5640">
                  <c:v>5.9102853566912694E-2</c:v>
                </c:pt>
                <c:pt idx="5641">
                  <c:v>5.9111628046078835E-2</c:v>
                </c:pt>
                <c:pt idx="5642">
                  <c:v>5.9115643482704261E-2</c:v>
                </c:pt>
                <c:pt idx="5643">
                  <c:v>5.9125824600001042E-2</c:v>
                </c:pt>
                <c:pt idx="5644">
                  <c:v>5.9127437876858036E-2</c:v>
                </c:pt>
                <c:pt idx="5645">
                  <c:v>5.9137198428589111E-2</c:v>
                </c:pt>
                <c:pt idx="5646">
                  <c:v>5.9164795341395182E-2</c:v>
                </c:pt>
                <c:pt idx="5647">
                  <c:v>5.9171894417614279E-2</c:v>
                </c:pt>
                <c:pt idx="5648">
                  <c:v>5.9177711275598455E-2</c:v>
                </c:pt>
                <c:pt idx="5649">
                  <c:v>5.9185338177272229E-2</c:v>
                </c:pt>
                <c:pt idx="5650">
                  <c:v>5.9185994617732884E-2</c:v>
                </c:pt>
                <c:pt idx="5651">
                  <c:v>5.9190525574457586E-2</c:v>
                </c:pt>
                <c:pt idx="5652">
                  <c:v>5.9196186920174698E-2</c:v>
                </c:pt>
                <c:pt idx="5653">
                  <c:v>5.9196961652573377E-2</c:v>
                </c:pt>
                <c:pt idx="5654">
                  <c:v>5.919741306269577E-2</c:v>
                </c:pt>
                <c:pt idx="5655">
                  <c:v>5.9200919629367466E-2</c:v>
                </c:pt>
                <c:pt idx="5656">
                  <c:v>5.9206034433484378E-2</c:v>
                </c:pt>
                <c:pt idx="5657">
                  <c:v>5.9206123452000714E-2</c:v>
                </c:pt>
                <c:pt idx="5658">
                  <c:v>5.9210375493443657E-2</c:v>
                </c:pt>
                <c:pt idx="5659">
                  <c:v>5.9219604177085605E-2</c:v>
                </c:pt>
                <c:pt idx="5660">
                  <c:v>5.9220278072996013E-2</c:v>
                </c:pt>
                <c:pt idx="5661">
                  <c:v>5.9224732361154331E-2</c:v>
                </c:pt>
                <c:pt idx="5662">
                  <c:v>5.9226033533083866E-2</c:v>
                </c:pt>
                <c:pt idx="5663">
                  <c:v>5.9226970099561127E-2</c:v>
                </c:pt>
                <c:pt idx="5664">
                  <c:v>5.9236636639782514E-2</c:v>
                </c:pt>
                <c:pt idx="5665">
                  <c:v>5.9236659111792545E-2</c:v>
                </c:pt>
                <c:pt idx="5666">
                  <c:v>5.9237774972217494E-2</c:v>
                </c:pt>
                <c:pt idx="5667">
                  <c:v>5.9239197141843558E-2</c:v>
                </c:pt>
                <c:pt idx="5668">
                  <c:v>5.9241159915455199E-2</c:v>
                </c:pt>
                <c:pt idx="5669">
                  <c:v>5.9245478485849379E-2</c:v>
                </c:pt>
                <c:pt idx="5670">
                  <c:v>5.9246341081364617E-2</c:v>
                </c:pt>
                <c:pt idx="5671">
                  <c:v>5.9254624514306409E-2</c:v>
                </c:pt>
                <c:pt idx="5672">
                  <c:v>5.9257628764291859E-2</c:v>
                </c:pt>
                <c:pt idx="5673">
                  <c:v>5.9263463327249521E-2</c:v>
                </c:pt>
                <c:pt idx="5674">
                  <c:v>5.9273698118538221E-2</c:v>
                </c:pt>
                <c:pt idx="5675">
                  <c:v>5.9275961821126044E-2</c:v>
                </c:pt>
                <c:pt idx="5676">
                  <c:v>5.9278464944122478E-2</c:v>
                </c:pt>
                <c:pt idx="5677">
                  <c:v>5.9284288507779781E-2</c:v>
                </c:pt>
                <c:pt idx="5678">
                  <c:v>5.9303825465153448E-2</c:v>
                </c:pt>
                <c:pt idx="5679">
                  <c:v>5.931089395441469E-2</c:v>
                </c:pt>
                <c:pt idx="5680">
                  <c:v>5.9311818457927101E-2</c:v>
                </c:pt>
                <c:pt idx="5681">
                  <c:v>5.9314572027825863E-2</c:v>
                </c:pt>
                <c:pt idx="5682">
                  <c:v>5.9321745724428165E-2</c:v>
                </c:pt>
                <c:pt idx="5683">
                  <c:v>5.9322180364214994E-2</c:v>
                </c:pt>
                <c:pt idx="5684">
                  <c:v>5.932679898954607E-2</c:v>
                </c:pt>
                <c:pt idx="5685">
                  <c:v>5.9327248613857853E-2</c:v>
                </c:pt>
                <c:pt idx="5686">
                  <c:v>5.9333980295674715E-2</c:v>
                </c:pt>
                <c:pt idx="5687">
                  <c:v>5.9337664339013108E-2</c:v>
                </c:pt>
                <c:pt idx="5688">
                  <c:v>5.9347698266728699E-2</c:v>
                </c:pt>
                <c:pt idx="5689">
                  <c:v>5.9348271582712719E-2</c:v>
                </c:pt>
                <c:pt idx="5690">
                  <c:v>5.9351431351803763E-2</c:v>
                </c:pt>
                <c:pt idx="5691">
                  <c:v>5.9353557023915648E-2</c:v>
                </c:pt>
                <c:pt idx="5692">
                  <c:v>5.935452342582237E-2</c:v>
                </c:pt>
                <c:pt idx="5693">
                  <c:v>5.9355341316545962E-2</c:v>
                </c:pt>
                <c:pt idx="5694">
                  <c:v>5.9361077475107216E-2</c:v>
                </c:pt>
                <c:pt idx="5695">
                  <c:v>5.9365400568351712E-2</c:v>
                </c:pt>
                <c:pt idx="5696">
                  <c:v>5.9367482539328442E-2</c:v>
                </c:pt>
                <c:pt idx="5697">
                  <c:v>5.9371694657229801E-2</c:v>
                </c:pt>
                <c:pt idx="5698">
                  <c:v>5.9374680073612573E-2</c:v>
                </c:pt>
                <c:pt idx="5699">
                  <c:v>5.9378052686584581E-2</c:v>
                </c:pt>
                <c:pt idx="5700">
                  <c:v>5.9379568870527644E-2</c:v>
                </c:pt>
                <c:pt idx="5701">
                  <c:v>5.9381211791143862E-2</c:v>
                </c:pt>
                <c:pt idx="5702">
                  <c:v>5.9386136047718141E-2</c:v>
                </c:pt>
                <c:pt idx="5703">
                  <c:v>5.9388199949634179E-2</c:v>
                </c:pt>
                <c:pt idx="5704">
                  <c:v>5.9392178694004594E-2</c:v>
                </c:pt>
                <c:pt idx="5705">
                  <c:v>5.9395331490180059E-2</c:v>
                </c:pt>
                <c:pt idx="5706">
                  <c:v>5.9398374731106207E-2</c:v>
                </c:pt>
                <c:pt idx="5707">
                  <c:v>5.9401889990356116E-2</c:v>
                </c:pt>
                <c:pt idx="5708">
                  <c:v>5.9404292334978681E-2</c:v>
                </c:pt>
                <c:pt idx="5709">
                  <c:v>5.9404647828251278E-2</c:v>
                </c:pt>
                <c:pt idx="5710">
                  <c:v>5.940643877521401E-2</c:v>
                </c:pt>
                <c:pt idx="5711">
                  <c:v>5.942470009226386E-2</c:v>
                </c:pt>
                <c:pt idx="5712">
                  <c:v>5.9440234237815082E-2</c:v>
                </c:pt>
                <c:pt idx="5713">
                  <c:v>5.9456140061345586E-2</c:v>
                </c:pt>
                <c:pt idx="5714">
                  <c:v>5.9456844904948181E-2</c:v>
                </c:pt>
                <c:pt idx="5715">
                  <c:v>5.945698929148846E-2</c:v>
                </c:pt>
                <c:pt idx="5716">
                  <c:v>5.9469575135893349E-2</c:v>
                </c:pt>
                <c:pt idx="5717">
                  <c:v>5.9474727244602121E-2</c:v>
                </c:pt>
                <c:pt idx="5718">
                  <c:v>5.9474746508437981E-2</c:v>
                </c:pt>
                <c:pt idx="5719">
                  <c:v>5.9480796528420754E-2</c:v>
                </c:pt>
                <c:pt idx="5720">
                  <c:v>5.9489089161481878E-2</c:v>
                </c:pt>
                <c:pt idx="5721">
                  <c:v>5.9496188699605712E-2</c:v>
                </c:pt>
                <c:pt idx="5722">
                  <c:v>5.9497615497957179E-2</c:v>
                </c:pt>
                <c:pt idx="5723">
                  <c:v>5.949922725368495E-2</c:v>
                </c:pt>
                <c:pt idx="5724">
                  <c:v>5.9502467700252026E-2</c:v>
                </c:pt>
                <c:pt idx="5725">
                  <c:v>5.9504883082682092E-2</c:v>
                </c:pt>
                <c:pt idx="5726">
                  <c:v>5.9505410517842527E-2</c:v>
                </c:pt>
                <c:pt idx="5727">
                  <c:v>5.9516772658820605E-2</c:v>
                </c:pt>
                <c:pt idx="5728">
                  <c:v>5.9524221906819941E-2</c:v>
                </c:pt>
                <c:pt idx="5729">
                  <c:v>5.9524974796919539E-2</c:v>
                </c:pt>
                <c:pt idx="5730">
                  <c:v>5.9529913705672621E-2</c:v>
                </c:pt>
                <c:pt idx="5731">
                  <c:v>5.9532356755697791E-2</c:v>
                </c:pt>
                <c:pt idx="5732">
                  <c:v>5.9535282650640564E-2</c:v>
                </c:pt>
                <c:pt idx="5733">
                  <c:v>5.9535978595042671E-2</c:v>
                </c:pt>
                <c:pt idx="5734">
                  <c:v>5.9539987309739972E-2</c:v>
                </c:pt>
                <c:pt idx="5735">
                  <c:v>5.9541121259946372E-2</c:v>
                </c:pt>
                <c:pt idx="5736">
                  <c:v>5.9562812422241596E-2</c:v>
                </c:pt>
                <c:pt idx="5737">
                  <c:v>5.956690448348656E-2</c:v>
                </c:pt>
                <c:pt idx="5738">
                  <c:v>5.9594493804762561E-2</c:v>
                </c:pt>
                <c:pt idx="5739">
                  <c:v>5.9598074006486534E-2</c:v>
                </c:pt>
                <c:pt idx="5740">
                  <c:v>5.9605111114332532E-2</c:v>
                </c:pt>
                <c:pt idx="5741">
                  <c:v>5.9606027859256727E-2</c:v>
                </c:pt>
                <c:pt idx="5742">
                  <c:v>5.960713625196612E-2</c:v>
                </c:pt>
                <c:pt idx="5743">
                  <c:v>5.9612667254670626E-2</c:v>
                </c:pt>
                <c:pt idx="5744">
                  <c:v>5.9618449596948286E-2</c:v>
                </c:pt>
                <c:pt idx="5745">
                  <c:v>5.9625977999563595E-2</c:v>
                </c:pt>
                <c:pt idx="5746">
                  <c:v>5.9632070157920047E-2</c:v>
                </c:pt>
                <c:pt idx="5747">
                  <c:v>5.9644564010860934E-2</c:v>
                </c:pt>
                <c:pt idx="5748">
                  <c:v>5.9645629736958972E-2</c:v>
                </c:pt>
                <c:pt idx="5749">
                  <c:v>5.9645837129558066E-2</c:v>
                </c:pt>
                <c:pt idx="5750">
                  <c:v>5.96471767237432E-2</c:v>
                </c:pt>
                <c:pt idx="5751">
                  <c:v>5.9650792186148438E-2</c:v>
                </c:pt>
                <c:pt idx="5752">
                  <c:v>5.9650799229127971E-2</c:v>
                </c:pt>
                <c:pt idx="5753">
                  <c:v>5.9652836607861914E-2</c:v>
                </c:pt>
                <c:pt idx="5754">
                  <c:v>5.9658136282077612E-2</c:v>
                </c:pt>
                <c:pt idx="5755">
                  <c:v>5.9660117119409328E-2</c:v>
                </c:pt>
                <c:pt idx="5756">
                  <c:v>5.9660706128658925E-2</c:v>
                </c:pt>
                <c:pt idx="5757">
                  <c:v>5.9661215637713871E-2</c:v>
                </c:pt>
                <c:pt idx="5758">
                  <c:v>5.9665261078660992E-2</c:v>
                </c:pt>
                <c:pt idx="5759">
                  <c:v>5.9667745661434513E-2</c:v>
                </c:pt>
                <c:pt idx="5760">
                  <c:v>5.9668397795343386E-2</c:v>
                </c:pt>
                <c:pt idx="5761">
                  <c:v>5.9670116923905336E-2</c:v>
                </c:pt>
                <c:pt idx="5762">
                  <c:v>5.9679459009793989E-2</c:v>
                </c:pt>
                <c:pt idx="5763">
                  <c:v>5.9681799010278924E-2</c:v>
                </c:pt>
                <c:pt idx="5764">
                  <c:v>5.9686040675600127E-2</c:v>
                </c:pt>
                <c:pt idx="5765">
                  <c:v>5.9687480875106669E-2</c:v>
                </c:pt>
                <c:pt idx="5766">
                  <c:v>5.9687886784802302E-2</c:v>
                </c:pt>
                <c:pt idx="5767">
                  <c:v>5.9692911606689325E-2</c:v>
                </c:pt>
                <c:pt idx="5768">
                  <c:v>5.9696532989010009E-2</c:v>
                </c:pt>
                <c:pt idx="5769">
                  <c:v>5.969698603567597E-2</c:v>
                </c:pt>
                <c:pt idx="5770">
                  <c:v>5.9703971664509581E-2</c:v>
                </c:pt>
                <c:pt idx="5771">
                  <c:v>5.9705615431112635E-2</c:v>
                </c:pt>
                <c:pt idx="5772">
                  <c:v>5.9708115052915955E-2</c:v>
                </c:pt>
                <c:pt idx="5773">
                  <c:v>5.9708488672865823E-2</c:v>
                </c:pt>
                <c:pt idx="5774">
                  <c:v>5.9715972860619582E-2</c:v>
                </c:pt>
                <c:pt idx="5775">
                  <c:v>5.9725438799482111E-2</c:v>
                </c:pt>
                <c:pt idx="5776">
                  <c:v>5.9728713348905504E-2</c:v>
                </c:pt>
                <c:pt idx="5777">
                  <c:v>5.9729299532674807E-2</c:v>
                </c:pt>
                <c:pt idx="5778">
                  <c:v>5.9739762399181107E-2</c:v>
                </c:pt>
                <c:pt idx="5779">
                  <c:v>5.9740692890318803E-2</c:v>
                </c:pt>
                <c:pt idx="5780">
                  <c:v>5.9747368382428334E-2</c:v>
                </c:pt>
                <c:pt idx="5781">
                  <c:v>5.9748043167469955E-2</c:v>
                </c:pt>
                <c:pt idx="5782">
                  <c:v>5.9753989037282684E-2</c:v>
                </c:pt>
                <c:pt idx="5783">
                  <c:v>5.9755875163378658E-2</c:v>
                </c:pt>
                <c:pt idx="5784">
                  <c:v>5.9758560932165805E-2</c:v>
                </c:pt>
                <c:pt idx="5785">
                  <c:v>5.9763224194402831E-2</c:v>
                </c:pt>
                <c:pt idx="5786">
                  <c:v>5.9765528464067019E-2</c:v>
                </c:pt>
                <c:pt idx="5787">
                  <c:v>5.9781774643157704E-2</c:v>
                </c:pt>
                <c:pt idx="5788">
                  <c:v>5.979270262573011E-2</c:v>
                </c:pt>
                <c:pt idx="5789">
                  <c:v>5.9794060803382232E-2</c:v>
                </c:pt>
                <c:pt idx="5790">
                  <c:v>5.980545810490856E-2</c:v>
                </c:pt>
                <c:pt idx="5791">
                  <c:v>5.9817172054194234E-2</c:v>
                </c:pt>
                <c:pt idx="5792">
                  <c:v>5.9817300548204333E-2</c:v>
                </c:pt>
                <c:pt idx="5793">
                  <c:v>5.9819740980096237E-2</c:v>
                </c:pt>
                <c:pt idx="5794">
                  <c:v>5.9825836852628766E-2</c:v>
                </c:pt>
                <c:pt idx="5795">
                  <c:v>5.9831902919013746E-2</c:v>
                </c:pt>
                <c:pt idx="5796">
                  <c:v>5.9832606812673106E-2</c:v>
                </c:pt>
                <c:pt idx="5797">
                  <c:v>5.9833798843132113E-2</c:v>
                </c:pt>
                <c:pt idx="5798">
                  <c:v>5.9840758169756647E-2</c:v>
                </c:pt>
                <c:pt idx="5799">
                  <c:v>5.9844463489826305E-2</c:v>
                </c:pt>
                <c:pt idx="5800">
                  <c:v>5.9855673003028187E-2</c:v>
                </c:pt>
                <c:pt idx="5801">
                  <c:v>5.9861173336156037E-2</c:v>
                </c:pt>
                <c:pt idx="5802">
                  <c:v>5.9869320652677249E-2</c:v>
                </c:pt>
                <c:pt idx="5803">
                  <c:v>5.9887377572695133E-2</c:v>
                </c:pt>
                <c:pt idx="5804">
                  <c:v>5.9900682735029465E-2</c:v>
                </c:pt>
                <c:pt idx="5805">
                  <c:v>5.9910180825094139E-2</c:v>
                </c:pt>
                <c:pt idx="5806">
                  <c:v>5.9911257869575518E-2</c:v>
                </c:pt>
                <c:pt idx="5807">
                  <c:v>5.9919622761309688E-2</c:v>
                </c:pt>
                <c:pt idx="5808">
                  <c:v>5.9920729656451899E-2</c:v>
                </c:pt>
                <c:pt idx="5809">
                  <c:v>5.9930177650180383E-2</c:v>
                </c:pt>
                <c:pt idx="5810">
                  <c:v>5.9931615265878646E-2</c:v>
                </c:pt>
                <c:pt idx="5811">
                  <c:v>5.9937654599995227E-2</c:v>
                </c:pt>
                <c:pt idx="5812">
                  <c:v>5.9942071078189496E-2</c:v>
                </c:pt>
                <c:pt idx="5813">
                  <c:v>5.9946949118891313E-2</c:v>
                </c:pt>
                <c:pt idx="5814">
                  <c:v>5.9948859379497899E-2</c:v>
                </c:pt>
                <c:pt idx="5815">
                  <c:v>5.9963037100007277E-2</c:v>
                </c:pt>
                <c:pt idx="5816">
                  <c:v>5.9968422583037029E-2</c:v>
                </c:pt>
                <c:pt idx="5817">
                  <c:v>5.9968741310425067E-2</c:v>
                </c:pt>
                <c:pt idx="5818">
                  <c:v>5.9987740403701473E-2</c:v>
                </c:pt>
                <c:pt idx="5819">
                  <c:v>5.9992205837239965E-2</c:v>
                </c:pt>
                <c:pt idx="5820">
                  <c:v>5.9998258916641678E-2</c:v>
                </c:pt>
                <c:pt idx="5821">
                  <c:v>5.9999440666810289E-2</c:v>
                </c:pt>
                <c:pt idx="5822">
                  <c:v>6.0010359030129967E-2</c:v>
                </c:pt>
                <c:pt idx="5823">
                  <c:v>6.0012347925219256E-2</c:v>
                </c:pt>
                <c:pt idx="5824">
                  <c:v>6.0012473648469733E-2</c:v>
                </c:pt>
                <c:pt idx="5825">
                  <c:v>6.0025317209952078E-2</c:v>
                </c:pt>
                <c:pt idx="5826">
                  <c:v>6.002810977581241E-2</c:v>
                </c:pt>
                <c:pt idx="5827">
                  <c:v>6.0031320992304682E-2</c:v>
                </c:pt>
                <c:pt idx="5828">
                  <c:v>6.0041954637517492E-2</c:v>
                </c:pt>
                <c:pt idx="5829">
                  <c:v>6.0047705189325562E-2</c:v>
                </c:pt>
                <c:pt idx="5830">
                  <c:v>6.0052180472419669E-2</c:v>
                </c:pt>
                <c:pt idx="5831">
                  <c:v>6.0056795160883469E-2</c:v>
                </c:pt>
                <c:pt idx="5832">
                  <c:v>6.0057096544042565E-2</c:v>
                </c:pt>
                <c:pt idx="5833">
                  <c:v>6.0059313840539641E-2</c:v>
                </c:pt>
                <c:pt idx="5834">
                  <c:v>6.0060409127477232E-2</c:v>
                </c:pt>
                <c:pt idx="5835">
                  <c:v>6.0072411888715038E-2</c:v>
                </c:pt>
                <c:pt idx="5836">
                  <c:v>6.0079297625570405E-2</c:v>
                </c:pt>
                <c:pt idx="5837">
                  <c:v>6.0080870961947808E-2</c:v>
                </c:pt>
                <c:pt idx="5838">
                  <c:v>6.0082583417491842E-2</c:v>
                </c:pt>
                <c:pt idx="5839">
                  <c:v>6.0084458178583988E-2</c:v>
                </c:pt>
                <c:pt idx="5840">
                  <c:v>6.0103202323739779E-2</c:v>
                </c:pt>
                <c:pt idx="5841">
                  <c:v>6.0112314460552208E-2</c:v>
                </c:pt>
                <c:pt idx="5842">
                  <c:v>6.0114447183197584E-2</c:v>
                </c:pt>
                <c:pt idx="5843">
                  <c:v>6.0122521419474939E-2</c:v>
                </c:pt>
                <c:pt idx="5844">
                  <c:v>6.0127522021435897E-2</c:v>
                </c:pt>
                <c:pt idx="5845">
                  <c:v>6.0128547197498605E-2</c:v>
                </c:pt>
                <c:pt idx="5846">
                  <c:v>6.0128954934798751E-2</c:v>
                </c:pt>
                <c:pt idx="5847">
                  <c:v>6.0134202163765638E-2</c:v>
                </c:pt>
                <c:pt idx="5848">
                  <c:v>6.0138067730238332E-2</c:v>
                </c:pt>
                <c:pt idx="5849">
                  <c:v>6.0143835519979927E-2</c:v>
                </c:pt>
                <c:pt idx="5850">
                  <c:v>6.0148026527854004E-2</c:v>
                </c:pt>
                <c:pt idx="5851">
                  <c:v>6.0158746398568885E-2</c:v>
                </c:pt>
                <c:pt idx="5852">
                  <c:v>6.0159474318014494E-2</c:v>
                </c:pt>
                <c:pt idx="5853">
                  <c:v>6.0178540600380526E-2</c:v>
                </c:pt>
                <c:pt idx="5854">
                  <c:v>6.0205202594790119E-2</c:v>
                </c:pt>
                <c:pt idx="5855">
                  <c:v>6.0206254124415493E-2</c:v>
                </c:pt>
                <c:pt idx="5856">
                  <c:v>6.0207877160205925E-2</c:v>
                </c:pt>
                <c:pt idx="5857">
                  <c:v>6.0209219569069328E-2</c:v>
                </c:pt>
                <c:pt idx="5858">
                  <c:v>6.0209645995428218E-2</c:v>
                </c:pt>
                <c:pt idx="5859">
                  <c:v>6.02112226006426E-2</c:v>
                </c:pt>
                <c:pt idx="5860">
                  <c:v>6.0215710301259939E-2</c:v>
                </c:pt>
                <c:pt idx="5861">
                  <c:v>6.0219553800095804E-2</c:v>
                </c:pt>
                <c:pt idx="5862">
                  <c:v>6.022122213746961E-2</c:v>
                </c:pt>
                <c:pt idx="5863">
                  <c:v>6.0221247333022809E-2</c:v>
                </c:pt>
                <c:pt idx="5864">
                  <c:v>6.0222613792900948E-2</c:v>
                </c:pt>
                <c:pt idx="5865">
                  <c:v>6.0224206372089695E-2</c:v>
                </c:pt>
                <c:pt idx="5866">
                  <c:v>6.0226964966941576E-2</c:v>
                </c:pt>
                <c:pt idx="5867">
                  <c:v>6.0230040288167919E-2</c:v>
                </c:pt>
                <c:pt idx="5868">
                  <c:v>6.0231184114044378E-2</c:v>
                </c:pt>
                <c:pt idx="5869">
                  <c:v>6.0242757426553162E-2</c:v>
                </c:pt>
                <c:pt idx="5870">
                  <c:v>6.02465763827984E-2</c:v>
                </c:pt>
                <c:pt idx="5871">
                  <c:v>6.0255475230605926E-2</c:v>
                </c:pt>
                <c:pt idx="5872">
                  <c:v>6.0261851142523026E-2</c:v>
                </c:pt>
                <c:pt idx="5873">
                  <c:v>6.0264606389123898E-2</c:v>
                </c:pt>
                <c:pt idx="5874">
                  <c:v>6.0271671952448536E-2</c:v>
                </c:pt>
                <c:pt idx="5875">
                  <c:v>6.0285939688649925E-2</c:v>
                </c:pt>
                <c:pt idx="5876">
                  <c:v>6.028653672964035E-2</c:v>
                </c:pt>
                <c:pt idx="5877">
                  <c:v>6.0287617821215944E-2</c:v>
                </c:pt>
                <c:pt idx="5878">
                  <c:v>6.0307975923064694E-2</c:v>
                </c:pt>
                <c:pt idx="5879">
                  <c:v>6.0315726889264232E-2</c:v>
                </c:pt>
                <c:pt idx="5880">
                  <c:v>6.0315730263844625E-2</c:v>
                </c:pt>
                <c:pt idx="5881">
                  <c:v>6.0316554781584708E-2</c:v>
                </c:pt>
                <c:pt idx="5882">
                  <c:v>6.0326824409615343E-2</c:v>
                </c:pt>
                <c:pt idx="5883">
                  <c:v>6.0329326551296303E-2</c:v>
                </c:pt>
                <c:pt idx="5884">
                  <c:v>6.0335270736856961E-2</c:v>
                </c:pt>
                <c:pt idx="5885">
                  <c:v>6.0342808633073508E-2</c:v>
                </c:pt>
                <c:pt idx="5886">
                  <c:v>6.0348322629008244E-2</c:v>
                </c:pt>
                <c:pt idx="5887">
                  <c:v>6.0349380969985322E-2</c:v>
                </c:pt>
                <c:pt idx="5888">
                  <c:v>6.0353103300879063E-2</c:v>
                </c:pt>
                <c:pt idx="5889">
                  <c:v>6.0357607471227759E-2</c:v>
                </c:pt>
                <c:pt idx="5890">
                  <c:v>6.0360828575213077E-2</c:v>
                </c:pt>
                <c:pt idx="5891">
                  <c:v>6.0364969424996806E-2</c:v>
                </c:pt>
                <c:pt idx="5892">
                  <c:v>6.036619398569254E-2</c:v>
                </c:pt>
                <c:pt idx="5893">
                  <c:v>6.0369584237779383E-2</c:v>
                </c:pt>
                <c:pt idx="5894">
                  <c:v>6.0375165878032488E-2</c:v>
                </c:pt>
                <c:pt idx="5895">
                  <c:v>6.0378564704361315E-2</c:v>
                </c:pt>
                <c:pt idx="5896">
                  <c:v>6.0383129208848807E-2</c:v>
                </c:pt>
                <c:pt idx="5897">
                  <c:v>6.0386390507811027E-2</c:v>
                </c:pt>
                <c:pt idx="5898">
                  <c:v>6.0386407220821114E-2</c:v>
                </c:pt>
                <c:pt idx="5899">
                  <c:v>6.0386749072447454E-2</c:v>
                </c:pt>
                <c:pt idx="5900">
                  <c:v>6.038866963470868E-2</c:v>
                </c:pt>
                <c:pt idx="5901">
                  <c:v>6.0396616051176633E-2</c:v>
                </c:pt>
                <c:pt idx="5902">
                  <c:v>6.0398439916543367E-2</c:v>
                </c:pt>
                <c:pt idx="5903">
                  <c:v>6.0401616947199033E-2</c:v>
                </c:pt>
                <c:pt idx="5904">
                  <c:v>6.0415521636703717E-2</c:v>
                </c:pt>
                <c:pt idx="5905">
                  <c:v>6.0425278297786544E-2</c:v>
                </c:pt>
                <c:pt idx="5906">
                  <c:v>6.0427103161664775E-2</c:v>
                </c:pt>
                <c:pt idx="5907">
                  <c:v>6.0430800662614192E-2</c:v>
                </c:pt>
                <c:pt idx="5908">
                  <c:v>6.0440339059118608E-2</c:v>
                </c:pt>
                <c:pt idx="5909">
                  <c:v>6.0444166832132717E-2</c:v>
                </c:pt>
                <c:pt idx="5910">
                  <c:v>6.0444992394553587E-2</c:v>
                </c:pt>
                <c:pt idx="5911">
                  <c:v>6.0451189760371671E-2</c:v>
                </c:pt>
                <c:pt idx="5912">
                  <c:v>6.0458981350743013E-2</c:v>
                </c:pt>
                <c:pt idx="5913">
                  <c:v>6.0464873685525999E-2</c:v>
                </c:pt>
                <c:pt idx="5914">
                  <c:v>6.0472518136049036E-2</c:v>
                </c:pt>
                <c:pt idx="5915">
                  <c:v>6.0473166819173141E-2</c:v>
                </c:pt>
                <c:pt idx="5916">
                  <c:v>6.0483199324805836E-2</c:v>
                </c:pt>
                <c:pt idx="5917">
                  <c:v>6.0484176425422032E-2</c:v>
                </c:pt>
                <c:pt idx="5918">
                  <c:v>6.049328251096453E-2</c:v>
                </c:pt>
                <c:pt idx="5919">
                  <c:v>6.050354097441657E-2</c:v>
                </c:pt>
                <c:pt idx="5920">
                  <c:v>6.050977922587597E-2</c:v>
                </c:pt>
                <c:pt idx="5921">
                  <c:v>6.0516959614935528E-2</c:v>
                </c:pt>
                <c:pt idx="5922">
                  <c:v>6.0518801904418718E-2</c:v>
                </c:pt>
                <c:pt idx="5923">
                  <c:v>6.0519622286355546E-2</c:v>
                </c:pt>
                <c:pt idx="5924">
                  <c:v>6.0521548275469073E-2</c:v>
                </c:pt>
                <c:pt idx="5925">
                  <c:v>6.0525165945281678E-2</c:v>
                </c:pt>
                <c:pt idx="5926">
                  <c:v>6.0537164074682792E-2</c:v>
                </c:pt>
                <c:pt idx="5927">
                  <c:v>6.0542412483104435E-2</c:v>
                </c:pt>
                <c:pt idx="5928">
                  <c:v>6.0542519805503181E-2</c:v>
                </c:pt>
                <c:pt idx="5929">
                  <c:v>6.0551357331254829E-2</c:v>
                </c:pt>
                <c:pt idx="5930">
                  <c:v>6.0563508273589139E-2</c:v>
                </c:pt>
                <c:pt idx="5931">
                  <c:v>6.0573804208566617E-2</c:v>
                </c:pt>
                <c:pt idx="5932">
                  <c:v>6.0578571834020378E-2</c:v>
                </c:pt>
                <c:pt idx="5933">
                  <c:v>6.0581824271956242E-2</c:v>
                </c:pt>
                <c:pt idx="5934">
                  <c:v>6.0583811672517252E-2</c:v>
                </c:pt>
                <c:pt idx="5935">
                  <c:v>6.0589167426639223E-2</c:v>
                </c:pt>
                <c:pt idx="5936">
                  <c:v>6.0590087849758723E-2</c:v>
                </c:pt>
                <c:pt idx="5937">
                  <c:v>6.059176221789242E-2</c:v>
                </c:pt>
                <c:pt idx="5938">
                  <c:v>6.0594494792305387E-2</c:v>
                </c:pt>
                <c:pt idx="5939">
                  <c:v>6.060410193524568E-2</c:v>
                </c:pt>
                <c:pt idx="5940">
                  <c:v>6.0605665247256635E-2</c:v>
                </c:pt>
                <c:pt idx="5941">
                  <c:v>6.0608987224268773E-2</c:v>
                </c:pt>
                <c:pt idx="5942">
                  <c:v>6.060934212614022E-2</c:v>
                </c:pt>
                <c:pt idx="5943">
                  <c:v>6.0615563775256343E-2</c:v>
                </c:pt>
                <c:pt idx="5944">
                  <c:v>6.0620734684771582E-2</c:v>
                </c:pt>
                <c:pt idx="5945">
                  <c:v>6.0628753768622312E-2</c:v>
                </c:pt>
                <c:pt idx="5946">
                  <c:v>6.0630118335747163E-2</c:v>
                </c:pt>
                <c:pt idx="5947">
                  <c:v>6.0631019978049316E-2</c:v>
                </c:pt>
                <c:pt idx="5948">
                  <c:v>6.063704056589736E-2</c:v>
                </c:pt>
                <c:pt idx="5949">
                  <c:v>6.0644024147590958E-2</c:v>
                </c:pt>
                <c:pt idx="5950">
                  <c:v>6.0645299529403118E-2</c:v>
                </c:pt>
                <c:pt idx="5951">
                  <c:v>6.0647503416239257E-2</c:v>
                </c:pt>
                <c:pt idx="5952">
                  <c:v>6.0647511377357466E-2</c:v>
                </c:pt>
                <c:pt idx="5953">
                  <c:v>6.0649007418698497E-2</c:v>
                </c:pt>
                <c:pt idx="5954">
                  <c:v>6.0649061762617862E-2</c:v>
                </c:pt>
                <c:pt idx="5955">
                  <c:v>6.0654060747936889E-2</c:v>
                </c:pt>
                <c:pt idx="5956">
                  <c:v>6.065494038267083E-2</c:v>
                </c:pt>
                <c:pt idx="5957">
                  <c:v>6.0662364139892899E-2</c:v>
                </c:pt>
                <c:pt idx="5958">
                  <c:v>6.0667423474183746E-2</c:v>
                </c:pt>
                <c:pt idx="5959">
                  <c:v>6.0668674869490902E-2</c:v>
                </c:pt>
                <c:pt idx="5960">
                  <c:v>6.0675464719502914E-2</c:v>
                </c:pt>
                <c:pt idx="5961">
                  <c:v>6.0687530204903695E-2</c:v>
                </c:pt>
                <c:pt idx="5962">
                  <c:v>6.0689574708292726E-2</c:v>
                </c:pt>
                <c:pt idx="5963">
                  <c:v>6.0690757712027255E-2</c:v>
                </c:pt>
                <c:pt idx="5964">
                  <c:v>6.0699288593559997E-2</c:v>
                </c:pt>
                <c:pt idx="5965">
                  <c:v>6.0713623428044095E-2</c:v>
                </c:pt>
                <c:pt idx="5966">
                  <c:v>6.0714057067691174E-2</c:v>
                </c:pt>
                <c:pt idx="5967">
                  <c:v>6.0717635997765473E-2</c:v>
                </c:pt>
                <c:pt idx="5968">
                  <c:v>6.071786950367164E-2</c:v>
                </c:pt>
                <c:pt idx="5969">
                  <c:v>6.0725354581928404E-2</c:v>
                </c:pt>
                <c:pt idx="5970">
                  <c:v>6.0726044198350815E-2</c:v>
                </c:pt>
                <c:pt idx="5971">
                  <c:v>6.072701666646374E-2</c:v>
                </c:pt>
                <c:pt idx="5972">
                  <c:v>6.0733233515777751E-2</c:v>
                </c:pt>
                <c:pt idx="5973">
                  <c:v>6.0737475846573297E-2</c:v>
                </c:pt>
                <c:pt idx="5974">
                  <c:v>6.0739998559260044E-2</c:v>
                </c:pt>
                <c:pt idx="5975">
                  <c:v>6.0745816598862135E-2</c:v>
                </c:pt>
                <c:pt idx="5976">
                  <c:v>6.07467372544368E-2</c:v>
                </c:pt>
                <c:pt idx="5977">
                  <c:v>6.0754420666362385E-2</c:v>
                </c:pt>
                <c:pt idx="5978">
                  <c:v>6.075908951707043E-2</c:v>
                </c:pt>
                <c:pt idx="5979">
                  <c:v>6.0761468929097839E-2</c:v>
                </c:pt>
                <c:pt idx="5980">
                  <c:v>6.076866490052768E-2</c:v>
                </c:pt>
                <c:pt idx="5981">
                  <c:v>6.07710747083825E-2</c:v>
                </c:pt>
                <c:pt idx="5982">
                  <c:v>6.0771686970931604E-2</c:v>
                </c:pt>
                <c:pt idx="5983">
                  <c:v>6.0771709131628215E-2</c:v>
                </c:pt>
                <c:pt idx="5984">
                  <c:v>6.0775914350377436E-2</c:v>
                </c:pt>
                <c:pt idx="5985">
                  <c:v>6.0780109288876671E-2</c:v>
                </c:pt>
                <c:pt idx="5986">
                  <c:v>6.0787570021254123E-2</c:v>
                </c:pt>
                <c:pt idx="5987">
                  <c:v>6.0787741026768982E-2</c:v>
                </c:pt>
                <c:pt idx="5988">
                  <c:v>6.0791898367690056E-2</c:v>
                </c:pt>
                <c:pt idx="5989">
                  <c:v>6.0792979625836852E-2</c:v>
                </c:pt>
                <c:pt idx="5990">
                  <c:v>6.0797854858306355E-2</c:v>
                </c:pt>
                <c:pt idx="5991">
                  <c:v>6.0799385662322791E-2</c:v>
                </c:pt>
                <c:pt idx="5992">
                  <c:v>6.080746562666528E-2</c:v>
                </c:pt>
                <c:pt idx="5993">
                  <c:v>6.0813371641123881E-2</c:v>
                </c:pt>
                <c:pt idx="5994">
                  <c:v>6.0819472221784743E-2</c:v>
                </c:pt>
                <c:pt idx="5995">
                  <c:v>6.0824403315894227E-2</c:v>
                </c:pt>
                <c:pt idx="5996">
                  <c:v>6.0835634178397768E-2</c:v>
                </c:pt>
                <c:pt idx="5997">
                  <c:v>6.0844878922255319E-2</c:v>
                </c:pt>
                <c:pt idx="5998">
                  <c:v>6.08528454017494E-2</c:v>
                </c:pt>
                <c:pt idx="5999">
                  <c:v>6.0859247414323914E-2</c:v>
                </c:pt>
                <c:pt idx="6000">
                  <c:v>6.0862907875652184E-2</c:v>
                </c:pt>
                <c:pt idx="6001">
                  <c:v>6.0869892668681702E-2</c:v>
                </c:pt>
                <c:pt idx="6002">
                  <c:v>6.0875042814958036E-2</c:v>
                </c:pt>
                <c:pt idx="6003">
                  <c:v>6.087569838950313E-2</c:v>
                </c:pt>
                <c:pt idx="6004">
                  <c:v>6.0883000473914706E-2</c:v>
                </c:pt>
                <c:pt idx="6005">
                  <c:v>6.0884186337682999E-2</c:v>
                </c:pt>
                <c:pt idx="6006">
                  <c:v>6.0886553458757264E-2</c:v>
                </c:pt>
                <c:pt idx="6007">
                  <c:v>6.0886876157904446E-2</c:v>
                </c:pt>
                <c:pt idx="6008">
                  <c:v>6.0888244227121691E-2</c:v>
                </c:pt>
                <c:pt idx="6009">
                  <c:v>6.0917536470755707E-2</c:v>
                </c:pt>
                <c:pt idx="6010">
                  <c:v>6.0926397433545443E-2</c:v>
                </c:pt>
                <c:pt idx="6011">
                  <c:v>6.0926997096275137E-2</c:v>
                </c:pt>
                <c:pt idx="6012">
                  <c:v>6.0931731104821862E-2</c:v>
                </c:pt>
                <c:pt idx="6013">
                  <c:v>6.0953120262489779E-2</c:v>
                </c:pt>
                <c:pt idx="6014">
                  <c:v>6.0958417657128061E-2</c:v>
                </c:pt>
                <c:pt idx="6015">
                  <c:v>6.0974474733414219E-2</c:v>
                </c:pt>
                <c:pt idx="6016">
                  <c:v>6.0976928060276991E-2</c:v>
                </c:pt>
                <c:pt idx="6017">
                  <c:v>6.0997777745309456E-2</c:v>
                </c:pt>
                <c:pt idx="6018">
                  <c:v>6.0998903915638225E-2</c:v>
                </c:pt>
                <c:pt idx="6019">
                  <c:v>6.0999327758772148E-2</c:v>
                </c:pt>
                <c:pt idx="6020">
                  <c:v>6.1002679108604907E-2</c:v>
                </c:pt>
                <c:pt idx="6021">
                  <c:v>6.1003112059213827E-2</c:v>
                </c:pt>
                <c:pt idx="6022">
                  <c:v>6.1003126085034554E-2</c:v>
                </c:pt>
                <c:pt idx="6023">
                  <c:v>6.1007037033540712E-2</c:v>
                </c:pt>
                <c:pt idx="6024">
                  <c:v>6.1019040991582951E-2</c:v>
                </c:pt>
                <c:pt idx="6025">
                  <c:v>6.1020345105086582E-2</c:v>
                </c:pt>
                <c:pt idx="6026">
                  <c:v>6.1030719365481101E-2</c:v>
                </c:pt>
                <c:pt idx="6027">
                  <c:v>6.1079292301448485E-2</c:v>
                </c:pt>
                <c:pt idx="6028">
                  <c:v>6.1082812266575415E-2</c:v>
                </c:pt>
                <c:pt idx="6029">
                  <c:v>6.1090002022427647E-2</c:v>
                </c:pt>
                <c:pt idx="6030">
                  <c:v>6.110790158142998E-2</c:v>
                </c:pt>
                <c:pt idx="6031">
                  <c:v>6.1113032202685824E-2</c:v>
                </c:pt>
                <c:pt idx="6032">
                  <c:v>6.1113490723547104E-2</c:v>
                </c:pt>
                <c:pt idx="6033">
                  <c:v>6.1113835410488981E-2</c:v>
                </c:pt>
                <c:pt idx="6034">
                  <c:v>6.1114831392976798E-2</c:v>
                </c:pt>
                <c:pt idx="6035">
                  <c:v>6.1118149666155919E-2</c:v>
                </c:pt>
                <c:pt idx="6036">
                  <c:v>6.1124751370333907E-2</c:v>
                </c:pt>
                <c:pt idx="6037">
                  <c:v>6.1138458414214281E-2</c:v>
                </c:pt>
                <c:pt idx="6038">
                  <c:v>6.1138746020256152E-2</c:v>
                </c:pt>
                <c:pt idx="6039">
                  <c:v>6.113951947794094E-2</c:v>
                </c:pt>
                <c:pt idx="6040">
                  <c:v>6.1150116735408488E-2</c:v>
                </c:pt>
                <c:pt idx="6041">
                  <c:v>6.1150314507711467E-2</c:v>
                </c:pt>
                <c:pt idx="6042">
                  <c:v>6.1154812871910602E-2</c:v>
                </c:pt>
                <c:pt idx="6043">
                  <c:v>6.1169677234500064E-2</c:v>
                </c:pt>
                <c:pt idx="6044">
                  <c:v>6.1169896035479621E-2</c:v>
                </c:pt>
                <c:pt idx="6045">
                  <c:v>6.1177023496532756E-2</c:v>
                </c:pt>
                <c:pt idx="6046">
                  <c:v>6.1186468917813874E-2</c:v>
                </c:pt>
                <c:pt idx="6047">
                  <c:v>6.1186477839372921E-2</c:v>
                </c:pt>
                <c:pt idx="6048">
                  <c:v>6.1191051324005263E-2</c:v>
                </c:pt>
                <c:pt idx="6049">
                  <c:v>6.1191232519448802E-2</c:v>
                </c:pt>
                <c:pt idx="6050">
                  <c:v>6.1191984839711333E-2</c:v>
                </c:pt>
                <c:pt idx="6051">
                  <c:v>6.1193512349756229E-2</c:v>
                </c:pt>
                <c:pt idx="6052">
                  <c:v>6.1194694291595297E-2</c:v>
                </c:pt>
                <c:pt idx="6053">
                  <c:v>6.1194719006169684E-2</c:v>
                </c:pt>
                <c:pt idx="6054">
                  <c:v>6.120211351055671E-2</c:v>
                </c:pt>
                <c:pt idx="6055">
                  <c:v>6.1217297506794166E-2</c:v>
                </c:pt>
                <c:pt idx="6056">
                  <c:v>6.1228048172867311E-2</c:v>
                </c:pt>
                <c:pt idx="6057">
                  <c:v>6.1228103800935463E-2</c:v>
                </c:pt>
                <c:pt idx="6058">
                  <c:v>6.1235790401724222E-2</c:v>
                </c:pt>
                <c:pt idx="6059">
                  <c:v>6.1237036712313397E-2</c:v>
                </c:pt>
                <c:pt idx="6060">
                  <c:v>6.1240120125686914E-2</c:v>
                </c:pt>
                <c:pt idx="6061">
                  <c:v>6.1247873817757981E-2</c:v>
                </c:pt>
                <c:pt idx="6062">
                  <c:v>6.1253214972460945E-2</c:v>
                </c:pt>
                <c:pt idx="6063">
                  <c:v>6.1266732327347917E-2</c:v>
                </c:pt>
                <c:pt idx="6064">
                  <c:v>6.1282990796671655E-2</c:v>
                </c:pt>
                <c:pt idx="6065">
                  <c:v>6.1285491052062824E-2</c:v>
                </c:pt>
                <c:pt idx="6066">
                  <c:v>6.1286681335943838E-2</c:v>
                </c:pt>
                <c:pt idx="6067">
                  <c:v>6.12904567687238E-2</c:v>
                </c:pt>
                <c:pt idx="6068">
                  <c:v>6.1294540203265413E-2</c:v>
                </c:pt>
                <c:pt idx="6069">
                  <c:v>6.1296660646144252E-2</c:v>
                </c:pt>
                <c:pt idx="6070">
                  <c:v>6.1305394473171848E-2</c:v>
                </c:pt>
                <c:pt idx="6071">
                  <c:v>6.1305845305785756E-2</c:v>
                </c:pt>
                <c:pt idx="6072">
                  <c:v>6.1316047657954398E-2</c:v>
                </c:pt>
                <c:pt idx="6073">
                  <c:v>6.1318007108288386E-2</c:v>
                </c:pt>
                <c:pt idx="6074">
                  <c:v>6.1322669540920804E-2</c:v>
                </c:pt>
                <c:pt idx="6075">
                  <c:v>6.1328924966903342E-2</c:v>
                </c:pt>
                <c:pt idx="6076">
                  <c:v>6.1331018214989097E-2</c:v>
                </c:pt>
                <c:pt idx="6077">
                  <c:v>6.1333117515537827E-2</c:v>
                </c:pt>
                <c:pt idx="6078">
                  <c:v>6.1339166459132954E-2</c:v>
                </c:pt>
                <c:pt idx="6079">
                  <c:v>6.1348182479068702E-2</c:v>
                </c:pt>
                <c:pt idx="6080">
                  <c:v>6.1360465847171142E-2</c:v>
                </c:pt>
                <c:pt idx="6081">
                  <c:v>6.1366861845081555E-2</c:v>
                </c:pt>
                <c:pt idx="6082">
                  <c:v>6.1367818851447486E-2</c:v>
                </c:pt>
                <c:pt idx="6083">
                  <c:v>6.1370320954449387E-2</c:v>
                </c:pt>
                <c:pt idx="6084">
                  <c:v>6.1376596873044642E-2</c:v>
                </c:pt>
                <c:pt idx="6085">
                  <c:v>6.1384352880768045E-2</c:v>
                </c:pt>
                <c:pt idx="6086">
                  <c:v>6.1387079824261948E-2</c:v>
                </c:pt>
                <c:pt idx="6087">
                  <c:v>6.1389738155745777E-2</c:v>
                </c:pt>
                <c:pt idx="6088">
                  <c:v>6.1391061123004187E-2</c:v>
                </c:pt>
                <c:pt idx="6089">
                  <c:v>6.1392334554009054E-2</c:v>
                </c:pt>
                <c:pt idx="6090">
                  <c:v>6.1393332362881692E-2</c:v>
                </c:pt>
                <c:pt idx="6091">
                  <c:v>6.1396529250776322E-2</c:v>
                </c:pt>
                <c:pt idx="6092">
                  <c:v>6.1408650353837801E-2</c:v>
                </c:pt>
                <c:pt idx="6093">
                  <c:v>6.1413162076279892E-2</c:v>
                </c:pt>
                <c:pt idx="6094">
                  <c:v>6.1418075974586817E-2</c:v>
                </c:pt>
                <c:pt idx="6095">
                  <c:v>6.1418226717748547E-2</c:v>
                </c:pt>
                <c:pt idx="6096">
                  <c:v>6.1418814732136395E-2</c:v>
                </c:pt>
                <c:pt idx="6097">
                  <c:v>6.1435479810289184E-2</c:v>
                </c:pt>
                <c:pt idx="6098">
                  <c:v>6.143829189942851E-2</c:v>
                </c:pt>
                <c:pt idx="6099">
                  <c:v>6.1444145882672885E-2</c:v>
                </c:pt>
                <c:pt idx="6100">
                  <c:v>6.1449464903917672E-2</c:v>
                </c:pt>
                <c:pt idx="6101">
                  <c:v>6.1454848299217657E-2</c:v>
                </c:pt>
                <c:pt idx="6102">
                  <c:v>6.1470216607643735E-2</c:v>
                </c:pt>
                <c:pt idx="6103">
                  <c:v>6.1470341984056542E-2</c:v>
                </c:pt>
                <c:pt idx="6104">
                  <c:v>6.1472332335695823E-2</c:v>
                </c:pt>
                <c:pt idx="6105">
                  <c:v>6.1474991442818538E-2</c:v>
                </c:pt>
                <c:pt idx="6106">
                  <c:v>6.1477601279498639E-2</c:v>
                </c:pt>
                <c:pt idx="6107">
                  <c:v>6.1482279551988706E-2</c:v>
                </c:pt>
                <c:pt idx="6108">
                  <c:v>6.1484818842208799E-2</c:v>
                </c:pt>
                <c:pt idx="6109">
                  <c:v>6.1489802260017212E-2</c:v>
                </c:pt>
                <c:pt idx="6110">
                  <c:v>6.1502350312918397E-2</c:v>
                </c:pt>
                <c:pt idx="6111">
                  <c:v>6.1514041332195957E-2</c:v>
                </c:pt>
                <c:pt idx="6112">
                  <c:v>6.1518185476532317E-2</c:v>
                </c:pt>
                <c:pt idx="6113">
                  <c:v>6.1524760924692945E-2</c:v>
                </c:pt>
                <c:pt idx="6114">
                  <c:v>6.1525329381456606E-2</c:v>
                </c:pt>
                <c:pt idx="6115">
                  <c:v>6.1526066389698597E-2</c:v>
                </c:pt>
                <c:pt idx="6116">
                  <c:v>6.1527115765649842E-2</c:v>
                </c:pt>
                <c:pt idx="6117">
                  <c:v>6.1536841853543134E-2</c:v>
                </c:pt>
                <c:pt idx="6118">
                  <c:v>6.1538585592840089E-2</c:v>
                </c:pt>
                <c:pt idx="6119">
                  <c:v>6.1541330476516665E-2</c:v>
                </c:pt>
                <c:pt idx="6120">
                  <c:v>6.1548196697563284E-2</c:v>
                </c:pt>
                <c:pt idx="6121">
                  <c:v>6.1548213997230761E-2</c:v>
                </c:pt>
                <c:pt idx="6122">
                  <c:v>6.1552617905258789E-2</c:v>
                </c:pt>
                <c:pt idx="6123">
                  <c:v>6.1564014290825142E-2</c:v>
                </c:pt>
                <c:pt idx="6124">
                  <c:v>6.1567535611667612E-2</c:v>
                </c:pt>
                <c:pt idx="6125">
                  <c:v>6.1577561506679368E-2</c:v>
                </c:pt>
                <c:pt idx="6126">
                  <c:v>6.1578530256793496E-2</c:v>
                </c:pt>
                <c:pt idx="6127">
                  <c:v>6.1580736152518245E-2</c:v>
                </c:pt>
                <c:pt idx="6128">
                  <c:v>6.1587999730961407E-2</c:v>
                </c:pt>
                <c:pt idx="6129">
                  <c:v>6.1596814370430186E-2</c:v>
                </c:pt>
                <c:pt idx="6130">
                  <c:v>6.1597118049829591E-2</c:v>
                </c:pt>
                <c:pt idx="6131">
                  <c:v>6.1604876599398617E-2</c:v>
                </c:pt>
                <c:pt idx="6132">
                  <c:v>6.1607399843807364E-2</c:v>
                </c:pt>
                <c:pt idx="6133">
                  <c:v>6.1614033886704167E-2</c:v>
                </c:pt>
                <c:pt idx="6134">
                  <c:v>6.1621751207518782E-2</c:v>
                </c:pt>
                <c:pt idx="6135">
                  <c:v>6.1622246132152725E-2</c:v>
                </c:pt>
                <c:pt idx="6136">
                  <c:v>6.1626183849081695E-2</c:v>
                </c:pt>
                <c:pt idx="6137">
                  <c:v>6.1627977104533826E-2</c:v>
                </c:pt>
                <c:pt idx="6138">
                  <c:v>6.1632755806809048E-2</c:v>
                </c:pt>
                <c:pt idx="6139">
                  <c:v>6.1633870539120172E-2</c:v>
                </c:pt>
                <c:pt idx="6140">
                  <c:v>6.1636056466556566E-2</c:v>
                </c:pt>
                <c:pt idx="6141">
                  <c:v>6.1639257808516534E-2</c:v>
                </c:pt>
                <c:pt idx="6142">
                  <c:v>6.1648425443423305E-2</c:v>
                </c:pt>
                <c:pt idx="6143">
                  <c:v>6.1675304281580079E-2</c:v>
                </c:pt>
                <c:pt idx="6144">
                  <c:v>6.1677900884889558E-2</c:v>
                </c:pt>
                <c:pt idx="6145">
                  <c:v>6.168472596536434E-2</c:v>
                </c:pt>
                <c:pt idx="6146">
                  <c:v>6.168586906401341E-2</c:v>
                </c:pt>
                <c:pt idx="6147">
                  <c:v>6.1712881325591828E-2</c:v>
                </c:pt>
                <c:pt idx="6148">
                  <c:v>6.1714269152813195E-2</c:v>
                </c:pt>
                <c:pt idx="6149">
                  <c:v>6.1716089785440742E-2</c:v>
                </c:pt>
                <c:pt idx="6150">
                  <c:v>6.1728762772038426E-2</c:v>
                </c:pt>
                <c:pt idx="6151">
                  <c:v>6.1737100357497354E-2</c:v>
                </c:pt>
                <c:pt idx="6152">
                  <c:v>6.1746075771248243E-2</c:v>
                </c:pt>
                <c:pt idx="6153">
                  <c:v>6.1748417278441936E-2</c:v>
                </c:pt>
                <c:pt idx="6154">
                  <c:v>6.1757329266300509E-2</c:v>
                </c:pt>
                <c:pt idx="6155">
                  <c:v>6.1765037443144655E-2</c:v>
                </c:pt>
                <c:pt idx="6156">
                  <c:v>6.1765399781381181E-2</c:v>
                </c:pt>
                <c:pt idx="6157">
                  <c:v>6.1766895082058904E-2</c:v>
                </c:pt>
                <c:pt idx="6158">
                  <c:v>6.1767462870522483E-2</c:v>
                </c:pt>
                <c:pt idx="6159">
                  <c:v>6.1772157040005826E-2</c:v>
                </c:pt>
                <c:pt idx="6160">
                  <c:v>6.1788273639593827E-2</c:v>
                </c:pt>
                <c:pt idx="6161">
                  <c:v>6.1793766533302374E-2</c:v>
                </c:pt>
                <c:pt idx="6162">
                  <c:v>6.1803430769416856E-2</c:v>
                </c:pt>
                <c:pt idx="6163">
                  <c:v>6.1810478498733001E-2</c:v>
                </c:pt>
                <c:pt idx="6164">
                  <c:v>6.1854992305431011E-2</c:v>
                </c:pt>
                <c:pt idx="6165">
                  <c:v>6.1857514620243581E-2</c:v>
                </c:pt>
                <c:pt idx="6166">
                  <c:v>6.1861933223638532E-2</c:v>
                </c:pt>
                <c:pt idx="6167">
                  <c:v>6.1862304904805931E-2</c:v>
                </c:pt>
                <c:pt idx="6168">
                  <c:v>6.1865554007860979E-2</c:v>
                </c:pt>
                <c:pt idx="6169">
                  <c:v>6.1873243544522616E-2</c:v>
                </c:pt>
                <c:pt idx="6170">
                  <c:v>6.1878932738973935E-2</c:v>
                </c:pt>
                <c:pt idx="6171">
                  <c:v>6.187927776422697E-2</c:v>
                </c:pt>
                <c:pt idx="6172">
                  <c:v>6.1905262348191048E-2</c:v>
                </c:pt>
                <c:pt idx="6173">
                  <c:v>6.1906824870430421E-2</c:v>
                </c:pt>
                <c:pt idx="6174">
                  <c:v>6.1915154846431175E-2</c:v>
                </c:pt>
                <c:pt idx="6175">
                  <c:v>6.1924523215482363E-2</c:v>
                </c:pt>
                <c:pt idx="6176">
                  <c:v>6.1926784699178672E-2</c:v>
                </c:pt>
                <c:pt idx="6177">
                  <c:v>6.1926901479580687E-2</c:v>
                </c:pt>
                <c:pt idx="6178">
                  <c:v>6.1939257906076683E-2</c:v>
                </c:pt>
                <c:pt idx="6179">
                  <c:v>6.1945245519472447E-2</c:v>
                </c:pt>
                <c:pt idx="6180">
                  <c:v>6.1961395601619618E-2</c:v>
                </c:pt>
                <c:pt idx="6181">
                  <c:v>6.1976309162534715E-2</c:v>
                </c:pt>
                <c:pt idx="6182">
                  <c:v>6.1998887915873491E-2</c:v>
                </c:pt>
                <c:pt idx="6183">
                  <c:v>6.2007989930818574E-2</c:v>
                </c:pt>
                <c:pt idx="6184">
                  <c:v>6.2010442816429645E-2</c:v>
                </c:pt>
                <c:pt idx="6185">
                  <c:v>6.2029746436427668E-2</c:v>
                </c:pt>
                <c:pt idx="6186">
                  <c:v>6.2042631790969915E-2</c:v>
                </c:pt>
                <c:pt idx="6187">
                  <c:v>6.204562567244154E-2</c:v>
                </c:pt>
                <c:pt idx="6188">
                  <c:v>6.2047174640849523E-2</c:v>
                </c:pt>
                <c:pt idx="6189">
                  <c:v>6.205203752429167E-2</c:v>
                </c:pt>
                <c:pt idx="6190">
                  <c:v>6.2054890407918784E-2</c:v>
                </c:pt>
                <c:pt idx="6191">
                  <c:v>6.2056813191962101E-2</c:v>
                </c:pt>
                <c:pt idx="6192">
                  <c:v>6.2060654061745213E-2</c:v>
                </c:pt>
                <c:pt idx="6193">
                  <c:v>6.2066202548044291E-2</c:v>
                </c:pt>
                <c:pt idx="6194">
                  <c:v>6.2069536672974879E-2</c:v>
                </c:pt>
                <c:pt idx="6195">
                  <c:v>6.2071838065475227E-2</c:v>
                </c:pt>
                <c:pt idx="6196">
                  <c:v>6.2074566906133111E-2</c:v>
                </c:pt>
                <c:pt idx="6197">
                  <c:v>6.207503507018397E-2</c:v>
                </c:pt>
                <c:pt idx="6198">
                  <c:v>6.2075615687639418E-2</c:v>
                </c:pt>
                <c:pt idx="6199">
                  <c:v>6.2076585696011932E-2</c:v>
                </c:pt>
                <c:pt idx="6200">
                  <c:v>6.2093001106464207E-2</c:v>
                </c:pt>
                <c:pt idx="6201">
                  <c:v>6.2095558065513146E-2</c:v>
                </c:pt>
                <c:pt idx="6202">
                  <c:v>6.2103140994739903E-2</c:v>
                </c:pt>
                <c:pt idx="6203">
                  <c:v>6.2105972440617219E-2</c:v>
                </c:pt>
                <c:pt idx="6204">
                  <c:v>6.211711296813438E-2</c:v>
                </c:pt>
                <c:pt idx="6205">
                  <c:v>6.2132823442513585E-2</c:v>
                </c:pt>
                <c:pt idx="6206">
                  <c:v>6.2134610567700532E-2</c:v>
                </c:pt>
                <c:pt idx="6207">
                  <c:v>6.2138970797767312E-2</c:v>
                </c:pt>
                <c:pt idx="6208">
                  <c:v>6.2141025252364868E-2</c:v>
                </c:pt>
                <c:pt idx="6209">
                  <c:v>6.2156546139098712E-2</c:v>
                </c:pt>
                <c:pt idx="6210">
                  <c:v>6.215849155392239E-2</c:v>
                </c:pt>
                <c:pt idx="6211">
                  <c:v>6.2159418390520305E-2</c:v>
                </c:pt>
                <c:pt idx="6212">
                  <c:v>6.21602988619534E-2</c:v>
                </c:pt>
                <c:pt idx="6213">
                  <c:v>6.2164499502852522E-2</c:v>
                </c:pt>
                <c:pt idx="6214">
                  <c:v>6.2177848963144822E-2</c:v>
                </c:pt>
                <c:pt idx="6215">
                  <c:v>6.2182032728486547E-2</c:v>
                </c:pt>
                <c:pt idx="6216">
                  <c:v>6.2186922458100646E-2</c:v>
                </c:pt>
                <c:pt idx="6217">
                  <c:v>6.2192334415228423E-2</c:v>
                </c:pt>
                <c:pt idx="6218">
                  <c:v>6.2196724321224028E-2</c:v>
                </c:pt>
                <c:pt idx="6219">
                  <c:v>6.2203279342573525E-2</c:v>
                </c:pt>
                <c:pt idx="6220">
                  <c:v>6.2213191563476711E-2</c:v>
                </c:pt>
                <c:pt idx="6221">
                  <c:v>6.2222800553613178E-2</c:v>
                </c:pt>
                <c:pt idx="6222">
                  <c:v>6.2224619791196423E-2</c:v>
                </c:pt>
                <c:pt idx="6223">
                  <c:v>6.2232281372363252E-2</c:v>
                </c:pt>
                <c:pt idx="6224">
                  <c:v>6.2233560269516541E-2</c:v>
                </c:pt>
                <c:pt idx="6225">
                  <c:v>6.2239036827958172E-2</c:v>
                </c:pt>
                <c:pt idx="6226">
                  <c:v>6.2243100343333468E-2</c:v>
                </c:pt>
                <c:pt idx="6227">
                  <c:v>6.2247448481042911E-2</c:v>
                </c:pt>
                <c:pt idx="6228">
                  <c:v>6.2247779048181462E-2</c:v>
                </c:pt>
                <c:pt idx="6229">
                  <c:v>6.2263686969497245E-2</c:v>
                </c:pt>
                <c:pt idx="6230">
                  <c:v>6.2267415253972391E-2</c:v>
                </c:pt>
                <c:pt idx="6231">
                  <c:v>6.2278495362090291E-2</c:v>
                </c:pt>
                <c:pt idx="6232">
                  <c:v>6.2287160717735102E-2</c:v>
                </c:pt>
                <c:pt idx="6233">
                  <c:v>6.2309294514993896E-2</c:v>
                </c:pt>
                <c:pt idx="6234">
                  <c:v>6.2309321357790326E-2</c:v>
                </c:pt>
                <c:pt idx="6235">
                  <c:v>6.2316636669218051E-2</c:v>
                </c:pt>
                <c:pt idx="6236">
                  <c:v>6.2322703918334055E-2</c:v>
                </c:pt>
                <c:pt idx="6237">
                  <c:v>6.2335690915781949E-2</c:v>
                </c:pt>
                <c:pt idx="6238">
                  <c:v>6.2338073863645649E-2</c:v>
                </c:pt>
                <c:pt idx="6239">
                  <c:v>6.2347415692452834E-2</c:v>
                </c:pt>
                <c:pt idx="6240">
                  <c:v>6.2357028919309387E-2</c:v>
                </c:pt>
                <c:pt idx="6241">
                  <c:v>6.2372768100827258E-2</c:v>
                </c:pt>
                <c:pt idx="6242">
                  <c:v>6.2381745626813423E-2</c:v>
                </c:pt>
                <c:pt idx="6243">
                  <c:v>6.2389508455195752E-2</c:v>
                </c:pt>
                <c:pt idx="6244">
                  <c:v>6.2394718573041352E-2</c:v>
                </c:pt>
                <c:pt idx="6245">
                  <c:v>6.239833035011122E-2</c:v>
                </c:pt>
                <c:pt idx="6246">
                  <c:v>6.2398628399574108E-2</c:v>
                </c:pt>
                <c:pt idx="6247">
                  <c:v>6.2399899426379246E-2</c:v>
                </c:pt>
                <c:pt idx="6248">
                  <c:v>6.2414844544865344E-2</c:v>
                </c:pt>
                <c:pt idx="6249">
                  <c:v>6.2417074894317581E-2</c:v>
                </c:pt>
                <c:pt idx="6250">
                  <c:v>6.2422235690967387E-2</c:v>
                </c:pt>
                <c:pt idx="6251">
                  <c:v>6.2432945130002082E-2</c:v>
                </c:pt>
                <c:pt idx="6252">
                  <c:v>6.2461347233789377E-2</c:v>
                </c:pt>
                <c:pt idx="6253">
                  <c:v>6.2463897788259892E-2</c:v>
                </c:pt>
                <c:pt idx="6254">
                  <c:v>6.2467246058466541E-2</c:v>
                </c:pt>
                <c:pt idx="6255">
                  <c:v>6.2469805458609473E-2</c:v>
                </c:pt>
                <c:pt idx="6256">
                  <c:v>6.2473836289230089E-2</c:v>
                </c:pt>
                <c:pt idx="6257">
                  <c:v>6.2475436489454861E-2</c:v>
                </c:pt>
                <c:pt idx="6258">
                  <c:v>6.2486807815203438E-2</c:v>
                </c:pt>
                <c:pt idx="6259">
                  <c:v>6.2487213932818531E-2</c:v>
                </c:pt>
                <c:pt idx="6260">
                  <c:v>6.2487313598418082E-2</c:v>
                </c:pt>
                <c:pt idx="6261">
                  <c:v>6.2487345546261563E-2</c:v>
                </c:pt>
                <c:pt idx="6262">
                  <c:v>6.2493746857795962E-2</c:v>
                </c:pt>
                <c:pt idx="6263">
                  <c:v>6.2500822098011888E-2</c:v>
                </c:pt>
                <c:pt idx="6264">
                  <c:v>6.2515489156970583E-2</c:v>
                </c:pt>
                <c:pt idx="6265">
                  <c:v>6.2524926566809524E-2</c:v>
                </c:pt>
                <c:pt idx="6266">
                  <c:v>6.2530596215923495E-2</c:v>
                </c:pt>
                <c:pt idx="6267">
                  <c:v>6.2541420732316721E-2</c:v>
                </c:pt>
                <c:pt idx="6268">
                  <c:v>6.2543742884556774E-2</c:v>
                </c:pt>
                <c:pt idx="6269">
                  <c:v>6.254421525315923E-2</c:v>
                </c:pt>
                <c:pt idx="6270">
                  <c:v>6.2545269139557824E-2</c:v>
                </c:pt>
                <c:pt idx="6271">
                  <c:v>6.254600347055117E-2</c:v>
                </c:pt>
                <c:pt idx="6272">
                  <c:v>6.2547408213105449E-2</c:v>
                </c:pt>
                <c:pt idx="6273">
                  <c:v>6.2547667912705496E-2</c:v>
                </c:pt>
                <c:pt idx="6274">
                  <c:v>6.2547735991371534E-2</c:v>
                </c:pt>
                <c:pt idx="6275">
                  <c:v>6.2549617795119028E-2</c:v>
                </c:pt>
                <c:pt idx="6276">
                  <c:v>6.2560617722437373E-2</c:v>
                </c:pt>
                <c:pt idx="6277">
                  <c:v>6.2561622663995564E-2</c:v>
                </c:pt>
                <c:pt idx="6278">
                  <c:v>6.2562240843258676E-2</c:v>
                </c:pt>
                <c:pt idx="6279">
                  <c:v>6.2571344854613242E-2</c:v>
                </c:pt>
                <c:pt idx="6280">
                  <c:v>6.2574768653125723E-2</c:v>
                </c:pt>
                <c:pt idx="6281">
                  <c:v>6.2578079874562098E-2</c:v>
                </c:pt>
                <c:pt idx="6282">
                  <c:v>6.2579290917157415E-2</c:v>
                </c:pt>
                <c:pt idx="6283">
                  <c:v>6.2581276930985696E-2</c:v>
                </c:pt>
                <c:pt idx="6284">
                  <c:v>6.2601903004413595E-2</c:v>
                </c:pt>
                <c:pt idx="6285">
                  <c:v>6.2603538754013366E-2</c:v>
                </c:pt>
                <c:pt idx="6286">
                  <c:v>6.2620797075997547E-2</c:v>
                </c:pt>
                <c:pt idx="6287">
                  <c:v>6.262360217020535E-2</c:v>
                </c:pt>
                <c:pt idx="6288">
                  <c:v>6.2625149121461776E-2</c:v>
                </c:pt>
                <c:pt idx="6289">
                  <c:v>6.2625903741476918E-2</c:v>
                </c:pt>
                <c:pt idx="6290">
                  <c:v>6.2633277802191856E-2</c:v>
                </c:pt>
                <c:pt idx="6291">
                  <c:v>6.2635996933269045E-2</c:v>
                </c:pt>
                <c:pt idx="6292">
                  <c:v>6.2637928030209622E-2</c:v>
                </c:pt>
                <c:pt idx="6293">
                  <c:v>6.2639046872645654E-2</c:v>
                </c:pt>
                <c:pt idx="6294">
                  <c:v>6.2643042560988516E-2</c:v>
                </c:pt>
                <c:pt idx="6295">
                  <c:v>6.2644169747489098E-2</c:v>
                </c:pt>
                <c:pt idx="6296">
                  <c:v>6.2648467267560237E-2</c:v>
                </c:pt>
                <c:pt idx="6297">
                  <c:v>6.265003945397507E-2</c:v>
                </c:pt>
                <c:pt idx="6298">
                  <c:v>6.2666043667344518E-2</c:v>
                </c:pt>
                <c:pt idx="6299">
                  <c:v>6.2671839727414191E-2</c:v>
                </c:pt>
                <c:pt idx="6300">
                  <c:v>6.2679764947663141E-2</c:v>
                </c:pt>
                <c:pt idx="6301">
                  <c:v>6.2685244341632584E-2</c:v>
                </c:pt>
                <c:pt idx="6302">
                  <c:v>6.2686607136494876E-2</c:v>
                </c:pt>
                <c:pt idx="6303">
                  <c:v>6.2689854576314152E-2</c:v>
                </c:pt>
                <c:pt idx="6304">
                  <c:v>6.2697542633602721E-2</c:v>
                </c:pt>
                <c:pt idx="6305">
                  <c:v>6.2698870330025969E-2</c:v>
                </c:pt>
                <c:pt idx="6306">
                  <c:v>6.2701580994239725E-2</c:v>
                </c:pt>
                <c:pt idx="6307">
                  <c:v>6.2702624911743499E-2</c:v>
                </c:pt>
                <c:pt idx="6308">
                  <c:v>6.2704182948558174E-2</c:v>
                </c:pt>
                <c:pt idx="6309">
                  <c:v>6.2707310098864655E-2</c:v>
                </c:pt>
                <c:pt idx="6310">
                  <c:v>6.2712114500442562E-2</c:v>
                </c:pt>
                <c:pt idx="6311">
                  <c:v>6.2712287918512244E-2</c:v>
                </c:pt>
                <c:pt idx="6312">
                  <c:v>6.2715967639022763E-2</c:v>
                </c:pt>
                <c:pt idx="6313">
                  <c:v>6.2721065641024421E-2</c:v>
                </c:pt>
                <c:pt idx="6314">
                  <c:v>6.2728275922340648E-2</c:v>
                </c:pt>
                <c:pt idx="6315">
                  <c:v>6.2731934756443675E-2</c:v>
                </c:pt>
                <c:pt idx="6316">
                  <c:v>6.2739510318218894E-2</c:v>
                </c:pt>
                <c:pt idx="6317">
                  <c:v>6.2746025692119733E-2</c:v>
                </c:pt>
                <c:pt idx="6318">
                  <c:v>6.2762708464644712E-2</c:v>
                </c:pt>
                <c:pt idx="6319">
                  <c:v>6.2766405290351157E-2</c:v>
                </c:pt>
                <c:pt idx="6320">
                  <c:v>6.2779393571693154E-2</c:v>
                </c:pt>
                <c:pt idx="6321">
                  <c:v>6.2792451523108639E-2</c:v>
                </c:pt>
                <c:pt idx="6322">
                  <c:v>6.2799718782736491E-2</c:v>
                </c:pt>
                <c:pt idx="6323">
                  <c:v>6.2806819302672512E-2</c:v>
                </c:pt>
                <c:pt idx="6324">
                  <c:v>6.2809071074475087E-2</c:v>
                </c:pt>
                <c:pt idx="6325">
                  <c:v>6.2813713493527379E-2</c:v>
                </c:pt>
                <c:pt idx="6326">
                  <c:v>6.2827904212234387E-2</c:v>
                </c:pt>
                <c:pt idx="6327">
                  <c:v>6.2828391276786633E-2</c:v>
                </c:pt>
                <c:pt idx="6328">
                  <c:v>6.2836177902430013E-2</c:v>
                </c:pt>
                <c:pt idx="6329">
                  <c:v>6.2844393994230474E-2</c:v>
                </c:pt>
                <c:pt idx="6330">
                  <c:v>6.2848856545986598E-2</c:v>
                </c:pt>
                <c:pt idx="6331">
                  <c:v>6.2851014399325944E-2</c:v>
                </c:pt>
                <c:pt idx="6332">
                  <c:v>6.2853989601148186E-2</c:v>
                </c:pt>
                <c:pt idx="6333">
                  <c:v>6.2855731209537469E-2</c:v>
                </c:pt>
                <c:pt idx="6334">
                  <c:v>6.2868179759376197E-2</c:v>
                </c:pt>
                <c:pt idx="6335">
                  <c:v>6.2877439383892009E-2</c:v>
                </c:pt>
                <c:pt idx="6336">
                  <c:v>6.2883788234257665E-2</c:v>
                </c:pt>
                <c:pt idx="6337">
                  <c:v>6.2884443394762402E-2</c:v>
                </c:pt>
                <c:pt idx="6338">
                  <c:v>6.2887349776169277E-2</c:v>
                </c:pt>
                <c:pt idx="6339">
                  <c:v>6.2896136235715883E-2</c:v>
                </c:pt>
                <c:pt idx="6340">
                  <c:v>6.2899008934790501E-2</c:v>
                </c:pt>
                <c:pt idx="6341">
                  <c:v>6.2903406276584528E-2</c:v>
                </c:pt>
                <c:pt idx="6342">
                  <c:v>6.2903536380315428E-2</c:v>
                </c:pt>
                <c:pt idx="6343">
                  <c:v>6.2905037523530494E-2</c:v>
                </c:pt>
                <c:pt idx="6344">
                  <c:v>6.2922902375678103E-2</c:v>
                </c:pt>
                <c:pt idx="6345">
                  <c:v>6.2929836375738013E-2</c:v>
                </c:pt>
                <c:pt idx="6346">
                  <c:v>6.2933131693113209E-2</c:v>
                </c:pt>
                <c:pt idx="6347">
                  <c:v>6.2935647842231379E-2</c:v>
                </c:pt>
                <c:pt idx="6348">
                  <c:v>6.2936042665322933E-2</c:v>
                </c:pt>
                <c:pt idx="6349">
                  <c:v>6.2937661057477001E-2</c:v>
                </c:pt>
                <c:pt idx="6350">
                  <c:v>6.2944972332432014E-2</c:v>
                </c:pt>
                <c:pt idx="6351">
                  <c:v>6.2948929636092776E-2</c:v>
                </c:pt>
                <c:pt idx="6352">
                  <c:v>6.295499439793617E-2</c:v>
                </c:pt>
                <c:pt idx="6353">
                  <c:v>6.2956917473520946E-2</c:v>
                </c:pt>
                <c:pt idx="6354">
                  <c:v>6.2958268502388615E-2</c:v>
                </c:pt>
                <c:pt idx="6355">
                  <c:v>6.2965021904948015E-2</c:v>
                </c:pt>
                <c:pt idx="6356">
                  <c:v>6.2967566391809671E-2</c:v>
                </c:pt>
                <c:pt idx="6357">
                  <c:v>6.2968745025986372E-2</c:v>
                </c:pt>
                <c:pt idx="6358">
                  <c:v>6.2969520523438627E-2</c:v>
                </c:pt>
                <c:pt idx="6359">
                  <c:v>6.2969746720292541E-2</c:v>
                </c:pt>
                <c:pt idx="6360">
                  <c:v>6.2974066994907485E-2</c:v>
                </c:pt>
                <c:pt idx="6361">
                  <c:v>6.300022457552279E-2</c:v>
                </c:pt>
                <c:pt idx="6362">
                  <c:v>6.3004058331773916E-2</c:v>
                </c:pt>
                <c:pt idx="6363">
                  <c:v>6.3004550753227528E-2</c:v>
                </c:pt>
                <c:pt idx="6364">
                  <c:v>6.300497254225923E-2</c:v>
                </c:pt>
                <c:pt idx="6365">
                  <c:v>6.300538491041463E-2</c:v>
                </c:pt>
                <c:pt idx="6366">
                  <c:v>6.3032527316435827E-2</c:v>
                </c:pt>
                <c:pt idx="6367">
                  <c:v>6.3041691569301506E-2</c:v>
                </c:pt>
                <c:pt idx="6368">
                  <c:v>6.3043178888559481E-2</c:v>
                </c:pt>
                <c:pt idx="6369">
                  <c:v>6.3043777374772514E-2</c:v>
                </c:pt>
                <c:pt idx="6370">
                  <c:v>6.3044131727527875E-2</c:v>
                </c:pt>
                <c:pt idx="6371">
                  <c:v>6.3058547883484195E-2</c:v>
                </c:pt>
                <c:pt idx="6372">
                  <c:v>6.3069867796558654E-2</c:v>
                </c:pt>
                <c:pt idx="6373">
                  <c:v>6.3070166288116347E-2</c:v>
                </c:pt>
                <c:pt idx="6374">
                  <c:v>6.3075917624386246E-2</c:v>
                </c:pt>
                <c:pt idx="6375">
                  <c:v>6.3080403889445691E-2</c:v>
                </c:pt>
                <c:pt idx="6376">
                  <c:v>6.3086990823870259E-2</c:v>
                </c:pt>
                <c:pt idx="6377">
                  <c:v>6.308955648202752E-2</c:v>
                </c:pt>
                <c:pt idx="6378">
                  <c:v>6.30949121481994E-2</c:v>
                </c:pt>
                <c:pt idx="6379">
                  <c:v>6.3098581357440953E-2</c:v>
                </c:pt>
                <c:pt idx="6380">
                  <c:v>6.3098826770503713E-2</c:v>
                </c:pt>
                <c:pt idx="6381">
                  <c:v>6.3099689014820548E-2</c:v>
                </c:pt>
                <c:pt idx="6382">
                  <c:v>6.3105525854795896E-2</c:v>
                </c:pt>
                <c:pt idx="6383">
                  <c:v>6.3105566632207344E-2</c:v>
                </c:pt>
                <c:pt idx="6384">
                  <c:v>6.3114546130633942E-2</c:v>
                </c:pt>
                <c:pt idx="6385">
                  <c:v>6.3119867194559864E-2</c:v>
                </c:pt>
                <c:pt idx="6386">
                  <c:v>6.3120488370853156E-2</c:v>
                </c:pt>
                <c:pt idx="6387">
                  <c:v>6.3120552956418052E-2</c:v>
                </c:pt>
                <c:pt idx="6388">
                  <c:v>6.313566812123117E-2</c:v>
                </c:pt>
                <c:pt idx="6389">
                  <c:v>6.3137817563178267E-2</c:v>
                </c:pt>
                <c:pt idx="6390">
                  <c:v>6.3140957610739123E-2</c:v>
                </c:pt>
                <c:pt idx="6391">
                  <c:v>6.314152429739206E-2</c:v>
                </c:pt>
                <c:pt idx="6392">
                  <c:v>6.3144220981959709E-2</c:v>
                </c:pt>
                <c:pt idx="6393">
                  <c:v>6.3146208356638311E-2</c:v>
                </c:pt>
                <c:pt idx="6394">
                  <c:v>6.3153672786030901E-2</c:v>
                </c:pt>
                <c:pt idx="6395">
                  <c:v>6.3166876385024828E-2</c:v>
                </c:pt>
                <c:pt idx="6396">
                  <c:v>6.3175352999797152E-2</c:v>
                </c:pt>
                <c:pt idx="6397">
                  <c:v>6.3179057724771726E-2</c:v>
                </c:pt>
                <c:pt idx="6398">
                  <c:v>6.3181824984164026E-2</c:v>
                </c:pt>
                <c:pt idx="6399">
                  <c:v>6.3182096124062559E-2</c:v>
                </c:pt>
                <c:pt idx="6400">
                  <c:v>6.3193635364842793E-2</c:v>
                </c:pt>
                <c:pt idx="6401">
                  <c:v>6.3195946959347937E-2</c:v>
                </c:pt>
                <c:pt idx="6402">
                  <c:v>6.3197119990282324E-2</c:v>
                </c:pt>
                <c:pt idx="6403">
                  <c:v>6.3200825195721011E-2</c:v>
                </c:pt>
                <c:pt idx="6404">
                  <c:v>6.3211150709803876E-2</c:v>
                </c:pt>
                <c:pt idx="6405">
                  <c:v>6.3213557892604744E-2</c:v>
                </c:pt>
                <c:pt idx="6406">
                  <c:v>6.3219326042440294E-2</c:v>
                </c:pt>
                <c:pt idx="6407">
                  <c:v>6.3231069787176297E-2</c:v>
                </c:pt>
                <c:pt idx="6408">
                  <c:v>6.3231159866764974E-2</c:v>
                </c:pt>
                <c:pt idx="6409">
                  <c:v>6.3239295534456508E-2</c:v>
                </c:pt>
                <c:pt idx="6410">
                  <c:v>6.3241483375684915E-2</c:v>
                </c:pt>
                <c:pt idx="6411">
                  <c:v>6.3242059062883937E-2</c:v>
                </c:pt>
                <c:pt idx="6412">
                  <c:v>6.3245721079543848E-2</c:v>
                </c:pt>
                <c:pt idx="6413">
                  <c:v>6.3246152795773503E-2</c:v>
                </c:pt>
                <c:pt idx="6414">
                  <c:v>6.3246725553028682E-2</c:v>
                </c:pt>
                <c:pt idx="6415">
                  <c:v>6.3249363185047924E-2</c:v>
                </c:pt>
                <c:pt idx="6416">
                  <c:v>6.3261120297590567E-2</c:v>
                </c:pt>
                <c:pt idx="6417">
                  <c:v>6.3263394111375382E-2</c:v>
                </c:pt>
                <c:pt idx="6418">
                  <c:v>6.3267433405546303E-2</c:v>
                </c:pt>
                <c:pt idx="6419">
                  <c:v>6.3273737404166086E-2</c:v>
                </c:pt>
                <c:pt idx="6420">
                  <c:v>6.328043651505455E-2</c:v>
                </c:pt>
                <c:pt idx="6421">
                  <c:v>6.3295813981671056E-2</c:v>
                </c:pt>
                <c:pt idx="6422">
                  <c:v>6.3299871771731908E-2</c:v>
                </c:pt>
                <c:pt idx="6423">
                  <c:v>6.3300477207347994E-2</c:v>
                </c:pt>
                <c:pt idx="6424">
                  <c:v>6.3306007221498595E-2</c:v>
                </c:pt>
                <c:pt idx="6425">
                  <c:v>6.3315400913105613E-2</c:v>
                </c:pt>
                <c:pt idx="6426">
                  <c:v>6.3319146021338701E-2</c:v>
                </c:pt>
                <c:pt idx="6427">
                  <c:v>6.3326712358689807E-2</c:v>
                </c:pt>
                <c:pt idx="6428">
                  <c:v>6.3336894926270038E-2</c:v>
                </c:pt>
                <c:pt idx="6429">
                  <c:v>6.3340117466795132E-2</c:v>
                </c:pt>
                <c:pt idx="6430">
                  <c:v>6.3354755521687123E-2</c:v>
                </c:pt>
                <c:pt idx="6431">
                  <c:v>6.3360540146795152E-2</c:v>
                </c:pt>
                <c:pt idx="6432">
                  <c:v>6.3365540096337547E-2</c:v>
                </c:pt>
                <c:pt idx="6433">
                  <c:v>6.3372623344341239E-2</c:v>
                </c:pt>
                <c:pt idx="6434">
                  <c:v>6.3381382898421545E-2</c:v>
                </c:pt>
                <c:pt idx="6435">
                  <c:v>6.3401016871057703E-2</c:v>
                </c:pt>
                <c:pt idx="6436">
                  <c:v>6.3401565664026993E-2</c:v>
                </c:pt>
                <c:pt idx="6437">
                  <c:v>6.3410517602550565E-2</c:v>
                </c:pt>
                <c:pt idx="6438">
                  <c:v>6.3410831222620034E-2</c:v>
                </c:pt>
                <c:pt idx="6439">
                  <c:v>6.341406430654084E-2</c:v>
                </c:pt>
                <c:pt idx="6440">
                  <c:v>6.341546379792562E-2</c:v>
                </c:pt>
                <c:pt idx="6441">
                  <c:v>6.3421760518995285E-2</c:v>
                </c:pt>
                <c:pt idx="6442">
                  <c:v>6.3425379197096232E-2</c:v>
                </c:pt>
                <c:pt idx="6443">
                  <c:v>6.3447047279318269E-2</c:v>
                </c:pt>
                <c:pt idx="6444">
                  <c:v>6.345447783879643E-2</c:v>
                </c:pt>
                <c:pt idx="6445">
                  <c:v>6.34596208164937E-2</c:v>
                </c:pt>
                <c:pt idx="6446">
                  <c:v>6.3470522845671118E-2</c:v>
                </c:pt>
                <c:pt idx="6447">
                  <c:v>6.3488701714524254E-2</c:v>
                </c:pt>
                <c:pt idx="6448">
                  <c:v>6.3493541985871316E-2</c:v>
                </c:pt>
                <c:pt idx="6449">
                  <c:v>6.3505006956021681E-2</c:v>
                </c:pt>
                <c:pt idx="6450">
                  <c:v>6.351034061610239E-2</c:v>
                </c:pt>
                <c:pt idx="6451">
                  <c:v>6.3510809311309036E-2</c:v>
                </c:pt>
                <c:pt idx="6452">
                  <c:v>6.3514975962858822E-2</c:v>
                </c:pt>
                <c:pt idx="6453">
                  <c:v>6.3516758284408503E-2</c:v>
                </c:pt>
                <c:pt idx="6454">
                  <c:v>6.3524329299718962E-2</c:v>
                </c:pt>
                <c:pt idx="6455">
                  <c:v>6.35323868157609E-2</c:v>
                </c:pt>
                <c:pt idx="6456">
                  <c:v>6.3533465690128965E-2</c:v>
                </c:pt>
                <c:pt idx="6457">
                  <c:v>6.3538091865698476E-2</c:v>
                </c:pt>
                <c:pt idx="6458">
                  <c:v>6.3540298444234811E-2</c:v>
                </c:pt>
                <c:pt idx="6459">
                  <c:v>6.3541403888664583E-2</c:v>
                </c:pt>
                <c:pt idx="6460">
                  <c:v>6.3554113733216955E-2</c:v>
                </c:pt>
                <c:pt idx="6461">
                  <c:v>6.3567338377877425E-2</c:v>
                </c:pt>
                <c:pt idx="6462">
                  <c:v>6.3571408268514151E-2</c:v>
                </c:pt>
                <c:pt idx="6463">
                  <c:v>6.3590425830123198E-2</c:v>
                </c:pt>
                <c:pt idx="6464">
                  <c:v>6.3593039067712631E-2</c:v>
                </c:pt>
                <c:pt idx="6465">
                  <c:v>6.3597244630789751E-2</c:v>
                </c:pt>
                <c:pt idx="6466">
                  <c:v>6.3619619359502888E-2</c:v>
                </c:pt>
                <c:pt idx="6467">
                  <c:v>6.3621913733992619E-2</c:v>
                </c:pt>
                <c:pt idx="6468">
                  <c:v>6.3640562504196918E-2</c:v>
                </c:pt>
                <c:pt idx="6469">
                  <c:v>6.364570207715059E-2</c:v>
                </c:pt>
                <c:pt idx="6470">
                  <c:v>6.3646241108676893E-2</c:v>
                </c:pt>
                <c:pt idx="6471">
                  <c:v>6.3651748801787367E-2</c:v>
                </c:pt>
                <c:pt idx="6472">
                  <c:v>6.3661123422175336E-2</c:v>
                </c:pt>
                <c:pt idx="6473">
                  <c:v>6.3662326511708445E-2</c:v>
                </c:pt>
                <c:pt idx="6474">
                  <c:v>6.3663597868406807E-2</c:v>
                </c:pt>
                <c:pt idx="6475">
                  <c:v>6.3665394488916949E-2</c:v>
                </c:pt>
                <c:pt idx="6476">
                  <c:v>6.366682192716655E-2</c:v>
                </c:pt>
                <c:pt idx="6477">
                  <c:v>6.3674758484545846E-2</c:v>
                </c:pt>
                <c:pt idx="6478">
                  <c:v>6.3679702817205808E-2</c:v>
                </c:pt>
                <c:pt idx="6479">
                  <c:v>6.3681016332301832E-2</c:v>
                </c:pt>
                <c:pt idx="6480">
                  <c:v>6.369002999942297E-2</c:v>
                </c:pt>
                <c:pt idx="6481">
                  <c:v>6.3703584121996393E-2</c:v>
                </c:pt>
                <c:pt idx="6482">
                  <c:v>6.3706902921448538E-2</c:v>
                </c:pt>
                <c:pt idx="6483">
                  <c:v>6.3708076146443027E-2</c:v>
                </c:pt>
                <c:pt idx="6484">
                  <c:v>6.3711182504874397E-2</c:v>
                </c:pt>
                <c:pt idx="6485">
                  <c:v>6.3717204691747131E-2</c:v>
                </c:pt>
                <c:pt idx="6486">
                  <c:v>6.372215435955253E-2</c:v>
                </c:pt>
                <c:pt idx="6487">
                  <c:v>6.3725353661536532E-2</c:v>
                </c:pt>
                <c:pt idx="6488">
                  <c:v>6.3727669700274214E-2</c:v>
                </c:pt>
                <c:pt idx="6489">
                  <c:v>6.373815850747877E-2</c:v>
                </c:pt>
                <c:pt idx="6490">
                  <c:v>6.373833960046893E-2</c:v>
                </c:pt>
                <c:pt idx="6491">
                  <c:v>6.3741823496564765E-2</c:v>
                </c:pt>
                <c:pt idx="6492">
                  <c:v>6.3747723153155356E-2</c:v>
                </c:pt>
                <c:pt idx="6493">
                  <c:v>6.3747843380344449E-2</c:v>
                </c:pt>
                <c:pt idx="6494">
                  <c:v>6.376417937847112E-2</c:v>
                </c:pt>
                <c:pt idx="6495">
                  <c:v>6.3766039855021273E-2</c:v>
                </c:pt>
                <c:pt idx="6496">
                  <c:v>6.3774276149668241E-2</c:v>
                </c:pt>
                <c:pt idx="6497">
                  <c:v>6.3780994627735677E-2</c:v>
                </c:pt>
                <c:pt idx="6498">
                  <c:v>6.3795830970395428E-2</c:v>
                </c:pt>
                <c:pt idx="6499">
                  <c:v>6.3811342550378347E-2</c:v>
                </c:pt>
                <c:pt idx="6500">
                  <c:v>6.3813671638208058E-2</c:v>
                </c:pt>
                <c:pt idx="6501">
                  <c:v>6.3813761974742311E-2</c:v>
                </c:pt>
                <c:pt idx="6502">
                  <c:v>6.3820242450011389E-2</c:v>
                </c:pt>
                <c:pt idx="6503">
                  <c:v>6.3827022698408786E-2</c:v>
                </c:pt>
                <c:pt idx="6504">
                  <c:v>6.3828244202671192E-2</c:v>
                </c:pt>
                <c:pt idx="6505">
                  <c:v>6.3834667817544322E-2</c:v>
                </c:pt>
                <c:pt idx="6506">
                  <c:v>6.3841022989791885E-2</c:v>
                </c:pt>
                <c:pt idx="6507">
                  <c:v>6.3846770522761886E-2</c:v>
                </c:pt>
                <c:pt idx="6508">
                  <c:v>6.3855645721672127E-2</c:v>
                </c:pt>
                <c:pt idx="6509">
                  <c:v>6.3856067003028594E-2</c:v>
                </c:pt>
                <c:pt idx="6510">
                  <c:v>6.3862694275340415E-2</c:v>
                </c:pt>
                <c:pt idx="6511">
                  <c:v>6.3868634699501881E-2</c:v>
                </c:pt>
                <c:pt idx="6512">
                  <c:v>6.3880640378032094E-2</c:v>
                </c:pt>
                <c:pt idx="6513">
                  <c:v>6.3883631849824818E-2</c:v>
                </c:pt>
                <c:pt idx="6514">
                  <c:v>6.3884043652484346E-2</c:v>
                </c:pt>
                <c:pt idx="6515">
                  <c:v>6.3888895486625019E-2</c:v>
                </c:pt>
                <c:pt idx="6516">
                  <c:v>6.3889011006470708E-2</c:v>
                </c:pt>
                <c:pt idx="6517">
                  <c:v>6.3889166817763021E-2</c:v>
                </c:pt>
                <c:pt idx="6518">
                  <c:v>6.3892114670913713E-2</c:v>
                </c:pt>
                <c:pt idx="6519">
                  <c:v>6.3895285194336182E-2</c:v>
                </c:pt>
                <c:pt idx="6520">
                  <c:v>6.3914786258654877E-2</c:v>
                </c:pt>
                <c:pt idx="6521">
                  <c:v>6.3915539298710966E-2</c:v>
                </c:pt>
                <c:pt idx="6522">
                  <c:v>6.3915593328027986E-2</c:v>
                </c:pt>
                <c:pt idx="6523">
                  <c:v>6.3922308544756667E-2</c:v>
                </c:pt>
                <c:pt idx="6524">
                  <c:v>6.394762638953555E-2</c:v>
                </c:pt>
                <c:pt idx="6525">
                  <c:v>6.3957734241000042E-2</c:v>
                </c:pt>
                <c:pt idx="6526">
                  <c:v>6.3961474471324609E-2</c:v>
                </c:pt>
                <c:pt idx="6527">
                  <c:v>6.3965299133607267E-2</c:v>
                </c:pt>
                <c:pt idx="6528">
                  <c:v>6.3972422987710109E-2</c:v>
                </c:pt>
                <c:pt idx="6529">
                  <c:v>6.3988202433869379E-2</c:v>
                </c:pt>
                <c:pt idx="6530">
                  <c:v>6.4002263270380721E-2</c:v>
                </c:pt>
                <c:pt idx="6531">
                  <c:v>6.4007646048141131E-2</c:v>
                </c:pt>
                <c:pt idx="6532">
                  <c:v>6.4024755196297578E-2</c:v>
                </c:pt>
                <c:pt idx="6533">
                  <c:v>6.4026386947667158E-2</c:v>
                </c:pt>
                <c:pt idx="6534">
                  <c:v>6.404054134073478E-2</c:v>
                </c:pt>
                <c:pt idx="6535">
                  <c:v>6.404122839172266E-2</c:v>
                </c:pt>
                <c:pt idx="6536">
                  <c:v>6.4044577763396671E-2</c:v>
                </c:pt>
                <c:pt idx="6537">
                  <c:v>6.4052197823040169E-2</c:v>
                </c:pt>
                <c:pt idx="6538">
                  <c:v>6.4060165345455555E-2</c:v>
                </c:pt>
                <c:pt idx="6539">
                  <c:v>6.4070159153726935E-2</c:v>
                </c:pt>
                <c:pt idx="6540">
                  <c:v>6.4071574547149401E-2</c:v>
                </c:pt>
                <c:pt idx="6541">
                  <c:v>6.4077465770183473E-2</c:v>
                </c:pt>
                <c:pt idx="6542">
                  <c:v>6.4077723606783765E-2</c:v>
                </c:pt>
                <c:pt idx="6543">
                  <c:v>6.4088930693858126E-2</c:v>
                </c:pt>
                <c:pt idx="6544">
                  <c:v>6.4091543726243039E-2</c:v>
                </c:pt>
                <c:pt idx="6545">
                  <c:v>6.411045395370274E-2</c:v>
                </c:pt>
                <c:pt idx="6546">
                  <c:v>6.4128451545101939E-2</c:v>
                </c:pt>
                <c:pt idx="6547">
                  <c:v>6.4130169284273952E-2</c:v>
                </c:pt>
                <c:pt idx="6548">
                  <c:v>6.4133776906248219E-2</c:v>
                </c:pt>
                <c:pt idx="6549">
                  <c:v>6.4133795827242546E-2</c:v>
                </c:pt>
                <c:pt idx="6550">
                  <c:v>6.4148008880792862E-2</c:v>
                </c:pt>
                <c:pt idx="6551">
                  <c:v>6.4149397710278055E-2</c:v>
                </c:pt>
                <c:pt idx="6552">
                  <c:v>6.4163284102541684E-2</c:v>
                </c:pt>
                <c:pt idx="6553">
                  <c:v>6.4168888916202205E-2</c:v>
                </c:pt>
                <c:pt idx="6554">
                  <c:v>6.4170018197981626E-2</c:v>
                </c:pt>
                <c:pt idx="6555">
                  <c:v>6.417072119194378E-2</c:v>
                </c:pt>
                <c:pt idx="6556">
                  <c:v>6.4171789516421995E-2</c:v>
                </c:pt>
                <c:pt idx="6557">
                  <c:v>6.4177851731240798E-2</c:v>
                </c:pt>
                <c:pt idx="6558">
                  <c:v>6.4179218845032304E-2</c:v>
                </c:pt>
                <c:pt idx="6559">
                  <c:v>6.4181141305684308E-2</c:v>
                </c:pt>
                <c:pt idx="6560">
                  <c:v>6.4187756883221647E-2</c:v>
                </c:pt>
                <c:pt idx="6561">
                  <c:v>6.4190733419413615E-2</c:v>
                </c:pt>
                <c:pt idx="6562">
                  <c:v>6.4193735918316008E-2</c:v>
                </c:pt>
                <c:pt idx="6563">
                  <c:v>6.419633313550821E-2</c:v>
                </c:pt>
                <c:pt idx="6564">
                  <c:v>6.421251892136004E-2</c:v>
                </c:pt>
                <c:pt idx="6565">
                  <c:v>6.4215418608033037E-2</c:v>
                </c:pt>
                <c:pt idx="6566">
                  <c:v>6.4221034052987402E-2</c:v>
                </c:pt>
                <c:pt idx="6567">
                  <c:v>6.4239784409638068E-2</c:v>
                </c:pt>
                <c:pt idx="6568">
                  <c:v>6.4244551034683628E-2</c:v>
                </c:pt>
                <c:pt idx="6569">
                  <c:v>6.4261129859298105E-2</c:v>
                </c:pt>
                <c:pt idx="6570">
                  <c:v>6.4267436644304121E-2</c:v>
                </c:pt>
                <c:pt idx="6571">
                  <c:v>6.4280485124510012E-2</c:v>
                </c:pt>
                <c:pt idx="6572">
                  <c:v>6.4280852604707839E-2</c:v>
                </c:pt>
                <c:pt idx="6573">
                  <c:v>6.4283222351928293E-2</c:v>
                </c:pt>
                <c:pt idx="6574">
                  <c:v>6.4294415064476418E-2</c:v>
                </c:pt>
                <c:pt idx="6575">
                  <c:v>6.4309377768248188E-2</c:v>
                </c:pt>
                <c:pt idx="6576">
                  <c:v>6.4316992700408138E-2</c:v>
                </c:pt>
                <c:pt idx="6577">
                  <c:v>6.4322166110486911E-2</c:v>
                </c:pt>
                <c:pt idx="6578">
                  <c:v>6.4323231831372008E-2</c:v>
                </c:pt>
                <c:pt idx="6579">
                  <c:v>6.4329424790508627E-2</c:v>
                </c:pt>
                <c:pt idx="6580">
                  <c:v>6.4331316258737781E-2</c:v>
                </c:pt>
                <c:pt idx="6581">
                  <c:v>6.4335782921537188E-2</c:v>
                </c:pt>
                <c:pt idx="6582">
                  <c:v>6.4336474181012182E-2</c:v>
                </c:pt>
                <c:pt idx="6583">
                  <c:v>6.4340736256663478E-2</c:v>
                </c:pt>
                <c:pt idx="6584">
                  <c:v>6.4349975788427161E-2</c:v>
                </c:pt>
                <c:pt idx="6585">
                  <c:v>6.435529074034152E-2</c:v>
                </c:pt>
                <c:pt idx="6586">
                  <c:v>6.435880916526715E-2</c:v>
                </c:pt>
                <c:pt idx="6587">
                  <c:v>6.4363230293165818E-2</c:v>
                </c:pt>
                <c:pt idx="6588">
                  <c:v>6.4371058214518273E-2</c:v>
                </c:pt>
                <c:pt idx="6589">
                  <c:v>6.4372156943564907E-2</c:v>
                </c:pt>
                <c:pt idx="6590">
                  <c:v>6.4379947172156005E-2</c:v>
                </c:pt>
                <c:pt idx="6591">
                  <c:v>6.4385914208125339E-2</c:v>
                </c:pt>
                <c:pt idx="6592">
                  <c:v>6.4387198600288631E-2</c:v>
                </c:pt>
                <c:pt idx="6593">
                  <c:v>6.4394328939025414E-2</c:v>
                </c:pt>
                <c:pt idx="6594">
                  <c:v>6.4398858311313978E-2</c:v>
                </c:pt>
                <c:pt idx="6595">
                  <c:v>6.4402403284268939E-2</c:v>
                </c:pt>
                <c:pt idx="6596">
                  <c:v>6.4403685664908616E-2</c:v>
                </c:pt>
                <c:pt idx="6597">
                  <c:v>6.4405674478559272E-2</c:v>
                </c:pt>
                <c:pt idx="6598">
                  <c:v>6.4409809480061808E-2</c:v>
                </c:pt>
                <c:pt idx="6599">
                  <c:v>6.4409887033606283E-2</c:v>
                </c:pt>
                <c:pt idx="6600">
                  <c:v>6.4420476048222097E-2</c:v>
                </c:pt>
                <c:pt idx="6601">
                  <c:v>6.4420739941703165E-2</c:v>
                </c:pt>
                <c:pt idx="6602">
                  <c:v>6.4427222978410192E-2</c:v>
                </c:pt>
                <c:pt idx="6603">
                  <c:v>6.4429798124660653E-2</c:v>
                </c:pt>
                <c:pt idx="6604">
                  <c:v>6.4436360032628981E-2</c:v>
                </c:pt>
                <c:pt idx="6605">
                  <c:v>6.443780801010579E-2</c:v>
                </c:pt>
                <c:pt idx="6606">
                  <c:v>6.4443508638136748E-2</c:v>
                </c:pt>
                <c:pt idx="6607">
                  <c:v>6.4443775565841133E-2</c:v>
                </c:pt>
                <c:pt idx="6608">
                  <c:v>6.4448641821639674E-2</c:v>
                </c:pt>
                <c:pt idx="6609">
                  <c:v>6.4470884120317651E-2</c:v>
                </c:pt>
                <c:pt idx="6610">
                  <c:v>6.4482148715450105E-2</c:v>
                </c:pt>
                <c:pt idx="6611">
                  <c:v>6.4483471288683925E-2</c:v>
                </c:pt>
                <c:pt idx="6612">
                  <c:v>6.4487944526812946E-2</c:v>
                </c:pt>
                <c:pt idx="6613">
                  <c:v>6.4488337099919635E-2</c:v>
                </c:pt>
                <c:pt idx="6614">
                  <c:v>6.4488842657485668E-2</c:v>
                </c:pt>
                <c:pt idx="6615">
                  <c:v>6.4496099826357511E-2</c:v>
                </c:pt>
                <c:pt idx="6616">
                  <c:v>6.4505122163185158E-2</c:v>
                </c:pt>
                <c:pt idx="6617">
                  <c:v>6.4509064588934573E-2</c:v>
                </c:pt>
                <c:pt idx="6618">
                  <c:v>6.4532414406125893E-2</c:v>
                </c:pt>
                <c:pt idx="6619">
                  <c:v>6.4540394065585094E-2</c:v>
                </c:pt>
                <c:pt idx="6620">
                  <c:v>6.4542923182161926E-2</c:v>
                </c:pt>
                <c:pt idx="6621">
                  <c:v>6.4550178138516712E-2</c:v>
                </c:pt>
                <c:pt idx="6622">
                  <c:v>6.4555227115786762E-2</c:v>
                </c:pt>
                <c:pt idx="6623">
                  <c:v>6.4565990710989674E-2</c:v>
                </c:pt>
                <c:pt idx="6624">
                  <c:v>6.4600147595189394E-2</c:v>
                </c:pt>
                <c:pt idx="6625">
                  <c:v>6.4604200562109027E-2</c:v>
                </c:pt>
                <c:pt idx="6626">
                  <c:v>6.4605574032744473E-2</c:v>
                </c:pt>
                <c:pt idx="6627">
                  <c:v>6.4607302511854758E-2</c:v>
                </c:pt>
                <c:pt idx="6628">
                  <c:v>6.46141296347571E-2</c:v>
                </c:pt>
                <c:pt idx="6629">
                  <c:v>6.4614804522482139E-2</c:v>
                </c:pt>
                <c:pt idx="6630">
                  <c:v>6.4620888573090562E-2</c:v>
                </c:pt>
                <c:pt idx="6631">
                  <c:v>6.4622195712176422E-2</c:v>
                </c:pt>
                <c:pt idx="6632">
                  <c:v>6.46249539155348E-2</c:v>
                </c:pt>
                <c:pt idx="6633">
                  <c:v>6.4629193125095297E-2</c:v>
                </c:pt>
                <c:pt idx="6634">
                  <c:v>6.4638500911076147E-2</c:v>
                </c:pt>
                <c:pt idx="6635">
                  <c:v>6.4641136820636547E-2</c:v>
                </c:pt>
                <c:pt idx="6636">
                  <c:v>6.4651022194450292E-2</c:v>
                </c:pt>
                <c:pt idx="6637">
                  <c:v>6.4678027495351564E-2</c:v>
                </c:pt>
                <c:pt idx="6638">
                  <c:v>6.4682653634271725E-2</c:v>
                </c:pt>
                <c:pt idx="6639">
                  <c:v>6.4695510462384309E-2</c:v>
                </c:pt>
                <c:pt idx="6640">
                  <c:v>6.4696864818221345E-2</c:v>
                </c:pt>
                <c:pt idx="6641">
                  <c:v>6.4698024618769168E-2</c:v>
                </c:pt>
                <c:pt idx="6642">
                  <c:v>6.4705385677762184E-2</c:v>
                </c:pt>
                <c:pt idx="6643">
                  <c:v>6.4707322150777902E-2</c:v>
                </c:pt>
                <c:pt idx="6644">
                  <c:v>6.4735863560734019E-2</c:v>
                </c:pt>
                <c:pt idx="6645">
                  <c:v>6.4739253822735598E-2</c:v>
                </c:pt>
                <c:pt idx="6646">
                  <c:v>6.4748892178517314E-2</c:v>
                </c:pt>
                <c:pt idx="6647">
                  <c:v>6.4757360590523172E-2</c:v>
                </c:pt>
                <c:pt idx="6648">
                  <c:v>6.4761261724031627E-2</c:v>
                </c:pt>
                <c:pt idx="6649">
                  <c:v>6.4763623870549125E-2</c:v>
                </c:pt>
                <c:pt idx="6650">
                  <c:v>6.4764556286903252E-2</c:v>
                </c:pt>
                <c:pt idx="6651">
                  <c:v>6.4770882691161935E-2</c:v>
                </c:pt>
                <c:pt idx="6652">
                  <c:v>6.4774313233182834E-2</c:v>
                </c:pt>
                <c:pt idx="6653">
                  <c:v>6.4777646381717346E-2</c:v>
                </c:pt>
                <c:pt idx="6654">
                  <c:v>6.4778492316112546E-2</c:v>
                </c:pt>
                <c:pt idx="6655">
                  <c:v>6.4781593673269411E-2</c:v>
                </c:pt>
                <c:pt idx="6656">
                  <c:v>6.4788977696275341E-2</c:v>
                </c:pt>
                <c:pt idx="6657">
                  <c:v>6.4790678688361636E-2</c:v>
                </c:pt>
                <c:pt idx="6658">
                  <c:v>6.4800142919121839E-2</c:v>
                </c:pt>
                <c:pt idx="6659">
                  <c:v>6.4821413958022989E-2</c:v>
                </c:pt>
                <c:pt idx="6660">
                  <c:v>6.4826979981737809E-2</c:v>
                </c:pt>
                <c:pt idx="6661">
                  <c:v>6.4838457309130515E-2</c:v>
                </c:pt>
                <c:pt idx="6662">
                  <c:v>6.4841368585440318E-2</c:v>
                </c:pt>
                <c:pt idx="6663">
                  <c:v>6.4852557271970257E-2</c:v>
                </c:pt>
                <c:pt idx="6664">
                  <c:v>6.4857609902273961E-2</c:v>
                </c:pt>
                <c:pt idx="6665">
                  <c:v>6.4878832144189991E-2</c:v>
                </c:pt>
                <c:pt idx="6666">
                  <c:v>6.4898807352655075E-2</c:v>
                </c:pt>
                <c:pt idx="6667">
                  <c:v>6.4900449650033387E-2</c:v>
                </c:pt>
                <c:pt idx="6668">
                  <c:v>6.4912488009839953E-2</c:v>
                </c:pt>
                <c:pt idx="6669">
                  <c:v>6.4916505913193756E-2</c:v>
                </c:pt>
                <c:pt idx="6670">
                  <c:v>6.4918993353247467E-2</c:v>
                </c:pt>
                <c:pt idx="6671">
                  <c:v>6.4921012522116905E-2</c:v>
                </c:pt>
                <c:pt idx="6672">
                  <c:v>6.4921840266318531E-2</c:v>
                </c:pt>
                <c:pt idx="6673">
                  <c:v>6.4932053655697874E-2</c:v>
                </c:pt>
                <c:pt idx="6674">
                  <c:v>6.4958528960278539E-2</c:v>
                </c:pt>
                <c:pt idx="6675">
                  <c:v>6.4961931330166145E-2</c:v>
                </c:pt>
                <c:pt idx="6676">
                  <c:v>6.4982273240794752E-2</c:v>
                </c:pt>
                <c:pt idx="6677">
                  <c:v>6.4984762274964636E-2</c:v>
                </c:pt>
                <c:pt idx="6678">
                  <c:v>6.4985816377482353E-2</c:v>
                </c:pt>
                <c:pt idx="6679">
                  <c:v>6.4986200851301801E-2</c:v>
                </c:pt>
                <c:pt idx="6680">
                  <c:v>6.499019759454705E-2</c:v>
                </c:pt>
                <c:pt idx="6681">
                  <c:v>6.4997151355560057E-2</c:v>
                </c:pt>
                <c:pt idx="6682">
                  <c:v>6.5008311503170768E-2</c:v>
                </c:pt>
                <c:pt idx="6683">
                  <c:v>6.5009047947993226E-2</c:v>
                </c:pt>
                <c:pt idx="6684">
                  <c:v>6.5010651374245665E-2</c:v>
                </c:pt>
                <c:pt idx="6685">
                  <c:v>6.5016730729608563E-2</c:v>
                </c:pt>
                <c:pt idx="6686">
                  <c:v>6.5018840663436439E-2</c:v>
                </c:pt>
                <c:pt idx="6687">
                  <c:v>6.5020235046891806E-2</c:v>
                </c:pt>
                <c:pt idx="6688">
                  <c:v>6.5022975589266618E-2</c:v>
                </c:pt>
                <c:pt idx="6689">
                  <c:v>6.5029826960856019E-2</c:v>
                </c:pt>
                <c:pt idx="6690">
                  <c:v>6.5039995558106689E-2</c:v>
                </c:pt>
                <c:pt idx="6691">
                  <c:v>6.5041025648532313E-2</c:v>
                </c:pt>
                <c:pt idx="6692">
                  <c:v>6.504430675623829E-2</c:v>
                </c:pt>
                <c:pt idx="6693">
                  <c:v>6.5044397359348416E-2</c:v>
                </c:pt>
                <c:pt idx="6694">
                  <c:v>6.5045737621449051E-2</c:v>
                </c:pt>
                <c:pt idx="6695">
                  <c:v>6.5060233497542974E-2</c:v>
                </c:pt>
                <c:pt idx="6696">
                  <c:v>6.5063626512135375E-2</c:v>
                </c:pt>
                <c:pt idx="6697">
                  <c:v>6.5065453353907232E-2</c:v>
                </c:pt>
                <c:pt idx="6698">
                  <c:v>6.5068324569515834E-2</c:v>
                </c:pt>
                <c:pt idx="6699">
                  <c:v>6.5070574696883821E-2</c:v>
                </c:pt>
                <c:pt idx="6700">
                  <c:v>6.507210925179141E-2</c:v>
                </c:pt>
                <c:pt idx="6701">
                  <c:v>6.5076970352769159E-2</c:v>
                </c:pt>
                <c:pt idx="6702">
                  <c:v>6.508030918612695E-2</c:v>
                </c:pt>
                <c:pt idx="6703">
                  <c:v>6.5084060478578065E-2</c:v>
                </c:pt>
                <c:pt idx="6704">
                  <c:v>6.5089842115191088E-2</c:v>
                </c:pt>
                <c:pt idx="6705">
                  <c:v>6.5116563324886245E-2</c:v>
                </c:pt>
                <c:pt idx="6706">
                  <c:v>6.5116890100074487E-2</c:v>
                </c:pt>
                <c:pt idx="6707">
                  <c:v>6.5118425805412272E-2</c:v>
                </c:pt>
                <c:pt idx="6708">
                  <c:v>6.5124119396625435E-2</c:v>
                </c:pt>
                <c:pt idx="6709">
                  <c:v>6.5129560095285477E-2</c:v>
                </c:pt>
                <c:pt idx="6710">
                  <c:v>6.5134174014887636E-2</c:v>
                </c:pt>
                <c:pt idx="6711">
                  <c:v>6.5134450710713665E-2</c:v>
                </c:pt>
                <c:pt idx="6712">
                  <c:v>6.5135868932317598E-2</c:v>
                </c:pt>
                <c:pt idx="6713">
                  <c:v>6.5137071784087786E-2</c:v>
                </c:pt>
                <c:pt idx="6714">
                  <c:v>6.5150155448650215E-2</c:v>
                </c:pt>
                <c:pt idx="6715">
                  <c:v>6.5155776874402438E-2</c:v>
                </c:pt>
                <c:pt idx="6716">
                  <c:v>6.516310518574997E-2</c:v>
                </c:pt>
                <c:pt idx="6717">
                  <c:v>6.5163971075782312E-2</c:v>
                </c:pt>
                <c:pt idx="6718">
                  <c:v>6.5164388410366314E-2</c:v>
                </c:pt>
                <c:pt idx="6719">
                  <c:v>6.5175169832004443E-2</c:v>
                </c:pt>
                <c:pt idx="6720">
                  <c:v>6.5175649275591274E-2</c:v>
                </c:pt>
                <c:pt idx="6721">
                  <c:v>6.518903382552188E-2</c:v>
                </c:pt>
                <c:pt idx="6722">
                  <c:v>6.5189306024031168E-2</c:v>
                </c:pt>
                <c:pt idx="6723">
                  <c:v>6.5189590267605846E-2</c:v>
                </c:pt>
                <c:pt idx="6724">
                  <c:v>6.5195845161594601E-2</c:v>
                </c:pt>
                <c:pt idx="6725">
                  <c:v>6.5200824494310972E-2</c:v>
                </c:pt>
                <c:pt idx="6726">
                  <c:v>6.5201553158878989E-2</c:v>
                </c:pt>
                <c:pt idx="6727">
                  <c:v>6.5204354218920679E-2</c:v>
                </c:pt>
                <c:pt idx="6728">
                  <c:v>6.5208508784860841E-2</c:v>
                </c:pt>
                <c:pt idx="6729">
                  <c:v>6.5215188915365152E-2</c:v>
                </c:pt>
                <c:pt idx="6730">
                  <c:v>6.5223510371260396E-2</c:v>
                </c:pt>
                <c:pt idx="6731">
                  <c:v>6.5227635201218881E-2</c:v>
                </c:pt>
                <c:pt idx="6732">
                  <c:v>6.5234590332421183E-2</c:v>
                </c:pt>
                <c:pt idx="6733">
                  <c:v>6.5236047232870353E-2</c:v>
                </c:pt>
                <c:pt idx="6734">
                  <c:v>6.5236234759859846E-2</c:v>
                </c:pt>
                <c:pt idx="6735">
                  <c:v>6.5241407277420116E-2</c:v>
                </c:pt>
                <c:pt idx="6736">
                  <c:v>6.5243904868763636E-2</c:v>
                </c:pt>
                <c:pt idx="6737">
                  <c:v>6.5256075436173067E-2</c:v>
                </c:pt>
                <c:pt idx="6738">
                  <c:v>6.5257790441152652E-2</c:v>
                </c:pt>
                <c:pt idx="6739">
                  <c:v>6.5264989706048882E-2</c:v>
                </c:pt>
                <c:pt idx="6740">
                  <c:v>6.5273853415205529E-2</c:v>
                </c:pt>
                <c:pt idx="6741">
                  <c:v>6.5275182287569899E-2</c:v>
                </c:pt>
                <c:pt idx="6742">
                  <c:v>6.5276532477959615E-2</c:v>
                </c:pt>
                <c:pt idx="6743">
                  <c:v>6.5284605525560258E-2</c:v>
                </c:pt>
                <c:pt idx="6744">
                  <c:v>6.5286474511246473E-2</c:v>
                </c:pt>
                <c:pt idx="6745">
                  <c:v>6.5304907644644361E-2</c:v>
                </c:pt>
                <c:pt idx="6746">
                  <c:v>6.5319773974227724E-2</c:v>
                </c:pt>
                <c:pt idx="6747">
                  <c:v>6.5322032282833398E-2</c:v>
                </c:pt>
                <c:pt idx="6748">
                  <c:v>6.5327316762649135E-2</c:v>
                </c:pt>
                <c:pt idx="6749">
                  <c:v>6.5327554381050534E-2</c:v>
                </c:pt>
                <c:pt idx="6750">
                  <c:v>6.5334137002718284E-2</c:v>
                </c:pt>
                <c:pt idx="6751">
                  <c:v>6.533708698231E-2</c:v>
                </c:pt>
                <c:pt idx="6752">
                  <c:v>6.5339745630230261E-2</c:v>
                </c:pt>
                <c:pt idx="6753">
                  <c:v>6.5343618890242094E-2</c:v>
                </c:pt>
                <c:pt idx="6754">
                  <c:v>6.534550345447232E-2</c:v>
                </c:pt>
                <c:pt idx="6755">
                  <c:v>6.5346909229318628E-2</c:v>
                </c:pt>
                <c:pt idx="6756">
                  <c:v>6.5348431529052009E-2</c:v>
                </c:pt>
                <c:pt idx="6757">
                  <c:v>6.5354448105505947E-2</c:v>
                </c:pt>
                <c:pt idx="6758">
                  <c:v>6.538354089254006E-2</c:v>
                </c:pt>
                <c:pt idx="6759">
                  <c:v>6.5386163795904784E-2</c:v>
                </c:pt>
                <c:pt idx="6760">
                  <c:v>6.5387561683018181E-2</c:v>
                </c:pt>
                <c:pt idx="6761">
                  <c:v>6.5409798052266765E-2</c:v>
                </c:pt>
                <c:pt idx="6762">
                  <c:v>6.5425606010025783E-2</c:v>
                </c:pt>
                <c:pt idx="6763">
                  <c:v>6.5429681514103777E-2</c:v>
                </c:pt>
                <c:pt idx="6764">
                  <c:v>6.5431226941869314E-2</c:v>
                </c:pt>
                <c:pt idx="6765">
                  <c:v>6.5435113879964701E-2</c:v>
                </c:pt>
                <c:pt idx="6766">
                  <c:v>6.5435686876598398E-2</c:v>
                </c:pt>
                <c:pt idx="6767">
                  <c:v>6.5438215512289455E-2</c:v>
                </c:pt>
                <c:pt idx="6768">
                  <c:v>6.545007262544611E-2</c:v>
                </c:pt>
                <c:pt idx="6769">
                  <c:v>6.5451427440246457E-2</c:v>
                </c:pt>
                <c:pt idx="6770">
                  <c:v>6.5452546932599498E-2</c:v>
                </c:pt>
                <c:pt idx="6771">
                  <c:v>6.5454180996853406E-2</c:v>
                </c:pt>
                <c:pt idx="6772">
                  <c:v>6.5458033991599995E-2</c:v>
                </c:pt>
                <c:pt idx="6773">
                  <c:v>6.5466010200847746E-2</c:v>
                </c:pt>
                <c:pt idx="6774">
                  <c:v>6.5472367889523708E-2</c:v>
                </c:pt>
                <c:pt idx="6775">
                  <c:v>6.5491692000575918E-2</c:v>
                </c:pt>
                <c:pt idx="6776">
                  <c:v>6.5505297244448757E-2</c:v>
                </c:pt>
                <c:pt idx="6777">
                  <c:v>6.5511632773080919E-2</c:v>
                </c:pt>
                <c:pt idx="6778">
                  <c:v>6.5511917465893132E-2</c:v>
                </c:pt>
                <c:pt idx="6779">
                  <c:v>6.5516596255326798E-2</c:v>
                </c:pt>
                <c:pt idx="6780">
                  <c:v>6.5527157789218249E-2</c:v>
                </c:pt>
                <c:pt idx="6781">
                  <c:v>6.5528409181103253E-2</c:v>
                </c:pt>
                <c:pt idx="6782">
                  <c:v>6.5530595549635917E-2</c:v>
                </c:pt>
                <c:pt idx="6783">
                  <c:v>6.5543183040851494E-2</c:v>
                </c:pt>
                <c:pt idx="6784">
                  <c:v>6.5546460122355432E-2</c:v>
                </c:pt>
                <c:pt idx="6785">
                  <c:v>6.5552390392159321E-2</c:v>
                </c:pt>
                <c:pt idx="6786">
                  <c:v>6.5552658940882802E-2</c:v>
                </c:pt>
                <c:pt idx="6787">
                  <c:v>6.5561695388674623E-2</c:v>
                </c:pt>
                <c:pt idx="6788">
                  <c:v>6.5574862522677968E-2</c:v>
                </c:pt>
                <c:pt idx="6789">
                  <c:v>6.5579063486142619E-2</c:v>
                </c:pt>
                <c:pt idx="6790">
                  <c:v>6.5584411366149009E-2</c:v>
                </c:pt>
                <c:pt idx="6791">
                  <c:v>6.5584548141257581E-2</c:v>
                </c:pt>
                <c:pt idx="6792">
                  <c:v>6.559803081331661E-2</c:v>
                </c:pt>
                <c:pt idx="6793">
                  <c:v>6.5606045234446686E-2</c:v>
                </c:pt>
                <c:pt idx="6794">
                  <c:v>6.5612884685787076E-2</c:v>
                </c:pt>
                <c:pt idx="6795">
                  <c:v>6.5613827130847513E-2</c:v>
                </c:pt>
                <c:pt idx="6796">
                  <c:v>6.5616948167744438E-2</c:v>
                </c:pt>
                <c:pt idx="6797">
                  <c:v>6.562394910034719E-2</c:v>
                </c:pt>
                <c:pt idx="6798">
                  <c:v>6.5627619187362596E-2</c:v>
                </c:pt>
                <c:pt idx="6799">
                  <c:v>6.5637088756175688E-2</c:v>
                </c:pt>
                <c:pt idx="6800">
                  <c:v>6.5646006963001824E-2</c:v>
                </c:pt>
                <c:pt idx="6801">
                  <c:v>6.5660260521647418E-2</c:v>
                </c:pt>
                <c:pt idx="6802">
                  <c:v>6.5675800316243205E-2</c:v>
                </c:pt>
                <c:pt idx="6803">
                  <c:v>6.5685940613491312E-2</c:v>
                </c:pt>
                <c:pt idx="6804">
                  <c:v>6.5700138383803841E-2</c:v>
                </c:pt>
                <c:pt idx="6805">
                  <c:v>6.570339390465163E-2</c:v>
                </c:pt>
                <c:pt idx="6806">
                  <c:v>6.5711760948503173E-2</c:v>
                </c:pt>
                <c:pt idx="6807">
                  <c:v>6.5719553523079899E-2</c:v>
                </c:pt>
                <c:pt idx="6808">
                  <c:v>6.5719756006115349E-2</c:v>
                </c:pt>
                <c:pt idx="6809">
                  <c:v>6.5725444776315367E-2</c:v>
                </c:pt>
                <c:pt idx="6810">
                  <c:v>6.5727843022040489E-2</c:v>
                </c:pt>
                <c:pt idx="6811">
                  <c:v>6.5728612853416024E-2</c:v>
                </c:pt>
                <c:pt idx="6812">
                  <c:v>6.5729329349815346E-2</c:v>
                </c:pt>
                <c:pt idx="6813">
                  <c:v>6.5730553714162143E-2</c:v>
                </c:pt>
                <c:pt idx="6814">
                  <c:v>6.5736923387691881E-2</c:v>
                </c:pt>
                <c:pt idx="6815">
                  <c:v>6.574623248503797E-2</c:v>
                </c:pt>
                <c:pt idx="6816">
                  <c:v>6.575238705882569E-2</c:v>
                </c:pt>
                <c:pt idx="6817">
                  <c:v>6.5757934498413828E-2</c:v>
                </c:pt>
                <c:pt idx="6818">
                  <c:v>6.5762677623258936E-2</c:v>
                </c:pt>
                <c:pt idx="6819">
                  <c:v>6.5763757649091925E-2</c:v>
                </c:pt>
                <c:pt idx="6820">
                  <c:v>6.5765150461362554E-2</c:v>
                </c:pt>
                <c:pt idx="6821">
                  <c:v>6.5771131306181063E-2</c:v>
                </c:pt>
                <c:pt idx="6822">
                  <c:v>6.5783973846130106E-2</c:v>
                </c:pt>
                <c:pt idx="6823">
                  <c:v>6.5785472834229086E-2</c:v>
                </c:pt>
                <c:pt idx="6824">
                  <c:v>6.5788096922745343E-2</c:v>
                </c:pt>
                <c:pt idx="6825">
                  <c:v>6.5797601585296572E-2</c:v>
                </c:pt>
                <c:pt idx="6826">
                  <c:v>6.5823714585403259E-2</c:v>
                </c:pt>
                <c:pt idx="6827">
                  <c:v>6.5826081581376261E-2</c:v>
                </c:pt>
                <c:pt idx="6828">
                  <c:v>6.5845702293245489E-2</c:v>
                </c:pt>
                <c:pt idx="6829">
                  <c:v>6.5857427913563305E-2</c:v>
                </c:pt>
                <c:pt idx="6830">
                  <c:v>6.5865909088417052E-2</c:v>
                </c:pt>
                <c:pt idx="6831">
                  <c:v>6.5875643121680039E-2</c:v>
                </c:pt>
                <c:pt idx="6832">
                  <c:v>6.5878335731204274E-2</c:v>
                </c:pt>
                <c:pt idx="6833">
                  <c:v>6.5882205121099657E-2</c:v>
                </c:pt>
                <c:pt idx="6834">
                  <c:v>6.5885984729703528E-2</c:v>
                </c:pt>
                <c:pt idx="6835">
                  <c:v>6.5896151298932226E-2</c:v>
                </c:pt>
                <c:pt idx="6836">
                  <c:v>6.5896377275834306E-2</c:v>
                </c:pt>
                <c:pt idx="6837">
                  <c:v>6.5914047365167816E-2</c:v>
                </c:pt>
                <c:pt idx="6838">
                  <c:v>6.5918959879580852E-2</c:v>
                </c:pt>
                <c:pt idx="6839">
                  <c:v>6.592152440720267E-2</c:v>
                </c:pt>
                <c:pt idx="6840">
                  <c:v>6.5930363896355537E-2</c:v>
                </c:pt>
                <c:pt idx="6841">
                  <c:v>6.5932216726614978E-2</c:v>
                </c:pt>
                <c:pt idx="6842">
                  <c:v>6.5934536789573839E-2</c:v>
                </c:pt>
                <c:pt idx="6843">
                  <c:v>6.5946656783256508E-2</c:v>
                </c:pt>
                <c:pt idx="6844">
                  <c:v>6.5967572231975913E-2</c:v>
                </c:pt>
                <c:pt idx="6845">
                  <c:v>6.5982194187063525E-2</c:v>
                </c:pt>
                <c:pt idx="6846">
                  <c:v>6.5989230632489848E-2</c:v>
                </c:pt>
                <c:pt idx="6847">
                  <c:v>6.5990334774647108E-2</c:v>
                </c:pt>
                <c:pt idx="6848">
                  <c:v>6.5993130088954466E-2</c:v>
                </c:pt>
                <c:pt idx="6849">
                  <c:v>6.5994236388418059E-2</c:v>
                </c:pt>
                <c:pt idx="6850">
                  <c:v>6.6004438577234481E-2</c:v>
                </c:pt>
                <c:pt idx="6851">
                  <c:v>6.6007146365012925E-2</c:v>
                </c:pt>
                <c:pt idx="6852">
                  <c:v>6.6016170147272346E-2</c:v>
                </c:pt>
                <c:pt idx="6853">
                  <c:v>6.6018582435662276E-2</c:v>
                </c:pt>
                <c:pt idx="6854">
                  <c:v>6.6037002893530872E-2</c:v>
                </c:pt>
                <c:pt idx="6855">
                  <c:v>6.6041833346306644E-2</c:v>
                </c:pt>
                <c:pt idx="6856">
                  <c:v>6.604725861747851E-2</c:v>
                </c:pt>
                <c:pt idx="6857">
                  <c:v>6.6054635211276524E-2</c:v>
                </c:pt>
                <c:pt idx="6858">
                  <c:v>6.6058806136048309E-2</c:v>
                </c:pt>
                <c:pt idx="6859">
                  <c:v>6.60606095595897E-2</c:v>
                </c:pt>
                <c:pt idx="6860">
                  <c:v>6.6065578919642931E-2</c:v>
                </c:pt>
                <c:pt idx="6861">
                  <c:v>6.6066709077168717E-2</c:v>
                </c:pt>
                <c:pt idx="6862">
                  <c:v>6.607215044105974E-2</c:v>
                </c:pt>
                <c:pt idx="6863">
                  <c:v>6.608008552129041E-2</c:v>
                </c:pt>
                <c:pt idx="6864">
                  <c:v>6.6087645757008762E-2</c:v>
                </c:pt>
                <c:pt idx="6865">
                  <c:v>6.6091214297925305E-2</c:v>
                </c:pt>
                <c:pt idx="6866">
                  <c:v>6.6091743344653286E-2</c:v>
                </c:pt>
                <c:pt idx="6867">
                  <c:v>6.6091844495908658E-2</c:v>
                </c:pt>
                <c:pt idx="6868">
                  <c:v>6.6095364029953529E-2</c:v>
                </c:pt>
                <c:pt idx="6869">
                  <c:v>6.6100233656268825E-2</c:v>
                </c:pt>
                <c:pt idx="6870">
                  <c:v>6.6104777093597633E-2</c:v>
                </c:pt>
                <c:pt idx="6871">
                  <c:v>6.6123570295361533E-2</c:v>
                </c:pt>
                <c:pt idx="6872">
                  <c:v>6.6133517311770307E-2</c:v>
                </c:pt>
                <c:pt idx="6873">
                  <c:v>6.6134094307710223E-2</c:v>
                </c:pt>
                <c:pt idx="6874">
                  <c:v>6.6145459643477622E-2</c:v>
                </c:pt>
                <c:pt idx="6875">
                  <c:v>6.6165848466100297E-2</c:v>
                </c:pt>
                <c:pt idx="6876">
                  <c:v>6.6190886717058861E-2</c:v>
                </c:pt>
                <c:pt idx="6877">
                  <c:v>6.6196744232174032E-2</c:v>
                </c:pt>
                <c:pt idx="6878">
                  <c:v>6.6206371318347834E-2</c:v>
                </c:pt>
                <c:pt idx="6879">
                  <c:v>6.6222240230522589E-2</c:v>
                </c:pt>
                <c:pt idx="6880">
                  <c:v>6.6234161389263857E-2</c:v>
                </c:pt>
                <c:pt idx="6881">
                  <c:v>6.6243576034161311E-2</c:v>
                </c:pt>
                <c:pt idx="6882">
                  <c:v>6.6244517481556464E-2</c:v>
                </c:pt>
                <c:pt idx="6883">
                  <c:v>6.6246376816139874E-2</c:v>
                </c:pt>
                <c:pt idx="6884">
                  <c:v>6.6251546304999742E-2</c:v>
                </c:pt>
                <c:pt idx="6885">
                  <c:v>6.6254605066199845E-2</c:v>
                </c:pt>
                <c:pt idx="6886">
                  <c:v>6.6259430452286772E-2</c:v>
                </c:pt>
                <c:pt idx="6887">
                  <c:v>6.626725016158308E-2</c:v>
                </c:pt>
                <c:pt idx="6888">
                  <c:v>6.6288241003293891E-2</c:v>
                </c:pt>
                <c:pt idx="6889">
                  <c:v>6.6293300180738868E-2</c:v>
                </c:pt>
                <c:pt idx="6890">
                  <c:v>6.6295633877517357E-2</c:v>
                </c:pt>
                <c:pt idx="6891">
                  <c:v>6.6304933056577919E-2</c:v>
                </c:pt>
                <c:pt idx="6892">
                  <c:v>6.6328324320517718E-2</c:v>
                </c:pt>
                <c:pt idx="6893">
                  <c:v>6.6328855547731269E-2</c:v>
                </c:pt>
                <c:pt idx="6894">
                  <c:v>6.6332102526661441E-2</c:v>
                </c:pt>
                <c:pt idx="6895">
                  <c:v>6.6334639157868525E-2</c:v>
                </c:pt>
                <c:pt idx="6896">
                  <c:v>6.6343569408906067E-2</c:v>
                </c:pt>
                <c:pt idx="6897">
                  <c:v>6.6343779978625728E-2</c:v>
                </c:pt>
                <c:pt idx="6898">
                  <c:v>6.6363045922031905E-2</c:v>
                </c:pt>
                <c:pt idx="6899">
                  <c:v>6.6370006197928877E-2</c:v>
                </c:pt>
                <c:pt idx="6900">
                  <c:v>6.6372135235207796E-2</c:v>
                </c:pt>
                <c:pt idx="6901">
                  <c:v>6.637975553275699E-2</c:v>
                </c:pt>
                <c:pt idx="6902">
                  <c:v>6.638079011926945E-2</c:v>
                </c:pt>
                <c:pt idx="6903">
                  <c:v>6.6382740556597986E-2</c:v>
                </c:pt>
                <c:pt idx="6904">
                  <c:v>6.6383891549423923E-2</c:v>
                </c:pt>
                <c:pt idx="6905">
                  <c:v>6.6385108549888994E-2</c:v>
                </c:pt>
                <c:pt idx="6906">
                  <c:v>6.6392325633400917E-2</c:v>
                </c:pt>
                <c:pt idx="6907">
                  <c:v>6.6403764938763876E-2</c:v>
                </c:pt>
                <c:pt idx="6908">
                  <c:v>6.6442345036093364E-2</c:v>
                </c:pt>
                <c:pt idx="6909">
                  <c:v>6.6443219269101794E-2</c:v>
                </c:pt>
                <c:pt idx="6910">
                  <c:v>6.6451148108842339E-2</c:v>
                </c:pt>
                <c:pt idx="6911">
                  <c:v>6.6452047254841551E-2</c:v>
                </c:pt>
                <c:pt idx="6912">
                  <c:v>6.64560770241025E-2</c:v>
                </c:pt>
                <c:pt idx="6913">
                  <c:v>6.6466573812573371E-2</c:v>
                </c:pt>
                <c:pt idx="6914">
                  <c:v>6.6480235423682865E-2</c:v>
                </c:pt>
                <c:pt idx="6915">
                  <c:v>6.6514028925957591E-2</c:v>
                </c:pt>
                <c:pt idx="6916">
                  <c:v>6.6521325096315032E-2</c:v>
                </c:pt>
                <c:pt idx="6917">
                  <c:v>6.6545406975300647E-2</c:v>
                </c:pt>
                <c:pt idx="6918">
                  <c:v>6.6551238995698148E-2</c:v>
                </c:pt>
                <c:pt idx="6919">
                  <c:v>6.6552148467806882E-2</c:v>
                </c:pt>
                <c:pt idx="6920">
                  <c:v>6.6568569038932823E-2</c:v>
                </c:pt>
                <c:pt idx="6921">
                  <c:v>6.6579381098672341E-2</c:v>
                </c:pt>
                <c:pt idx="6922">
                  <c:v>6.6582902327849469E-2</c:v>
                </c:pt>
                <c:pt idx="6923">
                  <c:v>6.6594307750432513E-2</c:v>
                </c:pt>
                <c:pt idx="6924">
                  <c:v>6.6596511055212693E-2</c:v>
                </c:pt>
                <c:pt idx="6925">
                  <c:v>6.6603440880471654E-2</c:v>
                </c:pt>
                <c:pt idx="6926">
                  <c:v>6.6604844032141841E-2</c:v>
                </c:pt>
                <c:pt idx="6927">
                  <c:v>6.6613124280021863E-2</c:v>
                </c:pt>
                <c:pt idx="6928">
                  <c:v>6.6619381316533888E-2</c:v>
                </c:pt>
                <c:pt idx="6929">
                  <c:v>6.6621448599617494E-2</c:v>
                </c:pt>
                <c:pt idx="6930">
                  <c:v>6.6634297176576762E-2</c:v>
                </c:pt>
                <c:pt idx="6931">
                  <c:v>6.6635631502449222E-2</c:v>
                </c:pt>
                <c:pt idx="6932">
                  <c:v>6.6642801697565757E-2</c:v>
                </c:pt>
                <c:pt idx="6933">
                  <c:v>6.6644106178814555E-2</c:v>
                </c:pt>
                <c:pt idx="6934">
                  <c:v>6.6655628042624704E-2</c:v>
                </c:pt>
                <c:pt idx="6935">
                  <c:v>6.665646172969053E-2</c:v>
                </c:pt>
                <c:pt idx="6936">
                  <c:v>6.6675106922892802E-2</c:v>
                </c:pt>
                <c:pt idx="6937">
                  <c:v>6.6679903420687747E-2</c:v>
                </c:pt>
                <c:pt idx="6938">
                  <c:v>6.6681671902918405E-2</c:v>
                </c:pt>
                <c:pt idx="6939">
                  <c:v>6.6683134917059794E-2</c:v>
                </c:pt>
                <c:pt idx="6940">
                  <c:v>6.6687862234614315E-2</c:v>
                </c:pt>
                <c:pt idx="6941">
                  <c:v>6.6688127812688069E-2</c:v>
                </c:pt>
                <c:pt idx="6942">
                  <c:v>6.6704980289836513E-2</c:v>
                </c:pt>
                <c:pt idx="6943">
                  <c:v>6.6705609565474999E-2</c:v>
                </c:pt>
                <c:pt idx="6944">
                  <c:v>6.6706407809719703E-2</c:v>
                </c:pt>
                <c:pt idx="6945">
                  <c:v>6.6711311811213481E-2</c:v>
                </c:pt>
                <c:pt idx="6946">
                  <c:v>6.6719899673592042E-2</c:v>
                </c:pt>
                <c:pt idx="6947">
                  <c:v>6.6720394154567098E-2</c:v>
                </c:pt>
                <c:pt idx="6948">
                  <c:v>6.6723379259364668E-2</c:v>
                </c:pt>
                <c:pt idx="6949">
                  <c:v>6.6732983522719058E-2</c:v>
                </c:pt>
                <c:pt idx="6950">
                  <c:v>6.6741731902413948E-2</c:v>
                </c:pt>
                <c:pt idx="6951">
                  <c:v>6.6755572439835653E-2</c:v>
                </c:pt>
                <c:pt idx="6952">
                  <c:v>6.6761415199041663E-2</c:v>
                </c:pt>
                <c:pt idx="6953">
                  <c:v>6.6765396575987346E-2</c:v>
                </c:pt>
                <c:pt idx="6954">
                  <c:v>6.677150830435985E-2</c:v>
                </c:pt>
                <c:pt idx="6955">
                  <c:v>6.6772944866531736E-2</c:v>
                </c:pt>
                <c:pt idx="6956">
                  <c:v>6.6781766942445975E-2</c:v>
                </c:pt>
                <c:pt idx="6957">
                  <c:v>6.6785012403659971E-2</c:v>
                </c:pt>
                <c:pt idx="6958">
                  <c:v>6.6794154598269317E-2</c:v>
                </c:pt>
                <c:pt idx="6959">
                  <c:v>6.6796081093841497E-2</c:v>
                </c:pt>
                <c:pt idx="6960">
                  <c:v>6.6818620656420302E-2</c:v>
                </c:pt>
                <c:pt idx="6961">
                  <c:v>6.6818860298372584E-2</c:v>
                </c:pt>
                <c:pt idx="6962">
                  <c:v>6.6819709149627204E-2</c:v>
                </c:pt>
                <c:pt idx="6963">
                  <c:v>6.6823156764246328E-2</c:v>
                </c:pt>
                <c:pt idx="6964">
                  <c:v>6.6843771823231535E-2</c:v>
                </c:pt>
                <c:pt idx="6965">
                  <c:v>6.6855397063913635E-2</c:v>
                </c:pt>
                <c:pt idx="6966">
                  <c:v>6.6868229409409397E-2</c:v>
                </c:pt>
                <c:pt idx="6967">
                  <c:v>6.6875059369039702E-2</c:v>
                </c:pt>
                <c:pt idx="6968">
                  <c:v>6.6886954967936951E-2</c:v>
                </c:pt>
                <c:pt idx="6969">
                  <c:v>6.6898305495505239E-2</c:v>
                </c:pt>
                <c:pt idx="6970">
                  <c:v>6.6900296473370258E-2</c:v>
                </c:pt>
                <c:pt idx="6971">
                  <c:v>6.6906419488830027E-2</c:v>
                </c:pt>
                <c:pt idx="6972">
                  <c:v>6.6909748643872113E-2</c:v>
                </c:pt>
                <c:pt idx="6973">
                  <c:v>6.6921062514462726E-2</c:v>
                </c:pt>
                <c:pt idx="6974">
                  <c:v>6.6927983971920346E-2</c:v>
                </c:pt>
                <c:pt idx="6975">
                  <c:v>6.6932543143245704E-2</c:v>
                </c:pt>
                <c:pt idx="6976">
                  <c:v>6.6941557424838871E-2</c:v>
                </c:pt>
                <c:pt idx="6977">
                  <c:v>6.6949917271790893E-2</c:v>
                </c:pt>
                <c:pt idx="6978">
                  <c:v>6.695221736478274E-2</c:v>
                </c:pt>
                <c:pt idx="6979">
                  <c:v>6.6967286214800303E-2</c:v>
                </c:pt>
                <c:pt idx="6980">
                  <c:v>6.6969524200370723E-2</c:v>
                </c:pt>
                <c:pt idx="6981">
                  <c:v>6.6995939770518875E-2</c:v>
                </c:pt>
                <c:pt idx="6982">
                  <c:v>6.7007635567383872E-2</c:v>
                </c:pt>
                <c:pt idx="6983">
                  <c:v>6.7009802104887717E-2</c:v>
                </c:pt>
                <c:pt idx="6984">
                  <c:v>6.7014210262772433E-2</c:v>
                </c:pt>
                <c:pt idx="6985">
                  <c:v>6.7022145614868966E-2</c:v>
                </c:pt>
                <c:pt idx="6986">
                  <c:v>6.7030253567687881E-2</c:v>
                </c:pt>
                <c:pt idx="6987">
                  <c:v>6.7039557367361668E-2</c:v>
                </c:pt>
                <c:pt idx="6988">
                  <c:v>6.706531774261526E-2</c:v>
                </c:pt>
                <c:pt idx="6989">
                  <c:v>6.7092084778516803E-2</c:v>
                </c:pt>
                <c:pt idx="6990">
                  <c:v>6.7100769542169258E-2</c:v>
                </c:pt>
                <c:pt idx="6991">
                  <c:v>6.7108392081719481E-2</c:v>
                </c:pt>
                <c:pt idx="6992">
                  <c:v>6.7123900922935853E-2</c:v>
                </c:pt>
                <c:pt idx="6993">
                  <c:v>6.7128515008358702E-2</c:v>
                </c:pt>
                <c:pt idx="6994">
                  <c:v>6.7139620481115658E-2</c:v>
                </c:pt>
                <c:pt idx="6995">
                  <c:v>6.7142201733242812E-2</c:v>
                </c:pt>
                <c:pt idx="6996">
                  <c:v>6.7152788846431832E-2</c:v>
                </c:pt>
                <c:pt idx="6997">
                  <c:v>6.7153445782810905E-2</c:v>
                </c:pt>
                <c:pt idx="6998">
                  <c:v>6.7156479847095385E-2</c:v>
                </c:pt>
                <c:pt idx="6999">
                  <c:v>6.7160311156634567E-2</c:v>
                </c:pt>
                <c:pt idx="7000">
                  <c:v>6.7163238997306474E-2</c:v>
                </c:pt>
                <c:pt idx="7001">
                  <c:v>6.7164547030874155E-2</c:v>
                </c:pt>
                <c:pt idx="7002">
                  <c:v>6.717366368384714E-2</c:v>
                </c:pt>
                <c:pt idx="7003">
                  <c:v>6.7174163433797895E-2</c:v>
                </c:pt>
                <c:pt idx="7004">
                  <c:v>6.7179378085161945E-2</c:v>
                </c:pt>
                <c:pt idx="7005">
                  <c:v>6.7183411972634888E-2</c:v>
                </c:pt>
                <c:pt idx="7006">
                  <c:v>6.7189136625480428E-2</c:v>
                </c:pt>
                <c:pt idx="7007">
                  <c:v>6.7190891892902282E-2</c:v>
                </c:pt>
                <c:pt idx="7008">
                  <c:v>6.719192347231373E-2</c:v>
                </c:pt>
                <c:pt idx="7009">
                  <c:v>6.7193472839286894E-2</c:v>
                </c:pt>
                <c:pt idx="7010">
                  <c:v>6.719498700912907E-2</c:v>
                </c:pt>
                <c:pt idx="7011">
                  <c:v>6.719967202100019E-2</c:v>
                </c:pt>
                <c:pt idx="7012">
                  <c:v>6.7206654859709669E-2</c:v>
                </c:pt>
                <c:pt idx="7013">
                  <c:v>6.7208818575636098E-2</c:v>
                </c:pt>
                <c:pt idx="7014">
                  <c:v>6.72195081263669E-2</c:v>
                </c:pt>
                <c:pt idx="7015">
                  <c:v>6.7223550975568758E-2</c:v>
                </c:pt>
                <c:pt idx="7016">
                  <c:v>6.7223760326591719E-2</c:v>
                </c:pt>
                <c:pt idx="7017">
                  <c:v>6.7225467955814855E-2</c:v>
                </c:pt>
                <c:pt idx="7018">
                  <c:v>6.7241841530109481E-2</c:v>
                </c:pt>
                <c:pt idx="7019">
                  <c:v>6.7253436969696656E-2</c:v>
                </c:pt>
                <c:pt idx="7020">
                  <c:v>6.7269566809205594E-2</c:v>
                </c:pt>
                <c:pt idx="7021">
                  <c:v>6.7273306603838456E-2</c:v>
                </c:pt>
                <c:pt idx="7022">
                  <c:v>6.727931351736105E-2</c:v>
                </c:pt>
                <c:pt idx="7023">
                  <c:v>6.7280789778060512E-2</c:v>
                </c:pt>
                <c:pt idx="7024">
                  <c:v>6.728107275505768E-2</c:v>
                </c:pt>
                <c:pt idx="7025">
                  <c:v>6.72839434989847E-2</c:v>
                </c:pt>
                <c:pt idx="7026">
                  <c:v>6.7293376089917256E-2</c:v>
                </c:pt>
                <c:pt idx="7027">
                  <c:v>6.7297037774110668E-2</c:v>
                </c:pt>
                <c:pt idx="7028">
                  <c:v>6.7297522988328806E-2</c:v>
                </c:pt>
                <c:pt idx="7029">
                  <c:v>6.7299107809795533E-2</c:v>
                </c:pt>
                <c:pt idx="7030">
                  <c:v>6.7318630449119787E-2</c:v>
                </c:pt>
                <c:pt idx="7031">
                  <c:v>6.7326604757329989E-2</c:v>
                </c:pt>
                <c:pt idx="7032">
                  <c:v>6.7331803800045442E-2</c:v>
                </c:pt>
                <c:pt idx="7033">
                  <c:v>6.733623420528323E-2</c:v>
                </c:pt>
                <c:pt idx="7034">
                  <c:v>6.7344080540398421E-2</c:v>
                </c:pt>
                <c:pt idx="7035">
                  <c:v>6.7356250241472404E-2</c:v>
                </c:pt>
                <c:pt idx="7036">
                  <c:v>6.7358292035277323E-2</c:v>
                </c:pt>
                <c:pt idx="7037">
                  <c:v>6.7364741849585963E-2</c:v>
                </c:pt>
                <c:pt idx="7038">
                  <c:v>6.7372926145925716E-2</c:v>
                </c:pt>
                <c:pt idx="7039">
                  <c:v>6.7383864074434863E-2</c:v>
                </c:pt>
                <c:pt idx="7040">
                  <c:v>6.739101094706923E-2</c:v>
                </c:pt>
                <c:pt idx="7041">
                  <c:v>6.7395757741391504E-2</c:v>
                </c:pt>
                <c:pt idx="7042">
                  <c:v>6.7398566915106484E-2</c:v>
                </c:pt>
                <c:pt idx="7043">
                  <c:v>6.7401434069968902E-2</c:v>
                </c:pt>
                <c:pt idx="7044">
                  <c:v>6.7406308199117637E-2</c:v>
                </c:pt>
                <c:pt idx="7045">
                  <c:v>6.7423549802513749E-2</c:v>
                </c:pt>
                <c:pt idx="7046">
                  <c:v>6.7436127687822145E-2</c:v>
                </c:pt>
                <c:pt idx="7047">
                  <c:v>6.746556112623181E-2</c:v>
                </c:pt>
                <c:pt idx="7048">
                  <c:v>6.7477951461246466E-2</c:v>
                </c:pt>
                <c:pt idx="7049">
                  <c:v>6.7488789149616313E-2</c:v>
                </c:pt>
                <c:pt idx="7050">
                  <c:v>6.748932165016841E-2</c:v>
                </c:pt>
                <c:pt idx="7051">
                  <c:v>6.7507341629464923E-2</c:v>
                </c:pt>
                <c:pt idx="7052">
                  <c:v>6.751179082972758E-2</c:v>
                </c:pt>
                <c:pt idx="7053">
                  <c:v>6.7514811155071852E-2</c:v>
                </c:pt>
                <c:pt idx="7054">
                  <c:v>6.7518264524341731E-2</c:v>
                </c:pt>
                <c:pt idx="7055">
                  <c:v>6.7528075652698361E-2</c:v>
                </c:pt>
                <c:pt idx="7056">
                  <c:v>6.7529247879581034E-2</c:v>
                </c:pt>
                <c:pt idx="7057">
                  <c:v>6.7538503962093932E-2</c:v>
                </c:pt>
                <c:pt idx="7058">
                  <c:v>6.7553782630320525E-2</c:v>
                </c:pt>
                <c:pt idx="7059">
                  <c:v>6.7554513105234637E-2</c:v>
                </c:pt>
                <c:pt idx="7060">
                  <c:v>6.7591630222228138E-2</c:v>
                </c:pt>
                <c:pt idx="7061">
                  <c:v>6.7598737310902379E-2</c:v>
                </c:pt>
                <c:pt idx="7062">
                  <c:v>6.7600692994905565E-2</c:v>
                </c:pt>
                <c:pt idx="7063">
                  <c:v>6.7602009548037856E-2</c:v>
                </c:pt>
                <c:pt idx="7064">
                  <c:v>6.7610989855522385E-2</c:v>
                </c:pt>
                <c:pt idx="7065">
                  <c:v>6.761234319309084E-2</c:v>
                </c:pt>
                <c:pt idx="7066">
                  <c:v>6.762432844554378E-2</c:v>
                </c:pt>
                <c:pt idx="7067">
                  <c:v>6.7630377668215447E-2</c:v>
                </c:pt>
                <c:pt idx="7068">
                  <c:v>6.764671611107187E-2</c:v>
                </c:pt>
                <c:pt idx="7069">
                  <c:v>6.7653782473779955E-2</c:v>
                </c:pt>
                <c:pt idx="7070">
                  <c:v>6.7654384805087675E-2</c:v>
                </c:pt>
                <c:pt idx="7071">
                  <c:v>6.7665064208029202E-2</c:v>
                </c:pt>
                <c:pt idx="7072">
                  <c:v>6.7666586434525389E-2</c:v>
                </c:pt>
                <c:pt idx="7073">
                  <c:v>6.7683983056124664E-2</c:v>
                </c:pt>
                <c:pt idx="7074">
                  <c:v>6.7688090598469142E-2</c:v>
                </c:pt>
                <c:pt idx="7075">
                  <c:v>6.7693140041746647E-2</c:v>
                </c:pt>
                <c:pt idx="7076">
                  <c:v>6.7693682791900578E-2</c:v>
                </c:pt>
                <c:pt idx="7077">
                  <c:v>6.7695259416903797E-2</c:v>
                </c:pt>
                <c:pt idx="7078">
                  <c:v>6.7723178896605951E-2</c:v>
                </c:pt>
                <c:pt idx="7079">
                  <c:v>6.7728485736022082E-2</c:v>
                </c:pt>
                <c:pt idx="7080">
                  <c:v>6.7734138508276365E-2</c:v>
                </c:pt>
                <c:pt idx="7081">
                  <c:v>6.773561709470588E-2</c:v>
                </c:pt>
                <c:pt idx="7082">
                  <c:v>6.7738957031912017E-2</c:v>
                </c:pt>
                <c:pt idx="7083">
                  <c:v>6.7770075477675995E-2</c:v>
                </c:pt>
                <c:pt idx="7084">
                  <c:v>6.7770585540799511E-2</c:v>
                </c:pt>
                <c:pt idx="7085">
                  <c:v>6.7773770022065749E-2</c:v>
                </c:pt>
                <c:pt idx="7086">
                  <c:v>6.7775102384008301E-2</c:v>
                </c:pt>
                <c:pt idx="7087">
                  <c:v>6.7783855152399042E-2</c:v>
                </c:pt>
                <c:pt idx="7088">
                  <c:v>6.7784052961199937E-2</c:v>
                </c:pt>
                <c:pt idx="7089">
                  <c:v>6.7785571744590989E-2</c:v>
                </c:pt>
                <c:pt idx="7090">
                  <c:v>6.7800290554233866E-2</c:v>
                </c:pt>
                <c:pt idx="7091">
                  <c:v>6.7800384623207588E-2</c:v>
                </c:pt>
                <c:pt idx="7092">
                  <c:v>6.7802413378930115E-2</c:v>
                </c:pt>
                <c:pt idx="7093">
                  <c:v>6.7804117416507159E-2</c:v>
                </c:pt>
                <c:pt idx="7094">
                  <c:v>6.7813126634310938E-2</c:v>
                </c:pt>
                <c:pt idx="7095">
                  <c:v>6.7815054628194815E-2</c:v>
                </c:pt>
                <c:pt idx="7096">
                  <c:v>6.7819006944100035E-2</c:v>
                </c:pt>
                <c:pt idx="7097">
                  <c:v>6.7828651938689699E-2</c:v>
                </c:pt>
                <c:pt idx="7098">
                  <c:v>6.7835087761641155E-2</c:v>
                </c:pt>
                <c:pt idx="7099">
                  <c:v>6.7843006914634962E-2</c:v>
                </c:pt>
                <c:pt idx="7100">
                  <c:v>6.7859491441369491E-2</c:v>
                </c:pt>
                <c:pt idx="7101">
                  <c:v>6.7879676860779004E-2</c:v>
                </c:pt>
                <c:pt idx="7102">
                  <c:v>6.7904516757883338E-2</c:v>
                </c:pt>
                <c:pt idx="7103">
                  <c:v>6.790766126472314E-2</c:v>
                </c:pt>
                <c:pt idx="7104">
                  <c:v>6.7922715661870914E-2</c:v>
                </c:pt>
                <c:pt idx="7105">
                  <c:v>6.7924129071941897E-2</c:v>
                </c:pt>
                <c:pt idx="7106">
                  <c:v>6.793300844675132E-2</c:v>
                </c:pt>
                <c:pt idx="7107">
                  <c:v>6.7945828602713032E-2</c:v>
                </c:pt>
                <c:pt idx="7108">
                  <c:v>6.7955402036383505E-2</c:v>
                </c:pt>
                <c:pt idx="7109">
                  <c:v>6.795805803149646E-2</c:v>
                </c:pt>
                <c:pt idx="7110">
                  <c:v>6.7959267332126316E-2</c:v>
                </c:pt>
                <c:pt idx="7111">
                  <c:v>6.7960935761434138E-2</c:v>
                </c:pt>
                <c:pt idx="7112">
                  <c:v>6.7961552617971543E-2</c:v>
                </c:pt>
                <c:pt idx="7113">
                  <c:v>6.796450590472225E-2</c:v>
                </c:pt>
                <c:pt idx="7114">
                  <c:v>6.7972680772147909E-2</c:v>
                </c:pt>
                <c:pt idx="7115">
                  <c:v>6.7975048529430593E-2</c:v>
                </c:pt>
                <c:pt idx="7116">
                  <c:v>6.7977034619173926E-2</c:v>
                </c:pt>
                <c:pt idx="7117">
                  <c:v>6.7982304529357496E-2</c:v>
                </c:pt>
                <c:pt idx="7118">
                  <c:v>6.7987590197777781E-2</c:v>
                </c:pt>
                <c:pt idx="7119">
                  <c:v>6.7987921329378143E-2</c:v>
                </c:pt>
                <c:pt idx="7120">
                  <c:v>6.7997423942802726E-2</c:v>
                </c:pt>
                <c:pt idx="7121">
                  <c:v>6.8002476963689329E-2</c:v>
                </c:pt>
                <c:pt idx="7122">
                  <c:v>6.8005824400953374E-2</c:v>
                </c:pt>
                <c:pt idx="7123">
                  <c:v>6.8009482235226848E-2</c:v>
                </c:pt>
                <c:pt idx="7124">
                  <c:v>6.8022022987621167E-2</c:v>
                </c:pt>
                <c:pt idx="7125">
                  <c:v>6.802477049060851E-2</c:v>
                </c:pt>
                <c:pt idx="7126">
                  <c:v>6.8038300541256591E-2</c:v>
                </c:pt>
                <c:pt idx="7127">
                  <c:v>6.8043148571088619E-2</c:v>
                </c:pt>
                <c:pt idx="7128">
                  <c:v>6.8070658813294882E-2</c:v>
                </c:pt>
                <c:pt idx="7129">
                  <c:v>6.8079840581446227E-2</c:v>
                </c:pt>
                <c:pt idx="7130">
                  <c:v>6.8081718240323053E-2</c:v>
                </c:pt>
                <c:pt idx="7131">
                  <c:v>6.8087299372900256E-2</c:v>
                </c:pt>
                <c:pt idx="7132">
                  <c:v>6.8088321816976327E-2</c:v>
                </c:pt>
                <c:pt idx="7133">
                  <c:v>6.8089176800099738E-2</c:v>
                </c:pt>
                <c:pt idx="7134">
                  <c:v>6.8093296613862986E-2</c:v>
                </c:pt>
                <c:pt idx="7135">
                  <c:v>6.8093703906226821E-2</c:v>
                </c:pt>
                <c:pt idx="7136">
                  <c:v>6.809569239701041E-2</c:v>
                </c:pt>
                <c:pt idx="7137">
                  <c:v>6.8111356250340371E-2</c:v>
                </c:pt>
                <c:pt idx="7138">
                  <c:v>6.813844069827879E-2</c:v>
                </c:pt>
                <c:pt idx="7139">
                  <c:v>6.8151103423111703E-2</c:v>
                </c:pt>
                <c:pt idx="7140">
                  <c:v>6.8166869729605395E-2</c:v>
                </c:pt>
                <c:pt idx="7141">
                  <c:v>6.8175895735364866E-2</c:v>
                </c:pt>
                <c:pt idx="7142">
                  <c:v>6.8176116365313622E-2</c:v>
                </c:pt>
                <c:pt idx="7143">
                  <c:v>6.8188803411760146E-2</c:v>
                </c:pt>
                <c:pt idx="7144">
                  <c:v>6.818950938843038E-2</c:v>
                </c:pt>
                <c:pt idx="7145">
                  <c:v>6.8190449795935582E-2</c:v>
                </c:pt>
                <c:pt idx="7146">
                  <c:v>6.8195481680374481E-2</c:v>
                </c:pt>
                <c:pt idx="7147">
                  <c:v>6.8214585822095053E-2</c:v>
                </c:pt>
                <c:pt idx="7148">
                  <c:v>6.8215179193134245E-2</c:v>
                </c:pt>
                <c:pt idx="7149">
                  <c:v>6.8241683467885395E-2</c:v>
                </c:pt>
                <c:pt idx="7150">
                  <c:v>6.824782310547417E-2</c:v>
                </c:pt>
                <c:pt idx="7151">
                  <c:v>6.8248057708519605E-2</c:v>
                </c:pt>
                <c:pt idx="7152">
                  <c:v>6.8249604427119248E-2</c:v>
                </c:pt>
                <c:pt idx="7153">
                  <c:v>6.8256251647294874E-2</c:v>
                </c:pt>
                <c:pt idx="7154">
                  <c:v>6.8261551878170623E-2</c:v>
                </c:pt>
                <c:pt idx="7155">
                  <c:v>6.8261801481718454E-2</c:v>
                </c:pt>
                <c:pt idx="7156">
                  <c:v>6.8280154397718729E-2</c:v>
                </c:pt>
                <c:pt idx="7157">
                  <c:v>6.8288574083124498E-2</c:v>
                </c:pt>
                <c:pt idx="7158">
                  <c:v>6.8289081629155035E-2</c:v>
                </c:pt>
                <c:pt idx="7159">
                  <c:v>6.8298507947174736E-2</c:v>
                </c:pt>
                <c:pt idx="7160">
                  <c:v>6.8302289294614793E-2</c:v>
                </c:pt>
                <c:pt idx="7161">
                  <c:v>6.8303670873940847E-2</c:v>
                </c:pt>
                <c:pt idx="7162">
                  <c:v>6.8310296303339291E-2</c:v>
                </c:pt>
                <c:pt idx="7163">
                  <c:v>6.8315155537562955E-2</c:v>
                </c:pt>
                <c:pt idx="7164">
                  <c:v>6.831959708899249E-2</c:v>
                </c:pt>
                <c:pt idx="7165">
                  <c:v>6.8329791481643198E-2</c:v>
                </c:pt>
                <c:pt idx="7166">
                  <c:v>6.8331615886513486E-2</c:v>
                </c:pt>
                <c:pt idx="7167">
                  <c:v>6.8335274644072852E-2</c:v>
                </c:pt>
                <c:pt idx="7168">
                  <c:v>6.8339402345584332E-2</c:v>
                </c:pt>
                <c:pt idx="7169">
                  <c:v>6.8344776344990255E-2</c:v>
                </c:pt>
                <c:pt idx="7170">
                  <c:v>6.8350409901934306E-2</c:v>
                </c:pt>
                <c:pt idx="7171">
                  <c:v>6.8351272033363664E-2</c:v>
                </c:pt>
                <c:pt idx="7172">
                  <c:v>6.8357633574233079E-2</c:v>
                </c:pt>
                <c:pt idx="7173">
                  <c:v>6.8362163723952429E-2</c:v>
                </c:pt>
                <c:pt idx="7174">
                  <c:v>6.837178298810076E-2</c:v>
                </c:pt>
                <c:pt idx="7175">
                  <c:v>6.8377357017605167E-2</c:v>
                </c:pt>
                <c:pt idx="7176">
                  <c:v>6.8379574155342127E-2</c:v>
                </c:pt>
                <c:pt idx="7177">
                  <c:v>6.8401835397390087E-2</c:v>
                </c:pt>
                <c:pt idx="7178">
                  <c:v>6.8411975231715161E-2</c:v>
                </c:pt>
                <c:pt idx="7179">
                  <c:v>6.8418980317667133E-2</c:v>
                </c:pt>
                <c:pt idx="7180">
                  <c:v>6.8423279657680247E-2</c:v>
                </c:pt>
                <c:pt idx="7181">
                  <c:v>6.8423355309000566E-2</c:v>
                </c:pt>
                <c:pt idx="7182">
                  <c:v>6.8423610372878585E-2</c:v>
                </c:pt>
                <c:pt idx="7183">
                  <c:v>6.8442564629302538E-2</c:v>
                </c:pt>
                <c:pt idx="7184">
                  <c:v>6.8445507171388753E-2</c:v>
                </c:pt>
                <c:pt idx="7185">
                  <c:v>6.8446451114754225E-2</c:v>
                </c:pt>
                <c:pt idx="7186">
                  <c:v>6.8456797824677063E-2</c:v>
                </c:pt>
                <c:pt idx="7187">
                  <c:v>6.8464026143428613E-2</c:v>
                </c:pt>
                <c:pt idx="7188">
                  <c:v>6.8465038033339809E-2</c:v>
                </c:pt>
                <c:pt idx="7189">
                  <c:v>6.847088663324441E-2</c:v>
                </c:pt>
                <c:pt idx="7190">
                  <c:v>6.8476881985936933E-2</c:v>
                </c:pt>
                <c:pt idx="7191">
                  <c:v>6.8482814898906286E-2</c:v>
                </c:pt>
                <c:pt idx="7192">
                  <c:v>6.8489445936144033E-2</c:v>
                </c:pt>
                <c:pt idx="7193">
                  <c:v>6.8493576114983856E-2</c:v>
                </c:pt>
                <c:pt idx="7194">
                  <c:v>6.8504585079533387E-2</c:v>
                </c:pt>
                <c:pt idx="7195">
                  <c:v>6.851131720598147E-2</c:v>
                </c:pt>
                <c:pt idx="7196">
                  <c:v>6.8521702209952462E-2</c:v>
                </c:pt>
                <c:pt idx="7197">
                  <c:v>6.8523052282865482E-2</c:v>
                </c:pt>
                <c:pt idx="7198">
                  <c:v>6.8524257687637924E-2</c:v>
                </c:pt>
                <c:pt idx="7199">
                  <c:v>6.8559233742233827E-2</c:v>
                </c:pt>
                <c:pt idx="7200">
                  <c:v>6.8566204707820599E-2</c:v>
                </c:pt>
                <c:pt idx="7201">
                  <c:v>6.8583820564534159E-2</c:v>
                </c:pt>
                <c:pt idx="7202">
                  <c:v>6.8584057326157355E-2</c:v>
                </c:pt>
                <c:pt idx="7203">
                  <c:v>6.8592763384245359E-2</c:v>
                </c:pt>
                <c:pt idx="7204">
                  <c:v>6.8604411691996159E-2</c:v>
                </c:pt>
                <c:pt idx="7205">
                  <c:v>6.8610129866667258E-2</c:v>
                </c:pt>
                <c:pt idx="7206">
                  <c:v>6.8626777030551533E-2</c:v>
                </c:pt>
                <c:pt idx="7207">
                  <c:v>6.8634665337973244E-2</c:v>
                </c:pt>
                <c:pt idx="7208">
                  <c:v>6.8635240825985377E-2</c:v>
                </c:pt>
                <c:pt idx="7209">
                  <c:v>6.8638639039240834E-2</c:v>
                </c:pt>
                <c:pt idx="7210">
                  <c:v>6.8647015844709891E-2</c:v>
                </c:pt>
                <c:pt idx="7211">
                  <c:v>6.8648721726781048E-2</c:v>
                </c:pt>
                <c:pt idx="7212">
                  <c:v>6.8660213320131502E-2</c:v>
                </c:pt>
                <c:pt idx="7213">
                  <c:v>6.8661022708716102E-2</c:v>
                </c:pt>
                <c:pt idx="7214">
                  <c:v>6.8668862593807445E-2</c:v>
                </c:pt>
                <c:pt idx="7215">
                  <c:v>6.8668939045391397E-2</c:v>
                </c:pt>
                <c:pt idx="7216">
                  <c:v>6.8694956624423709E-2</c:v>
                </c:pt>
                <c:pt idx="7217">
                  <c:v>6.8696050176971779E-2</c:v>
                </c:pt>
                <c:pt idx="7218">
                  <c:v>6.86964453355281E-2</c:v>
                </c:pt>
                <c:pt idx="7219">
                  <c:v>6.8696800529801871E-2</c:v>
                </c:pt>
                <c:pt idx="7220">
                  <c:v>6.8705735420379943E-2</c:v>
                </c:pt>
                <c:pt idx="7221">
                  <c:v>6.870782374128237E-2</c:v>
                </c:pt>
                <c:pt idx="7222">
                  <c:v>6.8707923474127242E-2</c:v>
                </c:pt>
                <c:pt idx="7223">
                  <c:v>6.8714627406601947E-2</c:v>
                </c:pt>
                <c:pt idx="7224">
                  <c:v>6.8714816374121801E-2</c:v>
                </c:pt>
                <c:pt idx="7225">
                  <c:v>6.8721669493339244E-2</c:v>
                </c:pt>
                <c:pt idx="7226">
                  <c:v>6.8734166227822691E-2</c:v>
                </c:pt>
                <c:pt idx="7227">
                  <c:v>6.8734627205548904E-2</c:v>
                </c:pt>
                <c:pt idx="7228">
                  <c:v>6.8737395919685751E-2</c:v>
                </c:pt>
                <c:pt idx="7229">
                  <c:v>6.874418596801446E-2</c:v>
                </c:pt>
                <c:pt idx="7230">
                  <c:v>6.8752249604004723E-2</c:v>
                </c:pt>
                <c:pt idx="7231">
                  <c:v>6.8771605979382144E-2</c:v>
                </c:pt>
                <c:pt idx="7232">
                  <c:v>6.8778875348287638E-2</c:v>
                </c:pt>
                <c:pt idx="7233">
                  <c:v>6.8783567271528234E-2</c:v>
                </c:pt>
                <c:pt idx="7234">
                  <c:v>6.8792355955498374E-2</c:v>
                </c:pt>
                <c:pt idx="7235">
                  <c:v>6.8797939878129322E-2</c:v>
                </c:pt>
                <c:pt idx="7236">
                  <c:v>6.8808961553785464E-2</c:v>
                </c:pt>
                <c:pt idx="7237">
                  <c:v>6.8817642978630911E-2</c:v>
                </c:pt>
                <c:pt idx="7238">
                  <c:v>6.8821308697435635E-2</c:v>
                </c:pt>
                <c:pt idx="7239">
                  <c:v>6.8829163341990185E-2</c:v>
                </c:pt>
                <c:pt idx="7240">
                  <c:v>6.8829642189721874E-2</c:v>
                </c:pt>
                <c:pt idx="7241">
                  <c:v>6.8843033306942081E-2</c:v>
                </c:pt>
                <c:pt idx="7242">
                  <c:v>6.8843945368469939E-2</c:v>
                </c:pt>
                <c:pt idx="7243">
                  <c:v>6.8844620718612193E-2</c:v>
                </c:pt>
                <c:pt idx="7244">
                  <c:v>6.8872729521143317E-2</c:v>
                </c:pt>
                <c:pt idx="7245">
                  <c:v>6.8886139271358449E-2</c:v>
                </c:pt>
                <c:pt idx="7246">
                  <c:v>6.889289010753763E-2</c:v>
                </c:pt>
                <c:pt idx="7247">
                  <c:v>6.891945213503603E-2</c:v>
                </c:pt>
                <c:pt idx="7248">
                  <c:v>6.8932202168779266E-2</c:v>
                </c:pt>
                <c:pt idx="7249">
                  <c:v>6.8933640031192622E-2</c:v>
                </c:pt>
                <c:pt idx="7250">
                  <c:v>6.8938781109894265E-2</c:v>
                </c:pt>
                <c:pt idx="7251">
                  <c:v>6.8941172058468281E-2</c:v>
                </c:pt>
                <c:pt idx="7252">
                  <c:v>6.8942590701508877E-2</c:v>
                </c:pt>
                <c:pt idx="7253">
                  <c:v>6.8948861863391997E-2</c:v>
                </c:pt>
                <c:pt idx="7254">
                  <c:v>6.897899491904691E-2</c:v>
                </c:pt>
                <c:pt idx="7255">
                  <c:v>6.8997785780871013E-2</c:v>
                </c:pt>
                <c:pt idx="7256">
                  <c:v>6.9009581355377048E-2</c:v>
                </c:pt>
                <c:pt idx="7257">
                  <c:v>6.9013662156669708E-2</c:v>
                </c:pt>
                <c:pt idx="7258">
                  <c:v>6.9029613418050584E-2</c:v>
                </c:pt>
                <c:pt idx="7259">
                  <c:v>6.9029691705856155E-2</c:v>
                </c:pt>
                <c:pt idx="7260">
                  <c:v>6.9033214786836217E-2</c:v>
                </c:pt>
                <c:pt idx="7261">
                  <c:v>6.9036973279972713E-2</c:v>
                </c:pt>
                <c:pt idx="7262">
                  <c:v>6.905041961781877E-2</c:v>
                </c:pt>
                <c:pt idx="7263">
                  <c:v>6.9052977442284114E-2</c:v>
                </c:pt>
                <c:pt idx="7264">
                  <c:v>6.9057936706424572E-2</c:v>
                </c:pt>
                <c:pt idx="7265">
                  <c:v>6.9063524381018038E-2</c:v>
                </c:pt>
                <c:pt idx="7266">
                  <c:v>6.9067665216134166E-2</c:v>
                </c:pt>
                <c:pt idx="7267">
                  <c:v>6.9075085760749166E-2</c:v>
                </c:pt>
                <c:pt idx="7268">
                  <c:v>6.9075966351056284E-2</c:v>
                </c:pt>
                <c:pt idx="7269">
                  <c:v>6.9103693668087329E-2</c:v>
                </c:pt>
                <c:pt idx="7270">
                  <c:v>6.9111977874569464E-2</c:v>
                </c:pt>
                <c:pt idx="7271">
                  <c:v>6.9119429278694522E-2</c:v>
                </c:pt>
                <c:pt idx="7272">
                  <c:v>6.9125250283770701E-2</c:v>
                </c:pt>
                <c:pt idx="7273">
                  <c:v>6.9140441276539288E-2</c:v>
                </c:pt>
                <c:pt idx="7274">
                  <c:v>6.9150137026312564E-2</c:v>
                </c:pt>
                <c:pt idx="7275">
                  <c:v>6.9152629517092556E-2</c:v>
                </c:pt>
                <c:pt idx="7276">
                  <c:v>6.916836505280588E-2</c:v>
                </c:pt>
                <c:pt idx="7277">
                  <c:v>6.917027236647022E-2</c:v>
                </c:pt>
                <c:pt idx="7278">
                  <c:v>6.9186816011464369E-2</c:v>
                </c:pt>
                <c:pt idx="7279">
                  <c:v>6.9200668377639163E-2</c:v>
                </c:pt>
                <c:pt idx="7280">
                  <c:v>6.9203208661903437E-2</c:v>
                </c:pt>
                <c:pt idx="7281">
                  <c:v>6.920451009857409E-2</c:v>
                </c:pt>
                <c:pt idx="7282">
                  <c:v>6.9215389130538263E-2</c:v>
                </c:pt>
                <c:pt idx="7283">
                  <c:v>6.9222765045313439E-2</c:v>
                </c:pt>
                <c:pt idx="7284">
                  <c:v>6.9232048090349219E-2</c:v>
                </c:pt>
                <c:pt idx="7285">
                  <c:v>6.9233229900442339E-2</c:v>
                </c:pt>
                <c:pt idx="7286">
                  <c:v>6.9234128989781762E-2</c:v>
                </c:pt>
                <c:pt idx="7287">
                  <c:v>6.9234164807850052E-2</c:v>
                </c:pt>
                <c:pt idx="7288">
                  <c:v>6.9236502815325673E-2</c:v>
                </c:pt>
                <c:pt idx="7289">
                  <c:v>6.9239036989103386E-2</c:v>
                </c:pt>
                <c:pt idx="7290">
                  <c:v>6.9256656440514375E-2</c:v>
                </c:pt>
                <c:pt idx="7291">
                  <c:v>6.9257590018820148E-2</c:v>
                </c:pt>
                <c:pt idx="7292">
                  <c:v>6.9259685409730931E-2</c:v>
                </c:pt>
                <c:pt idx="7293">
                  <c:v>6.9268638640933577E-2</c:v>
                </c:pt>
                <c:pt idx="7294">
                  <c:v>6.9271540240579021E-2</c:v>
                </c:pt>
                <c:pt idx="7295">
                  <c:v>6.9290044770819348E-2</c:v>
                </c:pt>
                <c:pt idx="7296">
                  <c:v>6.9290359306737548E-2</c:v>
                </c:pt>
                <c:pt idx="7297">
                  <c:v>6.9306777667792474E-2</c:v>
                </c:pt>
                <c:pt idx="7298">
                  <c:v>6.9311593246698333E-2</c:v>
                </c:pt>
                <c:pt idx="7299">
                  <c:v>6.9326608908355736E-2</c:v>
                </c:pt>
                <c:pt idx="7300">
                  <c:v>6.9333503477923664E-2</c:v>
                </c:pt>
                <c:pt idx="7301">
                  <c:v>6.934553271657995E-2</c:v>
                </c:pt>
                <c:pt idx="7302">
                  <c:v>6.9347061545454336E-2</c:v>
                </c:pt>
                <c:pt idx="7303">
                  <c:v>6.9348206875726737E-2</c:v>
                </c:pt>
                <c:pt idx="7304">
                  <c:v>6.9348249164985498E-2</c:v>
                </c:pt>
                <c:pt idx="7305">
                  <c:v>6.9353183455199918E-2</c:v>
                </c:pt>
                <c:pt idx="7306">
                  <c:v>6.9356201329317857E-2</c:v>
                </c:pt>
                <c:pt idx="7307">
                  <c:v>6.9357597034530372E-2</c:v>
                </c:pt>
                <c:pt idx="7308">
                  <c:v>6.9360475423110524E-2</c:v>
                </c:pt>
                <c:pt idx="7309">
                  <c:v>6.9362207883218563E-2</c:v>
                </c:pt>
                <c:pt idx="7310">
                  <c:v>6.9364480566000086E-2</c:v>
                </c:pt>
                <c:pt idx="7311">
                  <c:v>6.9367380126274636E-2</c:v>
                </c:pt>
                <c:pt idx="7312">
                  <c:v>6.9395791375308269E-2</c:v>
                </c:pt>
                <c:pt idx="7313">
                  <c:v>6.9404944748710617E-2</c:v>
                </c:pt>
                <c:pt idx="7314">
                  <c:v>6.940709335456674E-2</c:v>
                </c:pt>
                <c:pt idx="7315">
                  <c:v>6.9412940104466969E-2</c:v>
                </c:pt>
                <c:pt idx="7316">
                  <c:v>6.941954921211746E-2</c:v>
                </c:pt>
                <c:pt idx="7317">
                  <c:v>6.9424148025347243E-2</c:v>
                </c:pt>
                <c:pt idx="7318">
                  <c:v>6.9433118750166889E-2</c:v>
                </c:pt>
                <c:pt idx="7319">
                  <c:v>6.9439420463102142E-2</c:v>
                </c:pt>
                <c:pt idx="7320">
                  <c:v>6.9439952071252753E-2</c:v>
                </c:pt>
                <c:pt idx="7321">
                  <c:v>6.9441216092504199E-2</c:v>
                </c:pt>
                <c:pt idx="7322">
                  <c:v>6.9444377365374788E-2</c:v>
                </c:pt>
                <c:pt idx="7323">
                  <c:v>6.9452155767191437E-2</c:v>
                </c:pt>
                <c:pt idx="7324">
                  <c:v>6.9458924961127266E-2</c:v>
                </c:pt>
                <c:pt idx="7325">
                  <c:v>6.9464301863733757E-2</c:v>
                </c:pt>
                <c:pt idx="7326">
                  <c:v>6.9465553595764229E-2</c:v>
                </c:pt>
                <c:pt idx="7327">
                  <c:v>6.9473589108533851E-2</c:v>
                </c:pt>
                <c:pt idx="7328">
                  <c:v>6.9474109552514207E-2</c:v>
                </c:pt>
                <c:pt idx="7329">
                  <c:v>6.947749610190157E-2</c:v>
                </c:pt>
                <c:pt idx="7330">
                  <c:v>6.9482677227959977E-2</c:v>
                </c:pt>
                <c:pt idx="7331">
                  <c:v>6.9490446562257224E-2</c:v>
                </c:pt>
                <c:pt idx="7332">
                  <c:v>6.950095569726078E-2</c:v>
                </c:pt>
                <c:pt idx="7333">
                  <c:v>6.950265798022448E-2</c:v>
                </c:pt>
                <c:pt idx="7334">
                  <c:v>6.9507727091683069E-2</c:v>
                </c:pt>
                <c:pt idx="7335">
                  <c:v>6.9514621664798826E-2</c:v>
                </c:pt>
                <c:pt idx="7336">
                  <c:v>6.9542003854984769E-2</c:v>
                </c:pt>
                <c:pt idx="7337">
                  <c:v>6.9542040925246518E-2</c:v>
                </c:pt>
                <c:pt idx="7338">
                  <c:v>6.9546229770963919E-2</c:v>
                </c:pt>
                <c:pt idx="7339">
                  <c:v>6.9556283319568868E-2</c:v>
                </c:pt>
                <c:pt idx="7340">
                  <c:v>6.9557058280964812E-2</c:v>
                </c:pt>
                <c:pt idx="7341">
                  <c:v>6.956054905068787E-2</c:v>
                </c:pt>
                <c:pt idx="7342">
                  <c:v>6.956939493224823E-2</c:v>
                </c:pt>
                <c:pt idx="7343">
                  <c:v>6.9571197306490085E-2</c:v>
                </c:pt>
                <c:pt idx="7344">
                  <c:v>6.9572286251136983E-2</c:v>
                </c:pt>
                <c:pt idx="7345">
                  <c:v>6.9589740695493507E-2</c:v>
                </c:pt>
                <c:pt idx="7346">
                  <c:v>6.95914594092919E-2</c:v>
                </c:pt>
                <c:pt idx="7347">
                  <c:v>6.9606354427707906E-2</c:v>
                </c:pt>
                <c:pt idx="7348">
                  <c:v>6.9610612994891685E-2</c:v>
                </c:pt>
                <c:pt idx="7349">
                  <c:v>6.9627132968782091E-2</c:v>
                </c:pt>
                <c:pt idx="7350">
                  <c:v>6.9627422096386393E-2</c:v>
                </c:pt>
                <c:pt idx="7351">
                  <c:v>6.9629762183651467E-2</c:v>
                </c:pt>
                <c:pt idx="7352">
                  <c:v>6.9650085442153342E-2</c:v>
                </c:pt>
                <c:pt idx="7353">
                  <c:v>6.9669244333726343E-2</c:v>
                </c:pt>
                <c:pt idx="7354">
                  <c:v>6.9671138561691714E-2</c:v>
                </c:pt>
                <c:pt idx="7355">
                  <c:v>6.9676352638885719E-2</c:v>
                </c:pt>
                <c:pt idx="7356">
                  <c:v>6.9679522612229761E-2</c:v>
                </c:pt>
                <c:pt idx="7357">
                  <c:v>6.9681249057902628E-2</c:v>
                </c:pt>
                <c:pt idx="7358">
                  <c:v>6.9684795904907171E-2</c:v>
                </c:pt>
                <c:pt idx="7359">
                  <c:v>6.9692323613166796E-2</c:v>
                </c:pt>
                <c:pt idx="7360">
                  <c:v>6.9695846062374001E-2</c:v>
                </c:pt>
                <c:pt idx="7361">
                  <c:v>6.9709784239621042E-2</c:v>
                </c:pt>
                <c:pt idx="7362">
                  <c:v>6.9731569782845337E-2</c:v>
                </c:pt>
                <c:pt idx="7363">
                  <c:v>6.974863934451303E-2</c:v>
                </c:pt>
                <c:pt idx="7364">
                  <c:v>6.9760730086163791E-2</c:v>
                </c:pt>
                <c:pt idx="7365">
                  <c:v>6.9768583809624474E-2</c:v>
                </c:pt>
                <c:pt idx="7366">
                  <c:v>6.9771196501666521E-2</c:v>
                </c:pt>
                <c:pt idx="7367">
                  <c:v>6.9775075022671995E-2</c:v>
                </c:pt>
                <c:pt idx="7368">
                  <c:v>6.9777743711923357E-2</c:v>
                </c:pt>
                <c:pt idx="7369">
                  <c:v>6.9786543993735295E-2</c:v>
                </c:pt>
                <c:pt idx="7370">
                  <c:v>6.9802461950957184E-2</c:v>
                </c:pt>
                <c:pt idx="7371">
                  <c:v>6.980483572646845E-2</c:v>
                </c:pt>
                <c:pt idx="7372">
                  <c:v>6.9821585744258563E-2</c:v>
                </c:pt>
                <c:pt idx="7373">
                  <c:v>6.9823516960008325E-2</c:v>
                </c:pt>
                <c:pt idx="7374">
                  <c:v>6.9836985177077704E-2</c:v>
                </c:pt>
                <c:pt idx="7375">
                  <c:v>6.9840497972246007E-2</c:v>
                </c:pt>
                <c:pt idx="7376">
                  <c:v>6.9845237984357045E-2</c:v>
                </c:pt>
                <c:pt idx="7377">
                  <c:v>6.9846029641647434E-2</c:v>
                </c:pt>
                <c:pt idx="7378">
                  <c:v>6.9846722940906769E-2</c:v>
                </c:pt>
                <c:pt idx="7379">
                  <c:v>6.9860166732488072E-2</c:v>
                </c:pt>
                <c:pt idx="7380">
                  <c:v>6.9864853004478977E-2</c:v>
                </c:pt>
                <c:pt idx="7381">
                  <c:v>6.9870950248534625E-2</c:v>
                </c:pt>
                <c:pt idx="7382">
                  <c:v>6.9875915306804481E-2</c:v>
                </c:pt>
                <c:pt idx="7383">
                  <c:v>6.9882429307226435E-2</c:v>
                </c:pt>
                <c:pt idx="7384">
                  <c:v>6.9897220622260336E-2</c:v>
                </c:pt>
                <c:pt idx="7385">
                  <c:v>6.9910418813686093E-2</c:v>
                </c:pt>
                <c:pt idx="7386">
                  <c:v>6.9912284575554651E-2</c:v>
                </c:pt>
                <c:pt idx="7387">
                  <c:v>6.9928625939055022E-2</c:v>
                </c:pt>
                <c:pt idx="7388">
                  <c:v>6.9937124625835123E-2</c:v>
                </c:pt>
                <c:pt idx="7389">
                  <c:v>6.9951317637046762E-2</c:v>
                </c:pt>
                <c:pt idx="7390">
                  <c:v>6.9951898797649292E-2</c:v>
                </c:pt>
                <c:pt idx="7391">
                  <c:v>6.9971554896315569E-2</c:v>
                </c:pt>
                <c:pt idx="7392">
                  <c:v>6.9975273508091851E-2</c:v>
                </c:pt>
                <c:pt idx="7393">
                  <c:v>6.9995483612145692E-2</c:v>
                </c:pt>
                <c:pt idx="7394">
                  <c:v>6.9999072850535082E-2</c:v>
                </c:pt>
                <c:pt idx="7395">
                  <c:v>7.0020103468836803E-2</c:v>
                </c:pt>
                <c:pt idx="7396">
                  <c:v>7.0022354090138128E-2</c:v>
                </c:pt>
                <c:pt idx="7397">
                  <c:v>7.0034514919296909E-2</c:v>
                </c:pt>
                <c:pt idx="7398">
                  <c:v>7.0047693544025069E-2</c:v>
                </c:pt>
                <c:pt idx="7399">
                  <c:v>7.0051220304450323E-2</c:v>
                </c:pt>
                <c:pt idx="7400">
                  <c:v>7.0060580267464312E-2</c:v>
                </c:pt>
                <c:pt idx="7401">
                  <c:v>7.0061619985045009E-2</c:v>
                </c:pt>
                <c:pt idx="7402">
                  <c:v>7.0067063301388233E-2</c:v>
                </c:pt>
                <c:pt idx="7403">
                  <c:v>7.0081517618503675E-2</c:v>
                </c:pt>
                <c:pt idx="7404">
                  <c:v>7.0085718382884243E-2</c:v>
                </c:pt>
                <c:pt idx="7405">
                  <c:v>7.0088638340931375E-2</c:v>
                </c:pt>
                <c:pt idx="7406">
                  <c:v>7.008983486831255E-2</c:v>
                </c:pt>
                <c:pt idx="7407">
                  <c:v>7.0093613568737778E-2</c:v>
                </c:pt>
                <c:pt idx="7408">
                  <c:v>7.0095083994363261E-2</c:v>
                </c:pt>
                <c:pt idx="7409">
                  <c:v>7.0107743481435891E-2</c:v>
                </c:pt>
                <c:pt idx="7410">
                  <c:v>7.0114442397139154E-2</c:v>
                </c:pt>
                <c:pt idx="7411">
                  <c:v>7.0131720890185267E-2</c:v>
                </c:pt>
                <c:pt idx="7412">
                  <c:v>7.013547469353254E-2</c:v>
                </c:pt>
                <c:pt idx="7413">
                  <c:v>7.0141625608443947E-2</c:v>
                </c:pt>
                <c:pt idx="7414">
                  <c:v>7.0148352380279055E-2</c:v>
                </c:pt>
                <c:pt idx="7415">
                  <c:v>7.0158396726488048E-2</c:v>
                </c:pt>
                <c:pt idx="7416">
                  <c:v>7.0163838895107133E-2</c:v>
                </c:pt>
                <c:pt idx="7417">
                  <c:v>7.0169707153364236E-2</c:v>
                </c:pt>
                <c:pt idx="7418">
                  <c:v>7.0170315028538877E-2</c:v>
                </c:pt>
                <c:pt idx="7419">
                  <c:v>7.0171542356468608E-2</c:v>
                </c:pt>
                <c:pt idx="7420">
                  <c:v>7.0172576339349702E-2</c:v>
                </c:pt>
                <c:pt idx="7421">
                  <c:v>7.0192125134374228E-2</c:v>
                </c:pt>
                <c:pt idx="7422">
                  <c:v>7.0194761105029535E-2</c:v>
                </c:pt>
                <c:pt idx="7423">
                  <c:v>7.0197337715664831E-2</c:v>
                </c:pt>
                <c:pt idx="7424">
                  <c:v>7.0206652376517242E-2</c:v>
                </c:pt>
                <c:pt idx="7425">
                  <c:v>7.0207194607042167E-2</c:v>
                </c:pt>
                <c:pt idx="7426">
                  <c:v>7.0222100025155276E-2</c:v>
                </c:pt>
                <c:pt idx="7427">
                  <c:v>7.0224380530634622E-2</c:v>
                </c:pt>
                <c:pt idx="7428">
                  <c:v>7.022497149767859E-2</c:v>
                </c:pt>
                <c:pt idx="7429">
                  <c:v>7.0225586423899422E-2</c:v>
                </c:pt>
                <c:pt idx="7430">
                  <c:v>7.024426958684038E-2</c:v>
                </c:pt>
                <c:pt idx="7431">
                  <c:v>7.024427823330881E-2</c:v>
                </c:pt>
                <c:pt idx="7432">
                  <c:v>7.0274959968875672E-2</c:v>
                </c:pt>
                <c:pt idx="7433">
                  <c:v>7.027621139005702E-2</c:v>
                </c:pt>
                <c:pt idx="7434">
                  <c:v>7.0280108921326745E-2</c:v>
                </c:pt>
                <c:pt idx="7435">
                  <c:v>7.0300671045954832E-2</c:v>
                </c:pt>
                <c:pt idx="7436">
                  <c:v>7.0301635002818497E-2</c:v>
                </c:pt>
                <c:pt idx="7437">
                  <c:v>7.0310523426321492E-2</c:v>
                </c:pt>
                <c:pt idx="7438">
                  <c:v>7.031976654787897E-2</c:v>
                </c:pt>
                <c:pt idx="7439">
                  <c:v>7.0345634945939262E-2</c:v>
                </c:pt>
                <c:pt idx="7440">
                  <c:v>7.0347851454973132E-2</c:v>
                </c:pt>
                <c:pt idx="7441">
                  <c:v>7.034995842481484E-2</c:v>
                </c:pt>
                <c:pt idx="7442">
                  <c:v>7.0352561400616853E-2</c:v>
                </c:pt>
                <c:pt idx="7443">
                  <c:v>7.0362035326515082E-2</c:v>
                </c:pt>
                <c:pt idx="7444">
                  <c:v>7.0363021837564821E-2</c:v>
                </c:pt>
                <c:pt idx="7445">
                  <c:v>7.0372751816354384E-2</c:v>
                </c:pt>
                <c:pt idx="7446">
                  <c:v>7.0373106518372364E-2</c:v>
                </c:pt>
                <c:pt idx="7447">
                  <c:v>7.0406317780570715E-2</c:v>
                </c:pt>
                <c:pt idx="7448">
                  <c:v>7.0421304948622199E-2</c:v>
                </c:pt>
                <c:pt idx="7449">
                  <c:v>7.0432788884555952E-2</c:v>
                </c:pt>
                <c:pt idx="7450">
                  <c:v>7.0457566832905494E-2</c:v>
                </c:pt>
                <c:pt idx="7451">
                  <c:v>7.0461241429778276E-2</c:v>
                </c:pt>
                <c:pt idx="7452">
                  <c:v>7.0474145648151909E-2</c:v>
                </c:pt>
                <c:pt idx="7453">
                  <c:v>7.0482781301006714E-2</c:v>
                </c:pt>
                <c:pt idx="7454">
                  <c:v>7.0490897506389372E-2</c:v>
                </c:pt>
                <c:pt idx="7455">
                  <c:v>7.0491533159028119E-2</c:v>
                </c:pt>
                <c:pt idx="7456">
                  <c:v>7.0492461531793671E-2</c:v>
                </c:pt>
                <c:pt idx="7457">
                  <c:v>7.0494346859788282E-2</c:v>
                </c:pt>
                <c:pt idx="7458">
                  <c:v>7.0498784082794197E-2</c:v>
                </c:pt>
                <c:pt idx="7459">
                  <c:v>7.0502994187848556E-2</c:v>
                </c:pt>
                <c:pt idx="7460">
                  <c:v>7.0505723492171768E-2</c:v>
                </c:pt>
                <c:pt idx="7461">
                  <c:v>7.0513188930396042E-2</c:v>
                </c:pt>
                <c:pt idx="7462">
                  <c:v>7.0532947739041285E-2</c:v>
                </c:pt>
                <c:pt idx="7463">
                  <c:v>7.0533232222592002E-2</c:v>
                </c:pt>
                <c:pt idx="7464">
                  <c:v>7.0538610451265527E-2</c:v>
                </c:pt>
                <c:pt idx="7465">
                  <c:v>7.0540206320240495E-2</c:v>
                </c:pt>
                <c:pt idx="7466">
                  <c:v>7.0553912959891996E-2</c:v>
                </c:pt>
                <c:pt idx="7467">
                  <c:v>7.0569005309662591E-2</c:v>
                </c:pt>
                <c:pt idx="7468">
                  <c:v>7.0590420482276706E-2</c:v>
                </c:pt>
                <c:pt idx="7469">
                  <c:v>7.0594539262876399E-2</c:v>
                </c:pt>
                <c:pt idx="7470">
                  <c:v>7.059723775961535E-2</c:v>
                </c:pt>
                <c:pt idx="7471">
                  <c:v>7.0646824989673007E-2</c:v>
                </c:pt>
                <c:pt idx="7472">
                  <c:v>7.0673938844296735E-2</c:v>
                </c:pt>
                <c:pt idx="7473">
                  <c:v>7.0674769053379771E-2</c:v>
                </c:pt>
                <c:pt idx="7474">
                  <c:v>7.0689016791291914E-2</c:v>
                </c:pt>
                <c:pt idx="7475">
                  <c:v>7.0692333922505846E-2</c:v>
                </c:pt>
                <c:pt idx="7476">
                  <c:v>7.0696226468823564E-2</c:v>
                </c:pt>
                <c:pt idx="7477">
                  <c:v>7.0706426521289778E-2</c:v>
                </c:pt>
                <c:pt idx="7478">
                  <c:v>7.0708329587236829E-2</c:v>
                </c:pt>
                <c:pt idx="7479">
                  <c:v>7.0711272552955728E-2</c:v>
                </c:pt>
                <c:pt idx="7480">
                  <c:v>7.0733984914737036E-2</c:v>
                </c:pt>
                <c:pt idx="7481">
                  <c:v>7.0734781509283362E-2</c:v>
                </c:pt>
                <c:pt idx="7482">
                  <c:v>7.0738579092403109E-2</c:v>
                </c:pt>
                <c:pt idx="7483">
                  <c:v>7.0743975110280521E-2</c:v>
                </c:pt>
                <c:pt idx="7484">
                  <c:v>7.0744024243503345E-2</c:v>
                </c:pt>
                <c:pt idx="7485">
                  <c:v>7.07441119334975E-2</c:v>
                </c:pt>
                <c:pt idx="7486">
                  <c:v>7.0750304552941401E-2</c:v>
                </c:pt>
                <c:pt idx="7487">
                  <c:v>7.0766128736617251E-2</c:v>
                </c:pt>
                <c:pt idx="7488">
                  <c:v>7.0778770815289604E-2</c:v>
                </c:pt>
                <c:pt idx="7489">
                  <c:v>7.0788945555725791E-2</c:v>
                </c:pt>
                <c:pt idx="7490">
                  <c:v>7.0813642977512137E-2</c:v>
                </c:pt>
                <c:pt idx="7491">
                  <c:v>7.0823147267769837E-2</c:v>
                </c:pt>
                <c:pt idx="7492">
                  <c:v>7.0827354928254982E-2</c:v>
                </c:pt>
                <c:pt idx="7493">
                  <c:v>7.0836572669518594E-2</c:v>
                </c:pt>
                <c:pt idx="7494">
                  <c:v>7.0841692197323169E-2</c:v>
                </c:pt>
                <c:pt idx="7495">
                  <c:v>7.0844107593085903E-2</c:v>
                </c:pt>
                <c:pt idx="7496">
                  <c:v>7.0850730846384158E-2</c:v>
                </c:pt>
                <c:pt idx="7497">
                  <c:v>7.0854470278719495E-2</c:v>
                </c:pt>
                <c:pt idx="7498">
                  <c:v>7.0856356847477375E-2</c:v>
                </c:pt>
                <c:pt idx="7499">
                  <c:v>7.0860166368198474E-2</c:v>
                </c:pt>
                <c:pt idx="7500">
                  <c:v>7.0865925653246453E-2</c:v>
                </c:pt>
                <c:pt idx="7501">
                  <c:v>7.0866401874533524E-2</c:v>
                </c:pt>
                <c:pt idx="7502">
                  <c:v>7.0879682150633228E-2</c:v>
                </c:pt>
                <c:pt idx="7503">
                  <c:v>7.0917360990831346E-2</c:v>
                </c:pt>
                <c:pt idx="7504">
                  <c:v>7.0917704647558422E-2</c:v>
                </c:pt>
                <c:pt idx="7505">
                  <c:v>7.0924202413196635E-2</c:v>
                </c:pt>
                <c:pt idx="7506">
                  <c:v>7.0938653054418044E-2</c:v>
                </c:pt>
                <c:pt idx="7507">
                  <c:v>7.0945843164341937E-2</c:v>
                </c:pt>
                <c:pt idx="7508">
                  <c:v>7.0951106877013226E-2</c:v>
                </c:pt>
                <c:pt idx="7509">
                  <c:v>7.0957805349849634E-2</c:v>
                </c:pt>
                <c:pt idx="7510">
                  <c:v>7.0961104679614584E-2</c:v>
                </c:pt>
                <c:pt idx="7511">
                  <c:v>7.0982749763205399E-2</c:v>
                </c:pt>
                <c:pt idx="7512">
                  <c:v>7.0984104978188967E-2</c:v>
                </c:pt>
                <c:pt idx="7513">
                  <c:v>7.0987363927557778E-2</c:v>
                </c:pt>
                <c:pt idx="7514">
                  <c:v>7.0991747466407906E-2</c:v>
                </c:pt>
                <c:pt idx="7515">
                  <c:v>7.0994987051045122E-2</c:v>
                </c:pt>
                <c:pt idx="7516">
                  <c:v>7.1003792467952742E-2</c:v>
                </c:pt>
                <c:pt idx="7517">
                  <c:v>7.1008382538595871E-2</c:v>
                </c:pt>
                <c:pt idx="7518">
                  <c:v>7.1010362305614638E-2</c:v>
                </c:pt>
                <c:pt idx="7519">
                  <c:v>7.1013970434890439E-2</c:v>
                </c:pt>
                <c:pt idx="7520">
                  <c:v>7.1021820474743036E-2</c:v>
                </c:pt>
                <c:pt idx="7521">
                  <c:v>7.1023801645125006E-2</c:v>
                </c:pt>
                <c:pt idx="7522">
                  <c:v>7.1034390574520767E-2</c:v>
                </c:pt>
                <c:pt idx="7523">
                  <c:v>7.1041573250510526E-2</c:v>
                </c:pt>
                <c:pt idx="7524">
                  <c:v>7.1054992472912915E-2</c:v>
                </c:pt>
                <c:pt idx="7525">
                  <c:v>7.1067363029594155E-2</c:v>
                </c:pt>
                <c:pt idx="7526">
                  <c:v>7.1092043916332281E-2</c:v>
                </c:pt>
                <c:pt idx="7527">
                  <c:v>7.1094136681847386E-2</c:v>
                </c:pt>
                <c:pt idx="7528">
                  <c:v>7.1116811209097186E-2</c:v>
                </c:pt>
                <c:pt idx="7529">
                  <c:v>7.1118284951430244E-2</c:v>
                </c:pt>
                <c:pt idx="7530">
                  <c:v>7.113038258538662E-2</c:v>
                </c:pt>
                <c:pt idx="7531">
                  <c:v>7.1139920168910464E-2</c:v>
                </c:pt>
                <c:pt idx="7532">
                  <c:v>7.1147749483308376E-2</c:v>
                </c:pt>
                <c:pt idx="7533">
                  <c:v>7.1160849999965192E-2</c:v>
                </c:pt>
                <c:pt idx="7534">
                  <c:v>7.1161038874554938E-2</c:v>
                </c:pt>
                <c:pt idx="7535">
                  <c:v>7.1165738665036171E-2</c:v>
                </c:pt>
                <c:pt idx="7536">
                  <c:v>7.1179349948201409E-2</c:v>
                </c:pt>
                <c:pt idx="7537">
                  <c:v>7.118029874709686E-2</c:v>
                </c:pt>
                <c:pt idx="7538">
                  <c:v>7.1184355207997818E-2</c:v>
                </c:pt>
                <c:pt idx="7539">
                  <c:v>7.118495223745902E-2</c:v>
                </c:pt>
                <c:pt idx="7540">
                  <c:v>7.1189634571147575E-2</c:v>
                </c:pt>
                <c:pt idx="7541">
                  <c:v>7.1198905653460542E-2</c:v>
                </c:pt>
                <c:pt idx="7542">
                  <c:v>7.1210697825160985E-2</c:v>
                </c:pt>
                <c:pt idx="7543">
                  <c:v>7.121386612699343E-2</c:v>
                </c:pt>
                <c:pt idx="7544">
                  <c:v>7.1226077534688681E-2</c:v>
                </c:pt>
                <c:pt idx="7545">
                  <c:v>7.1227627754537615E-2</c:v>
                </c:pt>
                <c:pt idx="7546">
                  <c:v>7.1231024082515582E-2</c:v>
                </c:pt>
                <c:pt idx="7547">
                  <c:v>7.1233051140735748E-2</c:v>
                </c:pt>
                <c:pt idx="7548">
                  <c:v>7.1236312670182933E-2</c:v>
                </c:pt>
                <c:pt idx="7549">
                  <c:v>7.1244411716850253E-2</c:v>
                </c:pt>
                <c:pt idx="7550">
                  <c:v>7.1263279671353486E-2</c:v>
                </c:pt>
                <c:pt idx="7551">
                  <c:v>7.1263687695705791E-2</c:v>
                </c:pt>
                <c:pt idx="7552">
                  <c:v>7.1264560361606E-2</c:v>
                </c:pt>
                <c:pt idx="7553">
                  <c:v>7.1272308981351395E-2</c:v>
                </c:pt>
                <c:pt idx="7554">
                  <c:v>7.127248644582207E-2</c:v>
                </c:pt>
                <c:pt idx="7555">
                  <c:v>7.1281500043826052E-2</c:v>
                </c:pt>
                <c:pt idx="7556">
                  <c:v>7.1286620960598679E-2</c:v>
                </c:pt>
                <c:pt idx="7557">
                  <c:v>7.1290104506366525E-2</c:v>
                </c:pt>
                <c:pt idx="7558">
                  <c:v>7.1307978986755449E-2</c:v>
                </c:pt>
                <c:pt idx="7559">
                  <c:v>7.1336304297211051E-2</c:v>
                </c:pt>
                <c:pt idx="7560">
                  <c:v>7.1344700494525348E-2</c:v>
                </c:pt>
                <c:pt idx="7561">
                  <c:v>7.1351731511888783E-2</c:v>
                </c:pt>
                <c:pt idx="7562">
                  <c:v>7.1364488769931844E-2</c:v>
                </c:pt>
                <c:pt idx="7563">
                  <c:v>7.1365634505453857E-2</c:v>
                </c:pt>
                <c:pt idx="7564">
                  <c:v>7.136606441237614E-2</c:v>
                </c:pt>
                <c:pt idx="7565">
                  <c:v>7.1370636889131811E-2</c:v>
                </c:pt>
                <c:pt idx="7566">
                  <c:v>7.1407576190390287E-2</c:v>
                </c:pt>
                <c:pt idx="7567">
                  <c:v>7.1421195168551277E-2</c:v>
                </c:pt>
                <c:pt idx="7568">
                  <c:v>7.1428362407175872E-2</c:v>
                </c:pt>
                <c:pt idx="7569">
                  <c:v>7.1444598555516325E-2</c:v>
                </c:pt>
                <c:pt idx="7570">
                  <c:v>7.1445196453662208E-2</c:v>
                </c:pt>
                <c:pt idx="7571">
                  <c:v>7.1450666615473057E-2</c:v>
                </c:pt>
                <c:pt idx="7572">
                  <c:v>7.1458740381169283E-2</c:v>
                </c:pt>
                <c:pt idx="7573">
                  <c:v>7.1465106727171213E-2</c:v>
                </c:pt>
                <c:pt idx="7574">
                  <c:v>7.1466101624904521E-2</c:v>
                </c:pt>
                <c:pt idx="7575">
                  <c:v>7.147128526833102E-2</c:v>
                </c:pt>
                <c:pt idx="7576">
                  <c:v>7.1471361758353336E-2</c:v>
                </c:pt>
                <c:pt idx="7577">
                  <c:v>7.1474738490793222E-2</c:v>
                </c:pt>
                <c:pt idx="7578">
                  <c:v>7.1475893225044995E-2</c:v>
                </c:pt>
                <c:pt idx="7579">
                  <c:v>7.1490846809092234E-2</c:v>
                </c:pt>
                <c:pt idx="7580">
                  <c:v>7.1493831597093216E-2</c:v>
                </c:pt>
                <c:pt idx="7581">
                  <c:v>7.1501305522998715E-2</c:v>
                </c:pt>
                <c:pt idx="7582">
                  <c:v>7.1506201356171806E-2</c:v>
                </c:pt>
                <c:pt idx="7583">
                  <c:v>7.1510370794592548E-2</c:v>
                </c:pt>
                <c:pt idx="7584">
                  <c:v>7.151665688364095E-2</c:v>
                </c:pt>
                <c:pt idx="7585">
                  <c:v>7.1520442720377275E-2</c:v>
                </c:pt>
                <c:pt idx="7586">
                  <c:v>7.1536326226035118E-2</c:v>
                </c:pt>
                <c:pt idx="7587">
                  <c:v>7.1574968167686936E-2</c:v>
                </c:pt>
                <c:pt idx="7588">
                  <c:v>7.1576897896398206E-2</c:v>
                </c:pt>
                <c:pt idx="7589">
                  <c:v>7.157896099115213E-2</c:v>
                </c:pt>
                <c:pt idx="7590">
                  <c:v>7.158521557335451E-2</c:v>
                </c:pt>
                <c:pt idx="7591">
                  <c:v>7.1595819744519229E-2</c:v>
                </c:pt>
                <c:pt idx="7592">
                  <c:v>7.159596593424844E-2</c:v>
                </c:pt>
                <c:pt idx="7593">
                  <c:v>7.1603237883115289E-2</c:v>
                </c:pt>
                <c:pt idx="7594">
                  <c:v>7.1605777832266959E-2</c:v>
                </c:pt>
                <c:pt idx="7595">
                  <c:v>7.1643336698545612E-2</c:v>
                </c:pt>
                <c:pt idx="7596">
                  <c:v>7.1650690878346079E-2</c:v>
                </c:pt>
                <c:pt idx="7597">
                  <c:v>7.1662091189253818E-2</c:v>
                </c:pt>
                <c:pt idx="7598">
                  <c:v>7.1667992021909654E-2</c:v>
                </c:pt>
                <c:pt idx="7599">
                  <c:v>7.1669612550244732E-2</c:v>
                </c:pt>
                <c:pt idx="7600">
                  <c:v>7.1682050891221705E-2</c:v>
                </c:pt>
                <c:pt idx="7601">
                  <c:v>7.1682204706613462E-2</c:v>
                </c:pt>
                <c:pt idx="7602">
                  <c:v>7.1683808227481327E-2</c:v>
                </c:pt>
                <c:pt idx="7603">
                  <c:v>7.1689166126383208E-2</c:v>
                </c:pt>
                <c:pt idx="7604">
                  <c:v>7.1698227626148636E-2</c:v>
                </c:pt>
                <c:pt idx="7605">
                  <c:v>7.169837320846395E-2</c:v>
                </c:pt>
                <c:pt idx="7606">
                  <c:v>7.1701037478700824E-2</c:v>
                </c:pt>
                <c:pt idx="7607">
                  <c:v>7.1705103096313616E-2</c:v>
                </c:pt>
                <c:pt idx="7608">
                  <c:v>7.1706945298700919E-2</c:v>
                </c:pt>
                <c:pt idx="7609">
                  <c:v>7.1712585148983266E-2</c:v>
                </c:pt>
                <c:pt idx="7610">
                  <c:v>7.17177861191447E-2</c:v>
                </c:pt>
                <c:pt idx="7611">
                  <c:v>7.1741402862398163E-2</c:v>
                </c:pt>
                <c:pt idx="7612">
                  <c:v>7.1745663673875137E-2</c:v>
                </c:pt>
                <c:pt idx="7613">
                  <c:v>7.1757632313443453E-2</c:v>
                </c:pt>
                <c:pt idx="7614">
                  <c:v>7.176639715520361E-2</c:v>
                </c:pt>
                <c:pt idx="7615">
                  <c:v>7.1769914892776843E-2</c:v>
                </c:pt>
                <c:pt idx="7616">
                  <c:v>7.1771237145376254E-2</c:v>
                </c:pt>
                <c:pt idx="7617">
                  <c:v>7.177854623024027E-2</c:v>
                </c:pt>
                <c:pt idx="7618">
                  <c:v>7.1785122471653473E-2</c:v>
                </c:pt>
                <c:pt idx="7619">
                  <c:v>7.1787799259328766E-2</c:v>
                </c:pt>
                <c:pt idx="7620">
                  <c:v>7.1788725666732223E-2</c:v>
                </c:pt>
                <c:pt idx="7621">
                  <c:v>7.1792849170990047E-2</c:v>
                </c:pt>
                <c:pt idx="7622">
                  <c:v>7.1810195513464237E-2</c:v>
                </c:pt>
                <c:pt idx="7623">
                  <c:v>7.1829414243458789E-2</c:v>
                </c:pt>
                <c:pt idx="7624">
                  <c:v>7.1856126157196609E-2</c:v>
                </c:pt>
                <c:pt idx="7625">
                  <c:v>7.1859221836139797E-2</c:v>
                </c:pt>
                <c:pt idx="7626">
                  <c:v>7.1859537268147866E-2</c:v>
                </c:pt>
                <c:pt idx="7627">
                  <c:v>7.1861419369511736E-2</c:v>
                </c:pt>
                <c:pt idx="7628">
                  <c:v>7.1875936603843948E-2</c:v>
                </c:pt>
                <c:pt idx="7629">
                  <c:v>7.1877025503934489E-2</c:v>
                </c:pt>
                <c:pt idx="7630">
                  <c:v>7.1878134909473923E-2</c:v>
                </c:pt>
                <c:pt idx="7631">
                  <c:v>7.1885087443831486E-2</c:v>
                </c:pt>
                <c:pt idx="7632">
                  <c:v>7.1891648008602482E-2</c:v>
                </c:pt>
                <c:pt idx="7633">
                  <c:v>7.1896306090371231E-2</c:v>
                </c:pt>
                <c:pt idx="7634">
                  <c:v>7.1917843651795987E-2</c:v>
                </c:pt>
                <c:pt idx="7635">
                  <c:v>7.1923862447794473E-2</c:v>
                </c:pt>
                <c:pt idx="7636">
                  <c:v>7.1926178519778672E-2</c:v>
                </c:pt>
                <c:pt idx="7637">
                  <c:v>7.1927082384490415E-2</c:v>
                </c:pt>
                <c:pt idx="7638">
                  <c:v>7.1935052881718198E-2</c:v>
                </c:pt>
                <c:pt idx="7639">
                  <c:v>7.1938786624089035E-2</c:v>
                </c:pt>
                <c:pt idx="7640">
                  <c:v>7.1940346546126577E-2</c:v>
                </c:pt>
                <c:pt idx="7641">
                  <c:v>7.194456167212282E-2</c:v>
                </c:pt>
                <c:pt idx="7642">
                  <c:v>7.1947287127667181E-2</c:v>
                </c:pt>
                <c:pt idx="7643">
                  <c:v>7.1950466357888265E-2</c:v>
                </c:pt>
                <c:pt idx="7644">
                  <c:v>7.1952231795791022E-2</c:v>
                </c:pt>
                <c:pt idx="7645">
                  <c:v>7.1955640302107771E-2</c:v>
                </c:pt>
                <c:pt idx="7646">
                  <c:v>7.1964007108066941E-2</c:v>
                </c:pt>
                <c:pt idx="7647">
                  <c:v>7.1972034613924318E-2</c:v>
                </c:pt>
                <c:pt idx="7648">
                  <c:v>7.1980234734851489E-2</c:v>
                </c:pt>
                <c:pt idx="7649">
                  <c:v>7.1983962609292629E-2</c:v>
                </c:pt>
                <c:pt idx="7650">
                  <c:v>7.1989456188290779E-2</c:v>
                </c:pt>
                <c:pt idx="7651">
                  <c:v>7.1998381488190155E-2</c:v>
                </c:pt>
                <c:pt idx="7652">
                  <c:v>7.2000752732823692E-2</c:v>
                </c:pt>
                <c:pt idx="7653">
                  <c:v>7.200101767191347E-2</c:v>
                </c:pt>
                <c:pt idx="7654">
                  <c:v>7.2006075419197124E-2</c:v>
                </c:pt>
                <c:pt idx="7655">
                  <c:v>7.2007252896613139E-2</c:v>
                </c:pt>
                <c:pt idx="7656">
                  <c:v>7.2010130556390939E-2</c:v>
                </c:pt>
                <c:pt idx="7657">
                  <c:v>7.201127696733356E-2</c:v>
                </c:pt>
                <c:pt idx="7658">
                  <c:v>7.2012169521205038E-2</c:v>
                </c:pt>
                <c:pt idx="7659">
                  <c:v>7.2041635368893964E-2</c:v>
                </c:pt>
                <c:pt idx="7660">
                  <c:v>7.2041894251760885E-2</c:v>
                </c:pt>
                <c:pt idx="7661">
                  <c:v>7.2050801559810695E-2</c:v>
                </c:pt>
                <c:pt idx="7662">
                  <c:v>7.2051884297156921E-2</c:v>
                </c:pt>
                <c:pt idx="7663">
                  <c:v>7.2067055673843639E-2</c:v>
                </c:pt>
                <c:pt idx="7664">
                  <c:v>7.2095030115477021E-2</c:v>
                </c:pt>
                <c:pt idx="7665">
                  <c:v>7.2104329538058343E-2</c:v>
                </c:pt>
                <c:pt idx="7666">
                  <c:v>7.2107053425662926E-2</c:v>
                </c:pt>
                <c:pt idx="7667">
                  <c:v>7.2117434475618136E-2</c:v>
                </c:pt>
                <c:pt idx="7668">
                  <c:v>7.2124594852097434E-2</c:v>
                </c:pt>
                <c:pt idx="7669">
                  <c:v>7.2134110700723841E-2</c:v>
                </c:pt>
                <c:pt idx="7670">
                  <c:v>7.2136463571192522E-2</c:v>
                </c:pt>
                <c:pt idx="7671">
                  <c:v>7.214751182355239E-2</c:v>
                </c:pt>
                <c:pt idx="7672">
                  <c:v>7.2156096886544008E-2</c:v>
                </c:pt>
                <c:pt idx="7673">
                  <c:v>7.2157234138581439E-2</c:v>
                </c:pt>
                <c:pt idx="7674">
                  <c:v>7.2166356353462913E-2</c:v>
                </c:pt>
                <c:pt idx="7675">
                  <c:v>7.217406390039538E-2</c:v>
                </c:pt>
                <c:pt idx="7676">
                  <c:v>7.217494417077619E-2</c:v>
                </c:pt>
                <c:pt idx="7677">
                  <c:v>7.2205665080839365E-2</c:v>
                </c:pt>
                <c:pt idx="7678">
                  <c:v>7.2207187821383245E-2</c:v>
                </c:pt>
                <c:pt idx="7679">
                  <c:v>7.2231444761750918E-2</c:v>
                </c:pt>
                <c:pt idx="7680">
                  <c:v>7.2241032192491783E-2</c:v>
                </c:pt>
                <c:pt idx="7681">
                  <c:v>7.2242154686232407E-2</c:v>
                </c:pt>
                <c:pt idx="7682">
                  <c:v>7.2245399366618113E-2</c:v>
                </c:pt>
                <c:pt idx="7683">
                  <c:v>7.2252137916190229E-2</c:v>
                </c:pt>
                <c:pt idx="7684">
                  <c:v>7.2254889247882481E-2</c:v>
                </c:pt>
                <c:pt idx="7685">
                  <c:v>7.2258334229532872E-2</c:v>
                </c:pt>
                <c:pt idx="7686">
                  <c:v>7.2262926026078977E-2</c:v>
                </c:pt>
                <c:pt idx="7687">
                  <c:v>7.2263879242461249E-2</c:v>
                </c:pt>
                <c:pt idx="7688">
                  <c:v>7.226865133484317E-2</c:v>
                </c:pt>
                <c:pt idx="7689">
                  <c:v>7.2276587569237272E-2</c:v>
                </c:pt>
                <c:pt idx="7690">
                  <c:v>7.2276866304985532E-2</c:v>
                </c:pt>
                <c:pt idx="7691">
                  <c:v>7.2280035449201918E-2</c:v>
                </c:pt>
                <c:pt idx="7692">
                  <c:v>7.2281099173338914E-2</c:v>
                </c:pt>
                <c:pt idx="7693">
                  <c:v>7.2299089129179928E-2</c:v>
                </c:pt>
                <c:pt idx="7694">
                  <c:v>7.230901513826149E-2</c:v>
                </c:pt>
                <c:pt idx="7695">
                  <c:v>7.2309569435453191E-2</c:v>
                </c:pt>
                <c:pt idx="7696">
                  <c:v>7.2311307405611203E-2</c:v>
                </c:pt>
                <c:pt idx="7697">
                  <c:v>7.2332472445287177E-2</c:v>
                </c:pt>
                <c:pt idx="7698">
                  <c:v>7.2335152635736311E-2</c:v>
                </c:pt>
                <c:pt idx="7699">
                  <c:v>7.2341954176521339E-2</c:v>
                </c:pt>
                <c:pt idx="7700">
                  <c:v>7.2346421019125584E-2</c:v>
                </c:pt>
                <c:pt idx="7701">
                  <c:v>7.2350465501436645E-2</c:v>
                </c:pt>
                <c:pt idx="7702">
                  <c:v>7.2375509619793554E-2</c:v>
                </c:pt>
                <c:pt idx="7703">
                  <c:v>7.2380547430798803E-2</c:v>
                </c:pt>
                <c:pt idx="7704">
                  <c:v>7.2383623425818833E-2</c:v>
                </c:pt>
                <c:pt idx="7705">
                  <c:v>7.2410527121240076E-2</c:v>
                </c:pt>
                <c:pt idx="7706">
                  <c:v>7.2417200745752197E-2</c:v>
                </c:pt>
                <c:pt idx="7707">
                  <c:v>7.2423350988761293E-2</c:v>
                </c:pt>
                <c:pt idx="7708">
                  <c:v>7.2457051966005048E-2</c:v>
                </c:pt>
                <c:pt idx="7709">
                  <c:v>7.2472367024473128E-2</c:v>
                </c:pt>
                <c:pt idx="7710">
                  <c:v>7.2485634661119791E-2</c:v>
                </c:pt>
                <c:pt idx="7711">
                  <c:v>7.2486479330774678E-2</c:v>
                </c:pt>
                <c:pt idx="7712">
                  <c:v>7.2487734490730205E-2</c:v>
                </c:pt>
                <c:pt idx="7713">
                  <c:v>7.2490080056662354E-2</c:v>
                </c:pt>
                <c:pt idx="7714">
                  <c:v>7.2507675151020301E-2</c:v>
                </c:pt>
                <c:pt idx="7715">
                  <c:v>7.2508841407031177E-2</c:v>
                </c:pt>
                <c:pt idx="7716">
                  <c:v>7.2518860332067003E-2</c:v>
                </c:pt>
                <c:pt idx="7717">
                  <c:v>7.2521143862060988E-2</c:v>
                </c:pt>
                <c:pt idx="7718">
                  <c:v>7.2532824677052243E-2</c:v>
                </c:pt>
                <c:pt idx="7719">
                  <c:v>7.2539813961162158E-2</c:v>
                </c:pt>
                <c:pt idx="7720">
                  <c:v>7.2543403804026907E-2</c:v>
                </c:pt>
                <c:pt idx="7721">
                  <c:v>7.2550520359439652E-2</c:v>
                </c:pt>
                <c:pt idx="7722">
                  <c:v>7.2552719000389843E-2</c:v>
                </c:pt>
                <c:pt idx="7723">
                  <c:v>7.2557597133354745E-2</c:v>
                </c:pt>
                <c:pt idx="7724">
                  <c:v>7.2564305648998184E-2</c:v>
                </c:pt>
                <c:pt idx="7725">
                  <c:v>7.2585503447741173E-2</c:v>
                </c:pt>
                <c:pt idx="7726">
                  <c:v>7.259596551040115E-2</c:v>
                </c:pt>
                <c:pt idx="7727">
                  <c:v>7.260099049839619E-2</c:v>
                </c:pt>
                <c:pt idx="7728">
                  <c:v>7.2604625793811994E-2</c:v>
                </c:pt>
                <c:pt idx="7729">
                  <c:v>7.2609506876247121E-2</c:v>
                </c:pt>
                <c:pt idx="7730">
                  <c:v>7.2626259909620572E-2</c:v>
                </c:pt>
                <c:pt idx="7731">
                  <c:v>7.2629894823441399E-2</c:v>
                </c:pt>
                <c:pt idx="7732">
                  <c:v>7.2632211470871511E-2</c:v>
                </c:pt>
                <c:pt idx="7733">
                  <c:v>7.2633447137335994E-2</c:v>
                </c:pt>
                <c:pt idx="7734">
                  <c:v>7.2634957652767396E-2</c:v>
                </c:pt>
                <c:pt idx="7735">
                  <c:v>7.2638893063729393E-2</c:v>
                </c:pt>
                <c:pt idx="7736">
                  <c:v>7.26510925443693E-2</c:v>
                </c:pt>
                <c:pt idx="7737">
                  <c:v>7.2675654907636389E-2</c:v>
                </c:pt>
                <c:pt idx="7738">
                  <c:v>7.2676593827048608E-2</c:v>
                </c:pt>
                <c:pt idx="7739">
                  <c:v>7.2681054639060383E-2</c:v>
                </c:pt>
                <c:pt idx="7740">
                  <c:v>7.268411676535691E-2</c:v>
                </c:pt>
                <c:pt idx="7741">
                  <c:v>7.268738669215824E-2</c:v>
                </c:pt>
                <c:pt idx="7742">
                  <c:v>7.2697699746957944E-2</c:v>
                </c:pt>
                <c:pt idx="7743">
                  <c:v>7.272298181914838E-2</c:v>
                </c:pt>
                <c:pt idx="7744">
                  <c:v>7.2724008406790164E-2</c:v>
                </c:pt>
                <c:pt idx="7745">
                  <c:v>7.2741737680568797E-2</c:v>
                </c:pt>
                <c:pt idx="7746">
                  <c:v>7.2761130267153362E-2</c:v>
                </c:pt>
                <c:pt idx="7747">
                  <c:v>7.2766354241026177E-2</c:v>
                </c:pt>
                <c:pt idx="7748">
                  <c:v>7.2774231808811818E-2</c:v>
                </c:pt>
                <c:pt idx="7749">
                  <c:v>7.2793208771540607E-2</c:v>
                </c:pt>
                <c:pt idx="7750">
                  <c:v>7.2810578012816762E-2</c:v>
                </c:pt>
                <c:pt idx="7751">
                  <c:v>7.2814231952903707E-2</c:v>
                </c:pt>
                <c:pt idx="7752">
                  <c:v>7.2834257350240295E-2</c:v>
                </c:pt>
                <c:pt idx="7753">
                  <c:v>7.284804998578509E-2</c:v>
                </c:pt>
                <c:pt idx="7754">
                  <c:v>7.287912223887405E-2</c:v>
                </c:pt>
                <c:pt idx="7755">
                  <c:v>7.2888198409974292E-2</c:v>
                </c:pt>
                <c:pt idx="7756">
                  <c:v>7.2913244765197005E-2</c:v>
                </c:pt>
                <c:pt idx="7757">
                  <c:v>7.2916725344108757E-2</c:v>
                </c:pt>
                <c:pt idx="7758">
                  <c:v>7.2916938234319995E-2</c:v>
                </c:pt>
                <c:pt idx="7759">
                  <c:v>7.2920300946362815E-2</c:v>
                </c:pt>
                <c:pt idx="7760">
                  <c:v>7.2925868659642124E-2</c:v>
                </c:pt>
                <c:pt idx="7761">
                  <c:v>7.2932311093921953E-2</c:v>
                </c:pt>
                <c:pt idx="7762">
                  <c:v>7.2938989364258466E-2</c:v>
                </c:pt>
                <c:pt idx="7763">
                  <c:v>7.294128123637722E-2</c:v>
                </c:pt>
                <c:pt idx="7764">
                  <c:v>7.2944151590940587E-2</c:v>
                </c:pt>
                <c:pt idx="7765">
                  <c:v>7.2944206646476939E-2</c:v>
                </c:pt>
                <c:pt idx="7766">
                  <c:v>7.2957420808850815E-2</c:v>
                </c:pt>
                <c:pt idx="7767">
                  <c:v>7.2976931023773117E-2</c:v>
                </c:pt>
                <c:pt idx="7768">
                  <c:v>7.299210224059749E-2</c:v>
                </c:pt>
                <c:pt idx="7769">
                  <c:v>7.2995213639035716E-2</c:v>
                </c:pt>
                <c:pt idx="7770">
                  <c:v>7.2997385299760742E-2</c:v>
                </c:pt>
                <c:pt idx="7771">
                  <c:v>7.3016939934180014E-2</c:v>
                </c:pt>
                <c:pt idx="7772">
                  <c:v>7.3046585240380102E-2</c:v>
                </c:pt>
                <c:pt idx="7773">
                  <c:v>7.3053818863056286E-2</c:v>
                </c:pt>
                <c:pt idx="7774">
                  <c:v>7.3057300347028509E-2</c:v>
                </c:pt>
                <c:pt idx="7775">
                  <c:v>7.3063371469952454E-2</c:v>
                </c:pt>
                <c:pt idx="7776">
                  <c:v>7.3071447261122469E-2</c:v>
                </c:pt>
                <c:pt idx="7777">
                  <c:v>7.3078652488435702E-2</c:v>
                </c:pt>
                <c:pt idx="7778">
                  <c:v>7.3079876472181171E-2</c:v>
                </c:pt>
                <c:pt idx="7779">
                  <c:v>7.3081022000733631E-2</c:v>
                </c:pt>
                <c:pt idx="7780">
                  <c:v>7.3091210789633765E-2</c:v>
                </c:pt>
                <c:pt idx="7781">
                  <c:v>7.3130009260342632E-2</c:v>
                </c:pt>
                <c:pt idx="7782">
                  <c:v>7.3130673511343725E-2</c:v>
                </c:pt>
                <c:pt idx="7783">
                  <c:v>7.3165753009341694E-2</c:v>
                </c:pt>
                <c:pt idx="7784">
                  <c:v>7.3169264485346996E-2</c:v>
                </c:pt>
                <c:pt idx="7785">
                  <c:v>7.3181402400587903E-2</c:v>
                </c:pt>
                <c:pt idx="7786">
                  <c:v>7.3182633741243119E-2</c:v>
                </c:pt>
                <c:pt idx="7787">
                  <c:v>7.3190488046276592E-2</c:v>
                </c:pt>
                <c:pt idx="7788">
                  <c:v>7.3224867160201379E-2</c:v>
                </c:pt>
                <c:pt idx="7789">
                  <c:v>7.3229559299119007E-2</c:v>
                </c:pt>
                <c:pt idx="7790">
                  <c:v>7.3239243678381305E-2</c:v>
                </c:pt>
                <c:pt idx="7791">
                  <c:v>7.324202317780304E-2</c:v>
                </c:pt>
                <c:pt idx="7792">
                  <c:v>7.3245163344216158E-2</c:v>
                </c:pt>
                <c:pt idx="7793">
                  <c:v>7.3248639563327167E-2</c:v>
                </c:pt>
                <c:pt idx="7794">
                  <c:v>7.3256359730823561E-2</c:v>
                </c:pt>
                <c:pt idx="7795">
                  <c:v>7.3286367837158917E-2</c:v>
                </c:pt>
                <c:pt idx="7796">
                  <c:v>7.3287980868081304E-2</c:v>
                </c:pt>
                <c:pt idx="7797">
                  <c:v>7.3289412863293046E-2</c:v>
                </c:pt>
                <c:pt idx="7798">
                  <c:v>7.3292003776784576E-2</c:v>
                </c:pt>
                <c:pt idx="7799">
                  <c:v>7.3305461409576056E-2</c:v>
                </c:pt>
                <c:pt idx="7800">
                  <c:v>7.331250285676294E-2</c:v>
                </c:pt>
                <c:pt idx="7801">
                  <c:v>7.3314828514596586E-2</c:v>
                </c:pt>
                <c:pt idx="7802">
                  <c:v>7.3316893482692214E-2</c:v>
                </c:pt>
                <c:pt idx="7803">
                  <c:v>7.3320997345101446E-2</c:v>
                </c:pt>
                <c:pt idx="7804">
                  <c:v>7.3334791192624316E-2</c:v>
                </c:pt>
                <c:pt idx="7805">
                  <c:v>7.3339523620319369E-2</c:v>
                </c:pt>
                <c:pt idx="7806">
                  <c:v>7.3347182681432033E-2</c:v>
                </c:pt>
                <c:pt idx="7807">
                  <c:v>7.3351501143460007E-2</c:v>
                </c:pt>
                <c:pt idx="7808">
                  <c:v>7.3356367955653257E-2</c:v>
                </c:pt>
                <c:pt idx="7809">
                  <c:v>7.3369631242188094E-2</c:v>
                </c:pt>
                <c:pt idx="7810">
                  <c:v>7.3372219499499902E-2</c:v>
                </c:pt>
                <c:pt idx="7811">
                  <c:v>7.3385215226271505E-2</c:v>
                </c:pt>
                <c:pt idx="7812">
                  <c:v>7.3398387868717885E-2</c:v>
                </c:pt>
                <c:pt idx="7813">
                  <c:v>7.3404444720756912E-2</c:v>
                </c:pt>
                <c:pt idx="7814">
                  <c:v>7.3405947722751552E-2</c:v>
                </c:pt>
                <c:pt idx="7815">
                  <c:v>7.3413332605764214E-2</c:v>
                </c:pt>
                <c:pt idx="7816">
                  <c:v>7.3418660357108756E-2</c:v>
                </c:pt>
                <c:pt idx="7817">
                  <c:v>7.342535150334939E-2</c:v>
                </c:pt>
                <c:pt idx="7818">
                  <c:v>7.3445721676387743E-2</c:v>
                </c:pt>
                <c:pt idx="7819">
                  <c:v>7.3449358280731847E-2</c:v>
                </c:pt>
                <c:pt idx="7820">
                  <c:v>7.3468460279128012E-2</c:v>
                </c:pt>
                <c:pt idx="7821">
                  <c:v>7.3472010754770611E-2</c:v>
                </c:pt>
                <c:pt idx="7822">
                  <c:v>7.3505797048916355E-2</c:v>
                </c:pt>
                <c:pt idx="7823">
                  <c:v>7.352426481021479E-2</c:v>
                </c:pt>
                <c:pt idx="7824">
                  <c:v>7.3534260867220702E-2</c:v>
                </c:pt>
                <c:pt idx="7825">
                  <c:v>7.3539016923749756E-2</c:v>
                </c:pt>
                <c:pt idx="7826">
                  <c:v>7.3546092158227161E-2</c:v>
                </c:pt>
                <c:pt idx="7827">
                  <c:v>7.3562328241483232E-2</c:v>
                </c:pt>
                <c:pt idx="7828">
                  <c:v>7.3568693042328492E-2</c:v>
                </c:pt>
                <c:pt idx="7829">
                  <c:v>7.3575362394435073E-2</c:v>
                </c:pt>
                <c:pt idx="7830">
                  <c:v>7.3596028520744206E-2</c:v>
                </c:pt>
                <c:pt idx="7831">
                  <c:v>7.3636953131145821E-2</c:v>
                </c:pt>
                <c:pt idx="7832">
                  <c:v>7.3656476330178799E-2</c:v>
                </c:pt>
                <c:pt idx="7833">
                  <c:v>7.3662829684333797E-2</c:v>
                </c:pt>
                <c:pt idx="7834">
                  <c:v>7.369248280629459E-2</c:v>
                </c:pt>
                <c:pt idx="7835">
                  <c:v>7.3694884992617116E-2</c:v>
                </c:pt>
                <c:pt idx="7836">
                  <c:v>7.369515005055427E-2</c:v>
                </c:pt>
                <c:pt idx="7837">
                  <c:v>7.3700787487945618E-2</c:v>
                </c:pt>
                <c:pt idx="7838">
                  <c:v>7.3715783569297644E-2</c:v>
                </c:pt>
                <c:pt idx="7839">
                  <c:v>7.371786583530171E-2</c:v>
                </c:pt>
                <c:pt idx="7840">
                  <c:v>7.3727754555948044E-2</c:v>
                </c:pt>
                <c:pt idx="7841">
                  <c:v>7.3749192985994139E-2</c:v>
                </c:pt>
                <c:pt idx="7842">
                  <c:v>7.3758555515790913E-2</c:v>
                </c:pt>
                <c:pt idx="7843">
                  <c:v>7.3765415290975689E-2</c:v>
                </c:pt>
                <c:pt idx="7844">
                  <c:v>7.3808768830422089E-2</c:v>
                </c:pt>
                <c:pt idx="7845">
                  <c:v>7.38089450633439E-2</c:v>
                </c:pt>
                <c:pt idx="7846">
                  <c:v>7.3823017274655012E-2</c:v>
                </c:pt>
                <c:pt idx="7847">
                  <c:v>7.3825778367181183E-2</c:v>
                </c:pt>
                <c:pt idx="7848">
                  <c:v>7.3827422598466308E-2</c:v>
                </c:pt>
                <c:pt idx="7849">
                  <c:v>7.3832785536321444E-2</c:v>
                </c:pt>
                <c:pt idx="7850">
                  <c:v>7.3835357899113108E-2</c:v>
                </c:pt>
                <c:pt idx="7851">
                  <c:v>7.3837317022454663E-2</c:v>
                </c:pt>
                <c:pt idx="7852">
                  <c:v>7.386846083306664E-2</c:v>
                </c:pt>
                <c:pt idx="7853">
                  <c:v>7.3871203060331014E-2</c:v>
                </c:pt>
                <c:pt idx="7854">
                  <c:v>7.3882041467895565E-2</c:v>
                </c:pt>
                <c:pt idx="7855">
                  <c:v>7.388746023065651E-2</c:v>
                </c:pt>
                <c:pt idx="7856">
                  <c:v>7.389504620136278E-2</c:v>
                </c:pt>
                <c:pt idx="7857">
                  <c:v>7.3907464159882696E-2</c:v>
                </c:pt>
                <c:pt idx="7858">
                  <c:v>7.3914908898363274E-2</c:v>
                </c:pt>
                <c:pt idx="7859">
                  <c:v>7.3975254743209318E-2</c:v>
                </c:pt>
                <c:pt idx="7860">
                  <c:v>7.3995132359712557E-2</c:v>
                </c:pt>
                <c:pt idx="7861">
                  <c:v>7.399971254833404E-2</c:v>
                </c:pt>
                <c:pt idx="7862">
                  <c:v>7.400429332220404E-2</c:v>
                </c:pt>
                <c:pt idx="7863">
                  <c:v>7.4012871311245787E-2</c:v>
                </c:pt>
                <c:pt idx="7864">
                  <c:v>7.4013329987307142E-2</c:v>
                </c:pt>
                <c:pt idx="7865">
                  <c:v>7.4026756587702636E-2</c:v>
                </c:pt>
                <c:pt idx="7866">
                  <c:v>7.4026805510531535E-2</c:v>
                </c:pt>
                <c:pt idx="7867">
                  <c:v>7.4047992917896766E-2</c:v>
                </c:pt>
                <c:pt idx="7868">
                  <c:v>7.4075511000547989E-2</c:v>
                </c:pt>
                <c:pt idx="7869">
                  <c:v>7.409315417045681E-2</c:v>
                </c:pt>
                <c:pt idx="7870">
                  <c:v>7.4094551614191762E-2</c:v>
                </c:pt>
                <c:pt idx="7871">
                  <c:v>7.4099220692594781E-2</c:v>
                </c:pt>
                <c:pt idx="7872">
                  <c:v>7.410269554309834E-2</c:v>
                </c:pt>
                <c:pt idx="7873">
                  <c:v>7.41036545911129E-2</c:v>
                </c:pt>
                <c:pt idx="7874">
                  <c:v>7.4107514173629152E-2</c:v>
                </c:pt>
                <c:pt idx="7875">
                  <c:v>7.4110548117814368E-2</c:v>
                </c:pt>
                <c:pt idx="7876">
                  <c:v>7.4120187121292869E-2</c:v>
                </c:pt>
                <c:pt idx="7877">
                  <c:v>7.4127217721486005E-2</c:v>
                </c:pt>
                <c:pt idx="7878">
                  <c:v>7.4151607227270988E-2</c:v>
                </c:pt>
                <c:pt idx="7879">
                  <c:v>7.415920177423807E-2</c:v>
                </c:pt>
                <c:pt idx="7880">
                  <c:v>7.4164218074233013E-2</c:v>
                </c:pt>
                <c:pt idx="7881">
                  <c:v>7.4168581862887217E-2</c:v>
                </c:pt>
                <c:pt idx="7882">
                  <c:v>7.4168729523685473E-2</c:v>
                </c:pt>
                <c:pt idx="7883">
                  <c:v>7.418948265917602E-2</c:v>
                </c:pt>
                <c:pt idx="7884">
                  <c:v>7.4265496773959772E-2</c:v>
                </c:pt>
                <c:pt idx="7885">
                  <c:v>7.4272033249741964E-2</c:v>
                </c:pt>
                <c:pt idx="7886">
                  <c:v>7.4273326195988032E-2</c:v>
                </c:pt>
                <c:pt idx="7887">
                  <c:v>7.427588640729299E-2</c:v>
                </c:pt>
                <c:pt idx="7888">
                  <c:v>7.4276929392132818E-2</c:v>
                </c:pt>
                <c:pt idx="7889">
                  <c:v>7.4277214907411127E-2</c:v>
                </c:pt>
                <c:pt idx="7890">
                  <c:v>7.4283579910420006E-2</c:v>
                </c:pt>
                <c:pt idx="7891">
                  <c:v>7.4302304818822051E-2</c:v>
                </c:pt>
                <c:pt idx="7892">
                  <c:v>7.4308831760871108E-2</c:v>
                </c:pt>
                <c:pt idx="7893">
                  <c:v>7.4320582316653505E-2</c:v>
                </c:pt>
                <c:pt idx="7894">
                  <c:v>7.4322534556167774E-2</c:v>
                </c:pt>
                <c:pt idx="7895">
                  <c:v>7.4328303966138876E-2</c:v>
                </c:pt>
                <c:pt idx="7896">
                  <c:v>7.4337150235845417E-2</c:v>
                </c:pt>
                <c:pt idx="7897">
                  <c:v>7.4341335049913582E-2</c:v>
                </c:pt>
                <c:pt idx="7898">
                  <c:v>7.4343101938120215E-2</c:v>
                </c:pt>
                <c:pt idx="7899">
                  <c:v>7.4368569183739019E-2</c:v>
                </c:pt>
                <c:pt idx="7900">
                  <c:v>7.4369218599451559E-2</c:v>
                </c:pt>
                <c:pt idx="7901">
                  <c:v>7.4380975711589192E-2</c:v>
                </c:pt>
                <c:pt idx="7902">
                  <c:v>7.439410432889848E-2</c:v>
                </c:pt>
                <c:pt idx="7903">
                  <c:v>7.4400857445401591E-2</c:v>
                </c:pt>
                <c:pt idx="7904">
                  <c:v>7.4404300971554482E-2</c:v>
                </c:pt>
                <c:pt idx="7905">
                  <c:v>7.4409364706000458E-2</c:v>
                </c:pt>
                <c:pt idx="7906">
                  <c:v>7.44127721361596E-2</c:v>
                </c:pt>
                <c:pt idx="7907">
                  <c:v>7.4413921038120279E-2</c:v>
                </c:pt>
                <c:pt idx="7908">
                  <c:v>7.4417276044529856E-2</c:v>
                </c:pt>
                <c:pt idx="7909">
                  <c:v>7.4440161444626396E-2</c:v>
                </c:pt>
                <c:pt idx="7910">
                  <c:v>7.4454348220672983E-2</c:v>
                </c:pt>
                <c:pt idx="7911">
                  <c:v>7.4503810579519048E-2</c:v>
                </c:pt>
                <c:pt idx="7912">
                  <c:v>7.4518047375698782E-2</c:v>
                </c:pt>
                <c:pt idx="7913">
                  <c:v>7.4524606604982502E-2</c:v>
                </c:pt>
                <c:pt idx="7914">
                  <c:v>7.4525442414515197E-2</c:v>
                </c:pt>
                <c:pt idx="7915">
                  <c:v>7.4544583879201154E-2</c:v>
                </c:pt>
                <c:pt idx="7916">
                  <c:v>7.4555384466653107E-2</c:v>
                </c:pt>
                <c:pt idx="7917">
                  <c:v>7.4555987037266958E-2</c:v>
                </c:pt>
                <c:pt idx="7918">
                  <c:v>7.4563590926846279E-2</c:v>
                </c:pt>
                <c:pt idx="7919">
                  <c:v>7.4569113313782909E-2</c:v>
                </c:pt>
                <c:pt idx="7920">
                  <c:v>7.4576936448835118E-2</c:v>
                </c:pt>
                <c:pt idx="7921">
                  <c:v>7.4581199449845093E-2</c:v>
                </c:pt>
                <c:pt idx="7922">
                  <c:v>7.4593975659406953E-2</c:v>
                </c:pt>
                <c:pt idx="7923">
                  <c:v>7.4628648040329093E-2</c:v>
                </c:pt>
                <c:pt idx="7924">
                  <c:v>7.4652013165732889E-2</c:v>
                </c:pt>
                <c:pt idx="7925">
                  <c:v>7.4654061007258132E-2</c:v>
                </c:pt>
                <c:pt idx="7926">
                  <c:v>7.4668144626176769E-2</c:v>
                </c:pt>
                <c:pt idx="7927">
                  <c:v>7.4694859499948807E-2</c:v>
                </c:pt>
                <c:pt idx="7928">
                  <c:v>7.4702541425349933E-2</c:v>
                </c:pt>
                <c:pt idx="7929">
                  <c:v>7.470331578413214E-2</c:v>
                </c:pt>
                <c:pt idx="7930">
                  <c:v>7.4705631235112646E-2</c:v>
                </c:pt>
                <c:pt idx="7931">
                  <c:v>7.4707698813813783E-2</c:v>
                </c:pt>
                <c:pt idx="7932">
                  <c:v>7.4712108832480029E-2</c:v>
                </c:pt>
                <c:pt idx="7933">
                  <c:v>7.4733501782876743E-2</c:v>
                </c:pt>
                <c:pt idx="7934">
                  <c:v>7.4737072580774333E-2</c:v>
                </c:pt>
                <c:pt idx="7935">
                  <c:v>7.4776308417479509E-2</c:v>
                </c:pt>
                <c:pt idx="7936">
                  <c:v>7.4776611356542455E-2</c:v>
                </c:pt>
                <c:pt idx="7937">
                  <c:v>7.4802004314244552E-2</c:v>
                </c:pt>
                <c:pt idx="7938">
                  <c:v>7.4811304475097096E-2</c:v>
                </c:pt>
                <c:pt idx="7939">
                  <c:v>7.484187356595684E-2</c:v>
                </c:pt>
                <c:pt idx="7940">
                  <c:v>7.4850144645006278E-2</c:v>
                </c:pt>
                <c:pt idx="7941">
                  <c:v>7.4874095161713727E-2</c:v>
                </c:pt>
                <c:pt idx="7942">
                  <c:v>7.4882172831316041E-2</c:v>
                </c:pt>
                <c:pt idx="7943">
                  <c:v>7.4887413358800226E-2</c:v>
                </c:pt>
                <c:pt idx="7944">
                  <c:v>7.4888774820764725E-2</c:v>
                </c:pt>
                <c:pt idx="7945">
                  <c:v>7.4902507100867322E-2</c:v>
                </c:pt>
                <c:pt idx="7946">
                  <c:v>7.4906832872486007E-2</c:v>
                </c:pt>
                <c:pt idx="7947">
                  <c:v>7.4967459248901136E-2</c:v>
                </c:pt>
                <c:pt idx="7948">
                  <c:v>7.4980295406307018E-2</c:v>
                </c:pt>
                <c:pt idx="7949">
                  <c:v>7.4981736568980439E-2</c:v>
                </c:pt>
                <c:pt idx="7950">
                  <c:v>7.4990931273609673E-2</c:v>
                </c:pt>
                <c:pt idx="7951">
                  <c:v>7.4991313138320637E-2</c:v>
                </c:pt>
                <c:pt idx="7952">
                  <c:v>7.5005782740017901E-2</c:v>
                </c:pt>
                <c:pt idx="7953">
                  <c:v>7.5019021988291801E-2</c:v>
                </c:pt>
                <c:pt idx="7954">
                  <c:v>7.5032342265162422E-2</c:v>
                </c:pt>
                <c:pt idx="7955">
                  <c:v>7.5036169233754224E-2</c:v>
                </c:pt>
                <c:pt idx="7956">
                  <c:v>7.5036880016768004E-2</c:v>
                </c:pt>
                <c:pt idx="7957">
                  <c:v>7.5040155972055711E-2</c:v>
                </c:pt>
                <c:pt idx="7958">
                  <c:v>7.504627730125768E-2</c:v>
                </c:pt>
                <c:pt idx="7959">
                  <c:v>7.5077432770576991E-2</c:v>
                </c:pt>
                <c:pt idx="7960">
                  <c:v>7.5079081090001054E-2</c:v>
                </c:pt>
                <c:pt idx="7961">
                  <c:v>7.5085115722440587E-2</c:v>
                </c:pt>
                <c:pt idx="7962">
                  <c:v>7.5096775818257688E-2</c:v>
                </c:pt>
                <c:pt idx="7963">
                  <c:v>7.5105478534799097E-2</c:v>
                </c:pt>
                <c:pt idx="7964">
                  <c:v>7.5109230521859471E-2</c:v>
                </c:pt>
                <c:pt idx="7965">
                  <c:v>7.5124809907115564E-2</c:v>
                </c:pt>
                <c:pt idx="7966">
                  <c:v>7.51405830625127E-2</c:v>
                </c:pt>
                <c:pt idx="7967">
                  <c:v>7.5149222267222315E-2</c:v>
                </c:pt>
                <c:pt idx="7968">
                  <c:v>7.5160270420890463E-2</c:v>
                </c:pt>
                <c:pt idx="7969">
                  <c:v>7.5165080722128907E-2</c:v>
                </c:pt>
                <c:pt idx="7970">
                  <c:v>7.517328662872913E-2</c:v>
                </c:pt>
                <c:pt idx="7971">
                  <c:v>7.5176605100976124E-2</c:v>
                </c:pt>
                <c:pt idx="7972">
                  <c:v>7.5182066356262123E-2</c:v>
                </c:pt>
                <c:pt idx="7973">
                  <c:v>7.5184916025048398E-2</c:v>
                </c:pt>
                <c:pt idx="7974">
                  <c:v>7.5185386431812828E-2</c:v>
                </c:pt>
                <c:pt idx="7975">
                  <c:v>7.5190696000581037E-2</c:v>
                </c:pt>
                <c:pt idx="7976">
                  <c:v>7.5200117791838217E-2</c:v>
                </c:pt>
                <c:pt idx="7977">
                  <c:v>7.5201799206204178E-2</c:v>
                </c:pt>
                <c:pt idx="7978">
                  <c:v>7.5208007675347188E-2</c:v>
                </c:pt>
                <c:pt idx="7979">
                  <c:v>7.5233775014444948E-2</c:v>
                </c:pt>
                <c:pt idx="7980">
                  <c:v>7.5234707645423615E-2</c:v>
                </c:pt>
                <c:pt idx="7981">
                  <c:v>7.5240476154244895E-2</c:v>
                </c:pt>
                <c:pt idx="7982">
                  <c:v>7.5250548705378284E-2</c:v>
                </c:pt>
                <c:pt idx="7983">
                  <c:v>7.5253848754443853E-2</c:v>
                </c:pt>
                <c:pt idx="7984">
                  <c:v>7.5263171883787949E-2</c:v>
                </c:pt>
                <c:pt idx="7985">
                  <c:v>7.5271058634925891E-2</c:v>
                </c:pt>
                <c:pt idx="7986">
                  <c:v>7.5277574131588754E-2</c:v>
                </c:pt>
                <c:pt idx="7987">
                  <c:v>7.5284378877087166E-2</c:v>
                </c:pt>
                <c:pt idx="7988">
                  <c:v>7.5294429780570882E-2</c:v>
                </c:pt>
                <c:pt idx="7989">
                  <c:v>7.5300207924232199E-2</c:v>
                </c:pt>
                <c:pt idx="7990">
                  <c:v>7.5307807940184102E-2</c:v>
                </c:pt>
                <c:pt idx="7991">
                  <c:v>7.5316927102308862E-2</c:v>
                </c:pt>
                <c:pt idx="7992">
                  <c:v>7.5320775868462864E-2</c:v>
                </c:pt>
                <c:pt idx="7993">
                  <c:v>7.5323853950457487E-2</c:v>
                </c:pt>
                <c:pt idx="7994">
                  <c:v>7.5327595439232509E-2</c:v>
                </c:pt>
                <c:pt idx="7995">
                  <c:v>7.5357801782229394E-2</c:v>
                </c:pt>
                <c:pt idx="7996">
                  <c:v>7.5360982141953636E-2</c:v>
                </c:pt>
                <c:pt idx="7997">
                  <c:v>7.5371893612155905E-2</c:v>
                </c:pt>
                <c:pt idx="7998">
                  <c:v>7.5401234387298732E-2</c:v>
                </c:pt>
                <c:pt idx="7999">
                  <c:v>7.5406356967860244E-2</c:v>
                </c:pt>
                <c:pt idx="8000">
                  <c:v>7.5406736022910037E-2</c:v>
                </c:pt>
                <c:pt idx="8001">
                  <c:v>7.5412162507978664E-2</c:v>
                </c:pt>
                <c:pt idx="8002">
                  <c:v>7.5415759055822429E-2</c:v>
                </c:pt>
                <c:pt idx="8003">
                  <c:v>7.5428162797468445E-2</c:v>
                </c:pt>
                <c:pt idx="8004">
                  <c:v>7.5463720870014184E-2</c:v>
                </c:pt>
                <c:pt idx="8005">
                  <c:v>7.546890968837805E-2</c:v>
                </c:pt>
                <c:pt idx="8006">
                  <c:v>7.5505309249529473E-2</c:v>
                </c:pt>
                <c:pt idx="8007">
                  <c:v>7.5511007981170275E-2</c:v>
                </c:pt>
                <c:pt idx="8008">
                  <c:v>7.5519678279835301E-2</c:v>
                </c:pt>
                <c:pt idx="8009">
                  <c:v>7.5537972535139053E-2</c:v>
                </c:pt>
                <c:pt idx="8010">
                  <c:v>7.5543822396654026E-2</c:v>
                </c:pt>
                <c:pt idx="8011">
                  <c:v>7.5557744150378303E-2</c:v>
                </c:pt>
                <c:pt idx="8012">
                  <c:v>7.5559272011232581E-2</c:v>
                </c:pt>
                <c:pt idx="8013">
                  <c:v>7.5562140486777452E-2</c:v>
                </c:pt>
                <c:pt idx="8014">
                  <c:v>7.5574088647237581E-2</c:v>
                </c:pt>
                <c:pt idx="8015">
                  <c:v>7.5589279755514216E-2</c:v>
                </c:pt>
                <c:pt idx="8016">
                  <c:v>7.5593634659989029E-2</c:v>
                </c:pt>
                <c:pt idx="8017">
                  <c:v>7.5605517468925854E-2</c:v>
                </c:pt>
                <c:pt idx="8018">
                  <c:v>7.5636665256096247E-2</c:v>
                </c:pt>
                <c:pt idx="8019">
                  <c:v>7.5640474653427825E-2</c:v>
                </c:pt>
                <c:pt idx="8020">
                  <c:v>7.5644275304844966E-2</c:v>
                </c:pt>
                <c:pt idx="8021">
                  <c:v>7.5650559668315243E-2</c:v>
                </c:pt>
                <c:pt idx="8022">
                  <c:v>7.5675422878796361E-2</c:v>
                </c:pt>
                <c:pt idx="8023">
                  <c:v>7.5696676225462278E-2</c:v>
                </c:pt>
                <c:pt idx="8024">
                  <c:v>7.5724476651905848E-2</c:v>
                </c:pt>
                <c:pt idx="8025">
                  <c:v>7.5756560457863387E-2</c:v>
                </c:pt>
                <c:pt idx="8026">
                  <c:v>7.5766755773413852E-2</c:v>
                </c:pt>
                <c:pt idx="8027">
                  <c:v>7.577710000490101E-2</c:v>
                </c:pt>
                <c:pt idx="8028">
                  <c:v>7.5778664350107716E-2</c:v>
                </c:pt>
                <c:pt idx="8029">
                  <c:v>7.5785205203598105E-2</c:v>
                </c:pt>
                <c:pt idx="8030">
                  <c:v>7.5818813433962129E-2</c:v>
                </c:pt>
                <c:pt idx="8031">
                  <c:v>7.5834531829559237E-2</c:v>
                </c:pt>
                <c:pt idx="8032">
                  <c:v>7.5836243511258505E-2</c:v>
                </c:pt>
                <c:pt idx="8033">
                  <c:v>7.5837990411096623E-2</c:v>
                </c:pt>
                <c:pt idx="8034">
                  <c:v>7.5871690715152207E-2</c:v>
                </c:pt>
                <c:pt idx="8035">
                  <c:v>7.5882711141426196E-2</c:v>
                </c:pt>
                <c:pt idx="8036">
                  <c:v>7.5903127360892775E-2</c:v>
                </c:pt>
                <c:pt idx="8037">
                  <c:v>7.5908262132637905E-2</c:v>
                </c:pt>
                <c:pt idx="8038">
                  <c:v>7.5920034355252186E-2</c:v>
                </c:pt>
                <c:pt idx="8039">
                  <c:v>7.5935186438838898E-2</c:v>
                </c:pt>
                <c:pt idx="8040">
                  <c:v>7.5938375167076577E-2</c:v>
                </c:pt>
                <c:pt idx="8041">
                  <c:v>7.594698566819269E-2</c:v>
                </c:pt>
                <c:pt idx="8042">
                  <c:v>7.5952515409606569E-2</c:v>
                </c:pt>
                <c:pt idx="8043">
                  <c:v>7.5956041029026533E-2</c:v>
                </c:pt>
                <c:pt idx="8044">
                  <c:v>7.5957742285353014E-2</c:v>
                </c:pt>
                <c:pt idx="8045">
                  <c:v>7.5959804374833739E-2</c:v>
                </c:pt>
                <c:pt idx="8046">
                  <c:v>7.5968958548991772E-2</c:v>
                </c:pt>
                <c:pt idx="8047">
                  <c:v>7.5971183576737822E-2</c:v>
                </c:pt>
                <c:pt idx="8048">
                  <c:v>7.59720139365756E-2</c:v>
                </c:pt>
                <c:pt idx="8049">
                  <c:v>7.5977631591402917E-2</c:v>
                </c:pt>
                <c:pt idx="8050">
                  <c:v>7.5983794377908476E-2</c:v>
                </c:pt>
                <c:pt idx="8051">
                  <c:v>7.5995059631086548E-2</c:v>
                </c:pt>
                <c:pt idx="8052">
                  <c:v>7.5996291652749681E-2</c:v>
                </c:pt>
                <c:pt idx="8053">
                  <c:v>7.6013525724905717E-2</c:v>
                </c:pt>
                <c:pt idx="8054">
                  <c:v>7.6016999849302769E-2</c:v>
                </c:pt>
                <c:pt idx="8055">
                  <c:v>7.6031705460056109E-2</c:v>
                </c:pt>
                <c:pt idx="8056">
                  <c:v>7.6059032771287782E-2</c:v>
                </c:pt>
                <c:pt idx="8057">
                  <c:v>7.6059839853376054E-2</c:v>
                </c:pt>
                <c:pt idx="8058">
                  <c:v>7.6100431876952257E-2</c:v>
                </c:pt>
                <c:pt idx="8059">
                  <c:v>7.6112990429780369E-2</c:v>
                </c:pt>
                <c:pt idx="8060">
                  <c:v>7.6123978340546516E-2</c:v>
                </c:pt>
                <c:pt idx="8061">
                  <c:v>7.6148408289055114E-2</c:v>
                </c:pt>
                <c:pt idx="8062">
                  <c:v>7.6164354932914069E-2</c:v>
                </c:pt>
                <c:pt idx="8063">
                  <c:v>7.61786905778854E-2</c:v>
                </c:pt>
                <c:pt idx="8064">
                  <c:v>7.6204767241220939E-2</c:v>
                </c:pt>
                <c:pt idx="8065">
                  <c:v>7.6207317186341772E-2</c:v>
                </c:pt>
                <c:pt idx="8066">
                  <c:v>7.6221449213876191E-2</c:v>
                </c:pt>
                <c:pt idx="8067">
                  <c:v>7.6231593584837665E-2</c:v>
                </c:pt>
                <c:pt idx="8068">
                  <c:v>7.623479135064759E-2</c:v>
                </c:pt>
                <c:pt idx="8069">
                  <c:v>7.6235517338192782E-2</c:v>
                </c:pt>
                <c:pt idx="8070">
                  <c:v>7.6257382639756788E-2</c:v>
                </c:pt>
                <c:pt idx="8071">
                  <c:v>7.6271382847656E-2</c:v>
                </c:pt>
                <c:pt idx="8072">
                  <c:v>7.6277162662925946E-2</c:v>
                </c:pt>
                <c:pt idx="8073">
                  <c:v>7.6287979157065866E-2</c:v>
                </c:pt>
                <c:pt idx="8074">
                  <c:v>7.6290762718100646E-2</c:v>
                </c:pt>
                <c:pt idx="8075">
                  <c:v>7.6308373523185091E-2</c:v>
                </c:pt>
                <c:pt idx="8076">
                  <c:v>7.6324585707779669E-2</c:v>
                </c:pt>
                <c:pt idx="8077">
                  <c:v>7.632842171866816E-2</c:v>
                </c:pt>
                <c:pt idx="8078">
                  <c:v>7.6360170857654674E-2</c:v>
                </c:pt>
                <c:pt idx="8079">
                  <c:v>7.6376421637848191E-2</c:v>
                </c:pt>
                <c:pt idx="8080">
                  <c:v>7.639929018988556E-2</c:v>
                </c:pt>
                <c:pt idx="8081">
                  <c:v>7.6407964412350537E-2</c:v>
                </c:pt>
                <c:pt idx="8082">
                  <c:v>7.6412052446515277E-2</c:v>
                </c:pt>
                <c:pt idx="8083">
                  <c:v>7.6428812627970188E-2</c:v>
                </c:pt>
                <c:pt idx="8084">
                  <c:v>7.6439335135699116E-2</c:v>
                </c:pt>
                <c:pt idx="8085">
                  <c:v>7.6442630067903528E-2</c:v>
                </c:pt>
                <c:pt idx="8086">
                  <c:v>7.6443218065323615E-2</c:v>
                </c:pt>
                <c:pt idx="8087">
                  <c:v>7.6450276746484525E-2</c:v>
                </c:pt>
                <c:pt idx="8088">
                  <c:v>7.6450387279118903E-2</c:v>
                </c:pt>
                <c:pt idx="8089">
                  <c:v>7.6456449833345541E-2</c:v>
                </c:pt>
                <c:pt idx="8090">
                  <c:v>7.6463171606435676E-2</c:v>
                </c:pt>
                <c:pt idx="8091">
                  <c:v>7.648173206218889E-2</c:v>
                </c:pt>
                <c:pt idx="8092">
                  <c:v>7.6497474175043934E-2</c:v>
                </c:pt>
                <c:pt idx="8093">
                  <c:v>7.6504338931376648E-2</c:v>
                </c:pt>
                <c:pt idx="8094">
                  <c:v>7.6505896818231722E-2</c:v>
                </c:pt>
                <c:pt idx="8095">
                  <c:v>7.6508344396171823E-2</c:v>
                </c:pt>
                <c:pt idx="8096">
                  <c:v>7.6511796840857738E-2</c:v>
                </c:pt>
                <c:pt idx="8097">
                  <c:v>7.6548739913905317E-2</c:v>
                </c:pt>
                <c:pt idx="8098">
                  <c:v>7.6553184992662393E-2</c:v>
                </c:pt>
                <c:pt idx="8099">
                  <c:v>7.6563921111240107E-2</c:v>
                </c:pt>
                <c:pt idx="8100">
                  <c:v>7.6569400979626945E-2</c:v>
                </c:pt>
                <c:pt idx="8101">
                  <c:v>7.6597833181529795E-2</c:v>
                </c:pt>
                <c:pt idx="8102">
                  <c:v>7.6598705206958106E-2</c:v>
                </c:pt>
                <c:pt idx="8103">
                  <c:v>7.6603373463374203E-2</c:v>
                </c:pt>
                <c:pt idx="8104">
                  <c:v>7.6610217915908718E-2</c:v>
                </c:pt>
                <c:pt idx="8105">
                  <c:v>7.6640985615104906E-2</c:v>
                </c:pt>
                <c:pt idx="8106">
                  <c:v>7.6641478632186733E-2</c:v>
                </c:pt>
                <c:pt idx="8107">
                  <c:v>7.6644615834070562E-2</c:v>
                </c:pt>
                <c:pt idx="8108">
                  <c:v>7.6658255326281788E-2</c:v>
                </c:pt>
                <c:pt idx="8109">
                  <c:v>7.6661718934479595E-2</c:v>
                </c:pt>
                <c:pt idx="8110">
                  <c:v>7.6675560017311462E-2</c:v>
                </c:pt>
                <c:pt idx="8111">
                  <c:v>7.6680425323546686E-2</c:v>
                </c:pt>
                <c:pt idx="8112">
                  <c:v>7.6699447789643216E-2</c:v>
                </c:pt>
                <c:pt idx="8113">
                  <c:v>7.6704401224353624E-2</c:v>
                </c:pt>
                <c:pt idx="8114">
                  <c:v>7.6742562950954385E-2</c:v>
                </c:pt>
                <c:pt idx="8115">
                  <c:v>7.674938602200343E-2</c:v>
                </c:pt>
                <c:pt idx="8116">
                  <c:v>7.6750130633866487E-2</c:v>
                </c:pt>
                <c:pt idx="8117">
                  <c:v>7.6765501963452776E-2</c:v>
                </c:pt>
                <c:pt idx="8118">
                  <c:v>7.6771542609715304E-2</c:v>
                </c:pt>
                <c:pt idx="8119">
                  <c:v>7.6800554834103973E-2</c:v>
                </c:pt>
                <c:pt idx="8120">
                  <c:v>7.6804004997998332E-2</c:v>
                </c:pt>
                <c:pt idx="8121">
                  <c:v>7.6807455368468336E-2</c:v>
                </c:pt>
                <c:pt idx="8122">
                  <c:v>7.6809640770574283E-2</c:v>
                </c:pt>
                <c:pt idx="8123">
                  <c:v>7.6819373268685043E-2</c:v>
                </c:pt>
                <c:pt idx="8124">
                  <c:v>7.6824809948550676E-2</c:v>
                </c:pt>
                <c:pt idx="8125">
                  <c:v>7.6834087061254497E-2</c:v>
                </c:pt>
                <c:pt idx="8126">
                  <c:v>7.6837393545615917E-2</c:v>
                </c:pt>
                <c:pt idx="8127">
                  <c:v>7.6842959008784684E-2</c:v>
                </c:pt>
                <c:pt idx="8128">
                  <c:v>7.6847471822755864E-2</c:v>
                </c:pt>
                <c:pt idx="8129">
                  <c:v>7.6850478239364417E-2</c:v>
                </c:pt>
                <c:pt idx="8130">
                  <c:v>7.6856328304534038E-2</c:v>
                </c:pt>
                <c:pt idx="8131">
                  <c:v>7.685750880786979E-2</c:v>
                </c:pt>
                <c:pt idx="8132">
                  <c:v>7.6874488762369575E-2</c:v>
                </c:pt>
                <c:pt idx="8133">
                  <c:v>7.6880752841464339E-2</c:v>
                </c:pt>
                <c:pt idx="8134">
                  <c:v>7.6889001168618298E-2</c:v>
                </c:pt>
                <c:pt idx="8135">
                  <c:v>7.6907655330211488E-2</c:v>
                </c:pt>
                <c:pt idx="8136">
                  <c:v>7.6924519965088978E-2</c:v>
                </c:pt>
                <c:pt idx="8137">
                  <c:v>7.6947129650305923E-2</c:v>
                </c:pt>
                <c:pt idx="8138">
                  <c:v>7.6966000979173499E-2</c:v>
                </c:pt>
                <c:pt idx="8139">
                  <c:v>7.6971501916607732E-2</c:v>
                </c:pt>
                <c:pt idx="8140">
                  <c:v>7.6973751383427658E-2</c:v>
                </c:pt>
                <c:pt idx="8141">
                  <c:v>7.7022924781326108E-2</c:v>
                </c:pt>
                <c:pt idx="8142">
                  <c:v>7.7023883147812722E-2</c:v>
                </c:pt>
                <c:pt idx="8143">
                  <c:v>7.7033199995796497E-2</c:v>
                </c:pt>
                <c:pt idx="8144">
                  <c:v>7.704359670067995E-2</c:v>
                </c:pt>
                <c:pt idx="8145">
                  <c:v>7.7052655926687974E-2</c:v>
                </c:pt>
                <c:pt idx="8146">
                  <c:v>7.7081259735430674E-2</c:v>
                </c:pt>
                <c:pt idx="8147">
                  <c:v>7.7099263397795603E-2</c:v>
                </c:pt>
                <c:pt idx="8148">
                  <c:v>7.7111283309330814E-2</c:v>
                </c:pt>
                <c:pt idx="8149">
                  <c:v>7.7136274957074313E-2</c:v>
                </c:pt>
                <c:pt idx="8150">
                  <c:v>7.7149535257182267E-2</c:v>
                </c:pt>
                <c:pt idx="8151">
                  <c:v>7.7149772433315889E-2</c:v>
                </c:pt>
                <c:pt idx="8152">
                  <c:v>7.7189352704284175E-2</c:v>
                </c:pt>
                <c:pt idx="8153">
                  <c:v>7.7193943183486713E-2</c:v>
                </c:pt>
                <c:pt idx="8154">
                  <c:v>7.7213126425897505E-2</c:v>
                </c:pt>
                <c:pt idx="8155">
                  <c:v>7.7216316490809289E-2</c:v>
                </c:pt>
                <c:pt idx="8156">
                  <c:v>7.7221458933177445E-2</c:v>
                </c:pt>
                <c:pt idx="8157">
                  <c:v>7.7231369032322084E-2</c:v>
                </c:pt>
                <c:pt idx="8158">
                  <c:v>7.7244474580095757E-2</c:v>
                </c:pt>
                <c:pt idx="8159">
                  <c:v>7.7267304852678187E-2</c:v>
                </c:pt>
                <c:pt idx="8160">
                  <c:v>7.7299002433411257E-2</c:v>
                </c:pt>
                <c:pt idx="8161">
                  <c:v>7.7302148109427815E-2</c:v>
                </c:pt>
                <c:pt idx="8162">
                  <c:v>7.730357198504989E-2</c:v>
                </c:pt>
                <c:pt idx="8163">
                  <c:v>7.7327252300485538E-2</c:v>
                </c:pt>
                <c:pt idx="8164">
                  <c:v>7.7348255320723425E-2</c:v>
                </c:pt>
                <c:pt idx="8165">
                  <c:v>7.7364957113459143E-2</c:v>
                </c:pt>
                <c:pt idx="8166">
                  <c:v>7.7366394046067599E-2</c:v>
                </c:pt>
                <c:pt idx="8167">
                  <c:v>7.7366689600104399E-2</c:v>
                </c:pt>
                <c:pt idx="8168">
                  <c:v>7.737976427288551E-2</c:v>
                </c:pt>
                <c:pt idx="8169">
                  <c:v>7.7387847916046137E-2</c:v>
                </c:pt>
                <c:pt idx="8170">
                  <c:v>7.7400027289487028E-2</c:v>
                </c:pt>
                <c:pt idx="8171">
                  <c:v>7.7431847984595681E-2</c:v>
                </c:pt>
                <c:pt idx="8172">
                  <c:v>7.7438971592354022E-2</c:v>
                </c:pt>
                <c:pt idx="8173">
                  <c:v>7.7443560895705144E-2</c:v>
                </c:pt>
                <c:pt idx="8174">
                  <c:v>7.745139526100453E-2</c:v>
                </c:pt>
                <c:pt idx="8175">
                  <c:v>7.7453892734586027E-2</c:v>
                </c:pt>
                <c:pt idx="8176">
                  <c:v>7.7456381277961395E-2</c:v>
                </c:pt>
                <c:pt idx="8177">
                  <c:v>7.7465231037868731E-2</c:v>
                </c:pt>
                <c:pt idx="8178">
                  <c:v>7.7483749563728832E-2</c:v>
                </c:pt>
                <c:pt idx="8179">
                  <c:v>7.7491070663032069E-2</c:v>
                </c:pt>
                <c:pt idx="8180">
                  <c:v>7.7521457405125949E-2</c:v>
                </c:pt>
                <c:pt idx="8181">
                  <c:v>7.7525286918928238E-2</c:v>
                </c:pt>
                <c:pt idx="8182">
                  <c:v>7.7528988924332243E-2</c:v>
                </c:pt>
                <c:pt idx="8183">
                  <c:v>7.7534444944964864E-2</c:v>
                </c:pt>
                <c:pt idx="8184">
                  <c:v>7.7541196369711907E-2</c:v>
                </c:pt>
                <c:pt idx="8185">
                  <c:v>7.754684244080301E-2</c:v>
                </c:pt>
                <c:pt idx="8186">
                  <c:v>7.7563347342854527E-2</c:v>
                </c:pt>
                <c:pt idx="8187">
                  <c:v>7.7573196561163904E-2</c:v>
                </c:pt>
                <c:pt idx="8188">
                  <c:v>7.7577089808220201E-2</c:v>
                </c:pt>
                <c:pt idx="8189">
                  <c:v>7.7595573950528518E-2</c:v>
                </c:pt>
                <c:pt idx="8190">
                  <c:v>7.759998529691603E-2</c:v>
                </c:pt>
                <c:pt idx="8191">
                  <c:v>7.7628483449020624E-2</c:v>
                </c:pt>
                <c:pt idx="8192">
                  <c:v>7.7631960495101238E-2</c:v>
                </c:pt>
                <c:pt idx="8193">
                  <c:v>7.7677820301054856E-2</c:v>
                </c:pt>
                <c:pt idx="8194">
                  <c:v>7.7681838138989656E-2</c:v>
                </c:pt>
                <c:pt idx="8195">
                  <c:v>7.7694858973063274E-2</c:v>
                </c:pt>
                <c:pt idx="8196">
                  <c:v>7.7697343104055294E-2</c:v>
                </c:pt>
                <c:pt idx="8197">
                  <c:v>7.7703460900450549E-2</c:v>
                </c:pt>
                <c:pt idx="8198">
                  <c:v>7.7710649935244458E-2</c:v>
                </c:pt>
                <c:pt idx="8199">
                  <c:v>7.7712685028531236E-2</c:v>
                </c:pt>
                <c:pt idx="8200">
                  <c:v>7.773163195349464E-2</c:v>
                </c:pt>
                <c:pt idx="8201">
                  <c:v>7.7744858435454756E-2</c:v>
                </c:pt>
                <c:pt idx="8202">
                  <c:v>7.7749592569759995E-2</c:v>
                </c:pt>
                <c:pt idx="8203">
                  <c:v>7.778088621278556E-2</c:v>
                </c:pt>
                <c:pt idx="8204">
                  <c:v>7.7788904520541768E-2</c:v>
                </c:pt>
                <c:pt idx="8205">
                  <c:v>7.7791647579061873E-2</c:v>
                </c:pt>
                <c:pt idx="8206">
                  <c:v>7.7791869048964735E-2</c:v>
                </c:pt>
                <c:pt idx="8207">
                  <c:v>7.7795714968331264E-2</c:v>
                </c:pt>
                <c:pt idx="8208">
                  <c:v>7.7821815901686797E-2</c:v>
                </c:pt>
                <c:pt idx="8209">
                  <c:v>7.7842666984791586E-2</c:v>
                </c:pt>
                <c:pt idx="8210">
                  <c:v>7.7848469136795551E-2</c:v>
                </c:pt>
                <c:pt idx="8211">
                  <c:v>7.7856758782649305E-2</c:v>
                </c:pt>
                <c:pt idx="8212">
                  <c:v>7.7875456914145325E-2</c:v>
                </c:pt>
                <c:pt idx="8213">
                  <c:v>7.7893836058361421E-2</c:v>
                </c:pt>
                <c:pt idx="8214">
                  <c:v>7.7897393388976166E-2</c:v>
                </c:pt>
                <c:pt idx="8215">
                  <c:v>7.7904921967095087E-2</c:v>
                </c:pt>
                <c:pt idx="8216">
                  <c:v>7.7913820954745194E-2</c:v>
                </c:pt>
                <c:pt idx="8217">
                  <c:v>7.7954295841643484E-2</c:v>
                </c:pt>
                <c:pt idx="8218">
                  <c:v>7.7966615433543884E-2</c:v>
                </c:pt>
                <c:pt idx="8219">
                  <c:v>7.7975326236254361E-2</c:v>
                </c:pt>
                <c:pt idx="8220">
                  <c:v>7.7982324051385055E-2</c:v>
                </c:pt>
                <c:pt idx="8221">
                  <c:v>7.7987797073020504E-2</c:v>
                </c:pt>
                <c:pt idx="8222">
                  <c:v>7.799478597667564E-2</c:v>
                </c:pt>
                <c:pt idx="8223">
                  <c:v>7.8004871983148094E-2</c:v>
                </c:pt>
                <c:pt idx="8224">
                  <c:v>7.8027139628488174E-2</c:v>
                </c:pt>
                <c:pt idx="8225">
                  <c:v>7.8034716720795982E-2</c:v>
                </c:pt>
                <c:pt idx="8226">
                  <c:v>7.8048882796117658E-2</c:v>
                </c:pt>
                <c:pt idx="8227">
                  <c:v>7.8086506389891452E-2</c:v>
                </c:pt>
                <c:pt idx="8228">
                  <c:v>7.8097500007496823E-2</c:v>
                </c:pt>
                <c:pt idx="8229">
                  <c:v>7.8114668220374162E-2</c:v>
                </c:pt>
                <c:pt idx="8230">
                  <c:v>7.8118312279909619E-2</c:v>
                </c:pt>
                <c:pt idx="8231">
                  <c:v>7.8129714467210176E-2</c:v>
                </c:pt>
                <c:pt idx="8232">
                  <c:v>7.8141498285999367E-2</c:v>
                </c:pt>
                <c:pt idx="8233">
                  <c:v>7.8152863025089614E-2</c:v>
                </c:pt>
                <c:pt idx="8234">
                  <c:v>7.8153058819955934E-2</c:v>
                </c:pt>
                <c:pt idx="8235">
                  <c:v>7.8153160504559116E-2</c:v>
                </c:pt>
                <c:pt idx="8236">
                  <c:v>7.8195362168925975E-2</c:v>
                </c:pt>
                <c:pt idx="8237">
                  <c:v>7.8209476306054793E-2</c:v>
                </c:pt>
                <c:pt idx="8238">
                  <c:v>7.821598437460997E-2</c:v>
                </c:pt>
                <c:pt idx="8239">
                  <c:v>7.8230383447002172E-2</c:v>
                </c:pt>
                <c:pt idx="8240">
                  <c:v>7.8234633774020512E-2</c:v>
                </c:pt>
                <c:pt idx="8241">
                  <c:v>7.8235406634154181E-2</c:v>
                </c:pt>
                <c:pt idx="8242">
                  <c:v>7.8253225978548002E-2</c:v>
                </c:pt>
                <c:pt idx="8243">
                  <c:v>7.8262075690352928E-2</c:v>
                </c:pt>
                <c:pt idx="8244">
                  <c:v>7.8277625003949858E-2</c:v>
                </c:pt>
                <c:pt idx="8245">
                  <c:v>7.8283290657061855E-2</c:v>
                </c:pt>
                <c:pt idx="8246">
                  <c:v>7.8286941872888649E-2</c:v>
                </c:pt>
                <c:pt idx="8247">
                  <c:v>7.8308259368097044E-2</c:v>
                </c:pt>
                <c:pt idx="8248">
                  <c:v>7.8309946166229771E-2</c:v>
                </c:pt>
                <c:pt idx="8249">
                  <c:v>7.8343019838704064E-2</c:v>
                </c:pt>
                <c:pt idx="8250">
                  <c:v>7.8344944229536528E-2</c:v>
                </c:pt>
                <c:pt idx="8251">
                  <c:v>7.8353443650057253E-2</c:v>
                </c:pt>
                <c:pt idx="8252">
                  <c:v>7.8362363591732542E-2</c:v>
                </c:pt>
                <c:pt idx="8253">
                  <c:v>7.8362650040917359E-2</c:v>
                </c:pt>
                <c:pt idx="8254">
                  <c:v>7.8381234823031054E-2</c:v>
                </c:pt>
                <c:pt idx="8255">
                  <c:v>7.8393303322330521E-2</c:v>
                </c:pt>
                <c:pt idx="8256">
                  <c:v>7.8420648839945928E-2</c:v>
                </c:pt>
                <c:pt idx="8257">
                  <c:v>7.842499146453541E-2</c:v>
                </c:pt>
                <c:pt idx="8258">
                  <c:v>7.8432550190189243E-2</c:v>
                </c:pt>
                <c:pt idx="8259">
                  <c:v>7.8444247238591336E-2</c:v>
                </c:pt>
                <c:pt idx="8260">
                  <c:v>7.8445677442730011E-2</c:v>
                </c:pt>
                <c:pt idx="8261">
                  <c:v>7.8485379156735924E-2</c:v>
                </c:pt>
                <c:pt idx="8262">
                  <c:v>7.8494699269268997E-2</c:v>
                </c:pt>
                <c:pt idx="8263">
                  <c:v>7.8532954671956867E-2</c:v>
                </c:pt>
                <c:pt idx="8264">
                  <c:v>7.8552208571332605E-2</c:v>
                </c:pt>
                <c:pt idx="8265">
                  <c:v>7.8574306119344683E-2</c:v>
                </c:pt>
                <c:pt idx="8266">
                  <c:v>7.8581107319997567E-2</c:v>
                </c:pt>
                <c:pt idx="8267">
                  <c:v>7.8588458851056808E-2</c:v>
                </c:pt>
                <c:pt idx="8268">
                  <c:v>7.8589940946946824E-2</c:v>
                </c:pt>
                <c:pt idx="8269">
                  <c:v>7.8605126253316504E-2</c:v>
                </c:pt>
                <c:pt idx="8270">
                  <c:v>7.8605162706880005E-2</c:v>
                </c:pt>
                <c:pt idx="8271">
                  <c:v>7.861787662890074E-2</c:v>
                </c:pt>
                <c:pt idx="8272">
                  <c:v>7.8633686266704972E-2</c:v>
                </c:pt>
                <c:pt idx="8273">
                  <c:v>7.8637942119945015E-2</c:v>
                </c:pt>
                <c:pt idx="8274">
                  <c:v>7.8676060638148027E-2</c:v>
                </c:pt>
                <c:pt idx="8275">
                  <c:v>7.8687835692231811E-2</c:v>
                </c:pt>
                <c:pt idx="8276">
                  <c:v>7.8739632467470289E-2</c:v>
                </c:pt>
                <c:pt idx="8277">
                  <c:v>7.8747864668925027E-2</c:v>
                </c:pt>
                <c:pt idx="8278">
                  <c:v>7.8754010587258838E-2</c:v>
                </c:pt>
                <c:pt idx="8279">
                  <c:v>7.8761039642296637E-2</c:v>
                </c:pt>
                <c:pt idx="8280">
                  <c:v>7.8779140586205942E-2</c:v>
                </c:pt>
                <c:pt idx="8281">
                  <c:v>7.8796048292860688E-2</c:v>
                </c:pt>
                <c:pt idx="8282">
                  <c:v>7.8815186143224025E-2</c:v>
                </c:pt>
                <c:pt idx="8283">
                  <c:v>7.8824323575590327E-2</c:v>
                </c:pt>
                <c:pt idx="8284">
                  <c:v>7.8851994513304824E-2</c:v>
                </c:pt>
                <c:pt idx="8285">
                  <c:v>7.885540323747886E-2</c:v>
                </c:pt>
                <c:pt idx="8286">
                  <c:v>7.8873461233661235E-2</c:v>
                </c:pt>
                <c:pt idx="8287">
                  <c:v>7.8886554813153209E-2</c:v>
                </c:pt>
                <c:pt idx="8288">
                  <c:v>7.8886794462449394E-2</c:v>
                </c:pt>
                <c:pt idx="8289">
                  <c:v>7.8894289003623497E-2</c:v>
                </c:pt>
                <c:pt idx="8290">
                  <c:v>7.8896412532027282E-2</c:v>
                </c:pt>
                <c:pt idx="8291">
                  <c:v>7.8899941617093017E-2</c:v>
                </c:pt>
                <c:pt idx="8292">
                  <c:v>7.8900735126763433E-2</c:v>
                </c:pt>
                <c:pt idx="8293">
                  <c:v>7.8905997355641189E-2</c:v>
                </c:pt>
                <c:pt idx="8294">
                  <c:v>7.8906096809453707E-2</c:v>
                </c:pt>
                <c:pt idx="8295">
                  <c:v>7.8909400388396334E-2</c:v>
                </c:pt>
                <c:pt idx="8296">
                  <c:v>7.8909925337114828E-2</c:v>
                </c:pt>
                <c:pt idx="8297">
                  <c:v>7.8922163721157457E-2</c:v>
                </c:pt>
                <c:pt idx="8298">
                  <c:v>7.8933607793711724E-2</c:v>
                </c:pt>
                <c:pt idx="8299">
                  <c:v>7.8934964156643472E-2</c:v>
                </c:pt>
                <c:pt idx="8300">
                  <c:v>7.893517663833105E-2</c:v>
                </c:pt>
                <c:pt idx="8301">
                  <c:v>7.8935347524654809E-2</c:v>
                </c:pt>
                <c:pt idx="8302">
                  <c:v>7.89384493862475E-2</c:v>
                </c:pt>
                <c:pt idx="8303">
                  <c:v>7.8946975497197425E-2</c:v>
                </c:pt>
                <c:pt idx="8304">
                  <c:v>7.8952913017003912E-2</c:v>
                </c:pt>
                <c:pt idx="8305">
                  <c:v>7.8955550763380122E-2</c:v>
                </c:pt>
                <c:pt idx="8306">
                  <c:v>7.8958855262037053E-2</c:v>
                </c:pt>
                <c:pt idx="8307">
                  <c:v>7.8959747870533725E-2</c:v>
                </c:pt>
                <c:pt idx="8308">
                  <c:v>7.8960333045716702E-2</c:v>
                </c:pt>
                <c:pt idx="8309">
                  <c:v>7.8982511661356058E-2</c:v>
                </c:pt>
                <c:pt idx="8310">
                  <c:v>7.8983426576439086E-2</c:v>
                </c:pt>
                <c:pt idx="8311">
                  <c:v>7.9002693564206972E-2</c:v>
                </c:pt>
                <c:pt idx="8312">
                  <c:v>7.9005519815489089E-2</c:v>
                </c:pt>
                <c:pt idx="8313">
                  <c:v>7.9040856071738386E-2</c:v>
                </c:pt>
                <c:pt idx="8314">
                  <c:v>7.9049256962655301E-2</c:v>
                </c:pt>
                <c:pt idx="8315">
                  <c:v>7.9057637830679539E-2</c:v>
                </c:pt>
                <c:pt idx="8316">
                  <c:v>7.9112820414271923E-2</c:v>
                </c:pt>
                <c:pt idx="8317">
                  <c:v>7.9132144108879476E-2</c:v>
                </c:pt>
                <c:pt idx="8318">
                  <c:v>7.9146628153820231E-2</c:v>
                </c:pt>
                <c:pt idx="8319">
                  <c:v>7.9149948411912252E-2</c:v>
                </c:pt>
                <c:pt idx="8320">
                  <c:v>7.915345407261154E-2</c:v>
                </c:pt>
                <c:pt idx="8321">
                  <c:v>7.9186400807947033E-2</c:v>
                </c:pt>
                <c:pt idx="8322">
                  <c:v>7.9202856420401702E-2</c:v>
                </c:pt>
                <c:pt idx="8323">
                  <c:v>7.9205526367614354E-2</c:v>
                </c:pt>
                <c:pt idx="8324">
                  <c:v>7.9218646305027507E-2</c:v>
                </c:pt>
                <c:pt idx="8325">
                  <c:v>7.9222981051848995E-2</c:v>
                </c:pt>
                <c:pt idx="8326">
                  <c:v>7.9242706059744039E-2</c:v>
                </c:pt>
                <c:pt idx="8327">
                  <c:v>7.9315340049151306E-2</c:v>
                </c:pt>
                <c:pt idx="8328">
                  <c:v>7.9318912384096274E-2</c:v>
                </c:pt>
                <c:pt idx="8329">
                  <c:v>7.9323945060808532E-2</c:v>
                </c:pt>
                <c:pt idx="8330">
                  <c:v>7.9332109640909421E-2</c:v>
                </c:pt>
                <c:pt idx="8331">
                  <c:v>7.9341056747253003E-2</c:v>
                </c:pt>
                <c:pt idx="8332">
                  <c:v>7.9348026235612101E-2</c:v>
                </c:pt>
                <c:pt idx="8333">
                  <c:v>7.9363229828125048E-2</c:v>
                </c:pt>
                <c:pt idx="8334">
                  <c:v>7.9366229839294977E-2</c:v>
                </c:pt>
                <c:pt idx="8335">
                  <c:v>7.9369356718274275E-2</c:v>
                </c:pt>
                <c:pt idx="8336">
                  <c:v>7.9376014038259557E-2</c:v>
                </c:pt>
                <c:pt idx="8337">
                  <c:v>7.9430575507227763E-2</c:v>
                </c:pt>
                <c:pt idx="8338">
                  <c:v>7.9432430216037408E-2</c:v>
                </c:pt>
                <c:pt idx="8339">
                  <c:v>7.9439199549460993E-2</c:v>
                </c:pt>
                <c:pt idx="8340">
                  <c:v>7.948280818650888E-2</c:v>
                </c:pt>
                <c:pt idx="8341">
                  <c:v>7.9487662635296719E-2</c:v>
                </c:pt>
                <c:pt idx="8342">
                  <c:v>7.9493531001593176E-2</c:v>
                </c:pt>
                <c:pt idx="8343">
                  <c:v>7.9504956973786456E-2</c:v>
                </c:pt>
                <c:pt idx="8344">
                  <c:v>7.9508414374304559E-2</c:v>
                </c:pt>
                <c:pt idx="8345">
                  <c:v>7.9531700494399615E-2</c:v>
                </c:pt>
                <c:pt idx="8346">
                  <c:v>7.9535354430488647E-2</c:v>
                </c:pt>
                <c:pt idx="8347">
                  <c:v>7.9553799787169366E-2</c:v>
                </c:pt>
                <c:pt idx="8348">
                  <c:v>7.9575845504009424E-2</c:v>
                </c:pt>
                <c:pt idx="8349">
                  <c:v>7.9580722643058488E-2</c:v>
                </c:pt>
                <c:pt idx="8350">
                  <c:v>7.9586550560724945E-2</c:v>
                </c:pt>
                <c:pt idx="8351">
                  <c:v>7.9609964727221261E-2</c:v>
                </c:pt>
                <c:pt idx="8352">
                  <c:v>7.9613158740609702E-2</c:v>
                </c:pt>
                <c:pt idx="8353">
                  <c:v>7.9615073278167969E-2</c:v>
                </c:pt>
                <c:pt idx="8354">
                  <c:v>7.9640389361516517E-2</c:v>
                </c:pt>
                <c:pt idx="8355">
                  <c:v>7.9660237233839526E-2</c:v>
                </c:pt>
                <c:pt idx="8356">
                  <c:v>7.9668893620742143E-2</c:v>
                </c:pt>
                <c:pt idx="8357">
                  <c:v>7.9672281854918703E-2</c:v>
                </c:pt>
                <c:pt idx="8358">
                  <c:v>7.9680096359844077E-2</c:v>
                </c:pt>
                <c:pt idx="8359">
                  <c:v>7.9680578701117222E-2</c:v>
                </c:pt>
                <c:pt idx="8360">
                  <c:v>7.9697506201728219E-2</c:v>
                </c:pt>
                <c:pt idx="8361">
                  <c:v>7.9732508884070574E-2</c:v>
                </c:pt>
                <c:pt idx="8362">
                  <c:v>7.9744180753249516E-2</c:v>
                </c:pt>
                <c:pt idx="8363">
                  <c:v>7.9750926369018815E-2</c:v>
                </c:pt>
                <c:pt idx="8364">
                  <c:v>7.976240349264252E-2</c:v>
                </c:pt>
                <c:pt idx="8365">
                  <c:v>7.9783817641270183E-2</c:v>
                </c:pt>
                <c:pt idx="8366">
                  <c:v>7.9810680257095923E-2</c:v>
                </c:pt>
                <c:pt idx="8367">
                  <c:v>7.9811315689565454E-2</c:v>
                </c:pt>
                <c:pt idx="8368">
                  <c:v>7.986295910594654E-2</c:v>
                </c:pt>
                <c:pt idx="8369">
                  <c:v>7.9865379695175376E-2</c:v>
                </c:pt>
                <c:pt idx="8370">
                  <c:v>7.9905991239176855E-2</c:v>
                </c:pt>
                <c:pt idx="8371">
                  <c:v>7.9917879999897412E-2</c:v>
                </c:pt>
                <c:pt idx="8372">
                  <c:v>7.9924182884563821E-2</c:v>
                </c:pt>
                <c:pt idx="8373">
                  <c:v>7.9924531003935151E-2</c:v>
                </c:pt>
                <c:pt idx="8374">
                  <c:v>7.9946439242324807E-2</c:v>
                </c:pt>
                <c:pt idx="8375">
                  <c:v>7.9957905204215418E-2</c:v>
                </c:pt>
                <c:pt idx="8376">
                  <c:v>7.9970657024042158E-2</c:v>
                </c:pt>
                <c:pt idx="8377">
                  <c:v>8.0015824824587467E-2</c:v>
                </c:pt>
                <c:pt idx="8378">
                  <c:v>8.0034654468249089E-2</c:v>
                </c:pt>
                <c:pt idx="8379">
                  <c:v>8.0044373497667909E-2</c:v>
                </c:pt>
                <c:pt idx="8380">
                  <c:v>8.0074620668560081E-2</c:v>
                </c:pt>
                <c:pt idx="8381">
                  <c:v>8.0081336400225744E-2</c:v>
                </c:pt>
                <c:pt idx="8382">
                  <c:v>8.0086823182849542E-2</c:v>
                </c:pt>
                <c:pt idx="8383">
                  <c:v>8.010966236917838E-2</c:v>
                </c:pt>
                <c:pt idx="8384">
                  <c:v>8.0113825689599238E-2</c:v>
                </c:pt>
                <c:pt idx="8385">
                  <c:v>8.0125168453682338E-2</c:v>
                </c:pt>
                <c:pt idx="8386">
                  <c:v>8.0147310412480577E-2</c:v>
                </c:pt>
                <c:pt idx="8387">
                  <c:v>8.0163819802347769E-2</c:v>
                </c:pt>
                <c:pt idx="8388">
                  <c:v>8.021726812401897E-2</c:v>
                </c:pt>
                <c:pt idx="8389">
                  <c:v>8.0218875504388887E-2</c:v>
                </c:pt>
                <c:pt idx="8390">
                  <c:v>8.0219151447301629E-2</c:v>
                </c:pt>
                <c:pt idx="8391">
                  <c:v>8.0234381298686985E-2</c:v>
                </c:pt>
                <c:pt idx="8392">
                  <c:v>8.0245411452641635E-2</c:v>
                </c:pt>
                <c:pt idx="8393">
                  <c:v>8.0260290032380999E-2</c:v>
                </c:pt>
                <c:pt idx="8394">
                  <c:v>8.0263679683783673E-2</c:v>
                </c:pt>
                <c:pt idx="8395">
                  <c:v>8.0303429216423972E-2</c:v>
                </c:pt>
                <c:pt idx="8396">
                  <c:v>8.0305891423400944E-2</c:v>
                </c:pt>
                <c:pt idx="8397">
                  <c:v>8.033619360498756E-2</c:v>
                </c:pt>
                <c:pt idx="8398">
                  <c:v>8.0343043356204458E-2</c:v>
                </c:pt>
                <c:pt idx="8399">
                  <c:v>8.0346490669215065E-2</c:v>
                </c:pt>
                <c:pt idx="8400">
                  <c:v>8.0347661861903452E-2</c:v>
                </c:pt>
                <c:pt idx="8401">
                  <c:v>8.0360582386771018E-2</c:v>
                </c:pt>
                <c:pt idx="8402">
                  <c:v>8.039150569164133E-2</c:v>
                </c:pt>
                <c:pt idx="8403">
                  <c:v>8.0399809483942652E-2</c:v>
                </c:pt>
                <c:pt idx="8404">
                  <c:v>8.040533707511921E-2</c:v>
                </c:pt>
                <c:pt idx="8405">
                  <c:v>8.0406150468036008E-2</c:v>
                </c:pt>
                <c:pt idx="8406">
                  <c:v>8.0441163914415137E-2</c:v>
                </c:pt>
                <c:pt idx="8407">
                  <c:v>8.0468550376696202E-2</c:v>
                </c:pt>
                <c:pt idx="8408">
                  <c:v>8.0480885405035174E-2</c:v>
                </c:pt>
                <c:pt idx="8409">
                  <c:v>8.0485792172654946E-2</c:v>
                </c:pt>
                <c:pt idx="8410">
                  <c:v>8.0543078399592627E-2</c:v>
                </c:pt>
                <c:pt idx="8411">
                  <c:v>8.0560420089480722E-2</c:v>
                </c:pt>
                <c:pt idx="8412">
                  <c:v>8.0586856955260133E-2</c:v>
                </c:pt>
                <c:pt idx="8413">
                  <c:v>8.059414557016531E-2</c:v>
                </c:pt>
                <c:pt idx="8414">
                  <c:v>8.0602973945966827E-2</c:v>
                </c:pt>
                <c:pt idx="8415">
                  <c:v>8.0621764057224432E-2</c:v>
                </c:pt>
                <c:pt idx="8416">
                  <c:v>8.0639118650708719E-2</c:v>
                </c:pt>
                <c:pt idx="8417">
                  <c:v>8.0639545357875875E-2</c:v>
                </c:pt>
                <c:pt idx="8418">
                  <c:v>8.0641729494581371E-2</c:v>
                </c:pt>
                <c:pt idx="8419">
                  <c:v>8.0643147935362869E-2</c:v>
                </c:pt>
                <c:pt idx="8420">
                  <c:v>8.0663691514754721E-2</c:v>
                </c:pt>
                <c:pt idx="8421">
                  <c:v>8.0673001861401028E-2</c:v>
                </c:pt>
                <c:pt idx="8422">
                  <c:v>8.0690020945015206E-2</c:v>
                </c:pt>
                <c:pt idx="8423">
                  <c:v>8.0700603479854305E-2</c:v>
                </c:pt>
                <c:pt idx="8424">
                  <c:v>8.0709243767898231E-2</c:v>
                </c:pt>
                <c:pt idx="8425">
                  <c:v>8.0743211181600882E-2</c:v>
                </c:pt>
                <c:pt idx="8426">
                  <c:v>8.0785926649798556E-2</c:v>
                </c:pt>
                <c:pt idx="8427">
                  <c:v>8.0787828635381143E-2</c:v>
                </c:pt>
                <c:pt idx="8428">
                  <c:v>8.0822365496530324E-2</c:v>
                </c:pt>
                <c:pt idx="8429">
                  <c:v>8.0831710093934639E-2</c:v>
                </c:pt>
                <c:pt idx="8430">
                  <c:v>8.0838678746128378E-2</c:v>
                </c:pt>
                <c:pt idx="8431">
                  <c:v>8.0844684578627701E-2</c:v>
                </c:pt>
                <c:pt idx="8432">
                  <c:v>8.0892123517701142E-2</c:v>
                </c:pt>
                <c:pt idx="8433">
                  <c:v>8.0896106134388912E-2</c:v>
                </c:pt>
                <c:pt idx="8434">
                  <c:v>8.0897936835958584E-2</c:v>
                </c:pt>
                <c:pt idx="8435">
                  <c:v>8.0901244333315248E-2</c:v>
                </c:pt>
                <c:pt idx="8436">
                  <c:v>8.0962104008825531E-2</c:v>
                </c:pt>
                <c:pt idx="8437">
                  <c:v>8.096734138535755E-2</c:v>
                </c:pt>
                <c:pt idx="8438">
                  <c:v>8.0990262507683486E-2</c:v>
                </c:pt>
                <c:pt idx="8439">
                  <c:v>8.0990887053147498E-2</c:v>
                </c:pt>
                <c:pt idx="8440">
                  <c:v>8.099346606338087E-2</c:v>
                </c:pt>
                <c:pt idx="8441">
                  <c:v>8.1007821731431395E-2</c:v>
                </c:pt>
                <c:pt idx="8442">
                  <c:v>8.1038169893257184E-2</c:v>
                </c:pt>
                <c:pt idx="8443">
                  <c:v>8.106872351120642E-2</c:v>
                </c:pt>
                <c:pt idx="8444">
                  <c:v>8.10843449569838E-2</c:v>
                </c:pt>
                <c:pt idx="8445">
                  <c:v>8.1107188913575268E-2</c:v>
                </c:pt>
                <c:pt idx="8446">
                  <c:v>8.1108902032527963E-2</c:v>
                </c:pt>
                <c:pt idx="8447">
                  <c:v>8.1118774977981811E-2</c:v>
                </c:pt>
                <c:pt idx="8448">
                  <c:v>8.1121696141635002E-2</c:v>
                </c:pt>
                <c:pt idx="8449">
                  <c:v>8.1123446620809059E-2</c:v>
                </c:pt>
                <c:pt idx="8450">
                  <c:v>8.1152868680665513E-2</c:v>
                </c:pt>
                <c:pt idx="8451">
                  <c:v>8.119036624275755E-2</c:v>
                </c:pt>
                <c:pt idx="8452">
                  <c:v>8.1214686768604993E-2</c:v>
                </c:pt>
                <c:pt idx="8453">
                  <c:v>8.121513519260426E-2</c:v>
                </c:pt>
                <c:pt idx="8454">
                  <c:v>8.1232891307893906E-2</c:v>
                </c:pt>
                <c:pt idx="8455">
                  <c:v>8.1235508644511345E-2</c:v>
                </c:pt>
                <c:pt idx="8456">
                  <c:v>8.1238036099248623E-2</c:v>
                </c:pt>
                <c:pt idx="8457">
                  <c:v>8.124409634769858E-2</c:v>
                </c:pt>
                <c:pt idx="8458">
                  <c:v>8.1260080904665966E-2</c:v>
                </c:pt>
                <c:pt idx="8459">
                  <c:v>8.1281653317445191E-2</c:v>
                </c:pt>
                <c:pt idx="8460">
                  <c:v>8.1289249384328466E-2</c:v>
                </c:pt>
                <c:pt idx="8461">
                  <c:v>8.1289852502383519E-2</c:v>
                </c:pt>
                <c:pt idx="8462">
                  <c:v>8.1348597879867368E-2</c:v>
                </c:pt>
                <c:pt idx="8463">
                  <c:v>8.1355121433366318E-2</c:v>
                </c:pt>
                <c:pt idx="8464">
                  <c:v>8.1385769623964821E-2</c:v>
                </c:pt>
                <c:pt idx="8465">
                  <c:v>8.1391932166110736E-2</c:v>
                </c:pt>
                <c:pt idx="8466">
                  <c:v>8.1398890633556542E-2</c:v>
                </c:pt>
                <c:pt idx="8467">
                  <c:v>8.1400870129503922E-2</c:v>
                </c:pt>
                <c:pt idx="8468">
                  <c:v>8.140771232630839E-2</c:v>
                </c:pt>
                <c:pt idx="8469">
                  <c:v>8.1413608400957793E-2</c:v>
                </c:pt>
                <c:pt idx="8470">
                  <c:v>8.1428003821796935E-2</c:v>
                </c:pt>
                <c:pt idx="8471">
                  <c:v>8.1442431045791075E-2</c:v>
                </c:pt>
                <c:pt idx="8472">
                  <c:v>8.145879283161106E-2</c:v>
                </c:pt>
                <c:pt idx="8473">
                  <c:v>8.1469224784308958E-2</c:v>
                </c:pt>
                <c:pt idx="8474">
                  <c:v>8.1469986019128138E-2</c:v>
                </c:pt>
                <c:pt idx="8475">
                  <c:v>8.1477287687243383E-2</c:v>
                </c:pt>
                <c:pt idx="8476">
                  <c:v>8.1524122596217996E-2</c:v>
                </c:pt>
                <c:pt idx="8477">
                  <c:v>8.153955352174691E-2</c:v>
                </c:pt>
                <c:pt idx="8478">
                  <c:v>8.1555879236795414E-2</c:v>
                </c:pt>
                <c:pt idx="8479">
                  <c:v>8.1558778674426513E-2</c:v>
                </c:pt>
                <c:pt idx="8480">
                  <c:v>8.1572228270593738E-2</c:v>
                </c:pt>
                <c:pt idx="8481">
                  <c:v>8.1585362033835152E-2</c:v>
                </c:pt>
                <c:pt idx="8482">
                  <c:v>8.159105624891505E-2</c:v>
                </c:pt>
                <c:pt idx="8483">
                  <c:v>8.159495978281317E-2</c:v>
                </c:pt>
                <c:pt idx="8484">
                  <c:v>8.1601326347537251E-2</c:v>
                </c:pt>
                <c:pt idx="8485">
                  <c:v>8.161118380393062E-2</c:v>
                </c:pt>
                <c:pt idx="8486">
                  <c:v>8.161199145768494E-2</c:v>
                </c:pt>
                <c:pt idx="8487">
                  <c:v>8.161211111672162E-2</c:v>
                </c:pt>
                <c:pt idx="8488">
                  <c:v>8.1618449660743719E-2</c:v>
                </c:pt>
                <c:pt idx="8489">
                  <c:v>8.1631456926361201E-2</c:v>
                </c:pt>
                <c:pt idx="8490">
                  <c:v>8.1637429042711984E-2</c:v>
                </c:pt>
                <c:pt idx="8491">
                  <c:v>8.1669621244427226E-2</c:v>
                </c:pt>
                <c:pt idx="8492">
                  <c:v>8.1677019741986268E-2</c:v>
                </c:pt>
                <c:pt idx="8493">
                  <c:v>8.1677782814837396E-2</c:v>
                </c:pt>
                <c:pt idx="8494">
                  <c:v>8.1693424636633427E-2</c:v>
                </c:pt>
                <c:pt idx="8495">
                  <c:v>8.1706215040390218E-2</c:v>
                </c:pt>
                <c:pt idx="8496">
                  <c:v>8.1706229110843243E-2</c:v>
                </c:pt>
                <c:pt idx="8497">
                  <c:v>8.1712060789641772E-2</c:v>
                </c:pt>
                <c:pt idx="8498">
                  <c:v>8.1747937922664216E-2</c:v>
                </c:pt>
                <c:pt idx="8499">
                  <c:v>8.1755258325648228E-2</c:v>
                </c:pt>
                <c:pt idx="8500">
                  <c:v>8.1756205794127013E-2</c:v>
                </c:pt>
                <c:pt idx="8501">
                  <c:v>8.1776107757483452E-2</c:v>
                </c:pt>
                <c:pt idx="8502">
                  <c:v>8.1778078686590039E-2</c:v>
                </c:pt>
                <c:pt idx="8503">
                  <c:v>8.1778624383018972E-2</c:v>
                </c:pt>
                <c:pt idx="8504">
                  <c:v>8.1787310760955911E-2</c:v>
                </c:pt>
                <c:pt idx="8505">
                  <c:v>8.1791565179929027E-2</c:v>
                </c:pt>
                <c:pt idx="8506">
                  <c:v>8.1813555141986738E-2</c:v>
                </c:pt>
                <c:pt idx="8507">
                  <c:v>8.1817595860779413E-2</c:v>
                </c:pt>
                <c:pt idx="8508">
                  <c:v>8.1844207571964978E-2</c:v>
                </c:pt>
                <c:pt idx="8509">
                  <c:v>8.1894526866429729E-2</c:v>
                </c:pt>
                <c:pt idx="8510">
                  <c:v>8.1908932967574621E-2</c:v>
                </c:pt>
                <c:pt idx="8511">
                  <c:v>8.1918173744464307E-2</c:v>
                </c:pt>
                <c:pt idx="8512">
                  <c:v>8.1926821976414876E-2</c:v>
                </c:pt>
                <c:pt idx="8513">
                  <c:v>8.1935384901623998E-2</c:v>
                </c:pt>
                <c:pt idx="8514">
                  <c:v>8.1953663383187214E-2</c:v>
                </c:pt>
                <c:pt idx="8515">
                  <c:v>8.1957050945327348E-2</c:v>
                </c:pt>
                <c:pt idx="8516">
                  <c:v>8.1968218257921999E-2</c:v>
                </c:pt>
                <c:pt idx="8517">
                  <c:v>8.1968332103258712E-2</c:v>
                </c:pt>
                <c:pt idx="8518">
                  <c:v>8.1968682674790294E-2</c:v>
                </c:pt>
                <c:pt idx="8519">
                  <c:v>8.198110128093572E-2</c:v>
                </c:pt>
                <c:pt idx="8520">
                  <c:v>8.2023392610094392E-2</c:v>
                </c:pt>
                <c:pt idx="8521">
                  <c:v>8.2034049006976417E-2</c:v>
                </c:pt>
                <c:pt idx="8522">
                  <c:v>8.2051995934986799E-2</c:v>
                </c:pt>
                <c:pt idx="8523">
                  <c:v>8.2068929256536638E-2</c:v>
                </c:pt>
                <c:pt idx="8524">
                  <c:v>8.2108879128826917E-2</c:v>
                </c:pt>
                <c:pt idx="8525">
                  <c:v>8.2114963654352779E-2</c:v>
                </c:pt>
                <c:pt idx="8526">
                  <c:v>8.2175437769733239E-2</c:v>
                </c:pt>
                <c:pt idx="8527">
                  <c:v>8.2188249758837761E-2</c:v>
                </c:pt>
                <c:pt idx="8528">
                  <c:v>8.2221999213263119E-2</c:v>
                </c:pt>
                <c:pt idx="8529">
                  <c:v>8.2224558544672366E-2</c:v>
                </c:pt>
                <c:pt idx="8530">
                  <c:v>8.223330529784123E-2</c:v>
                </c:pt>
                <c:pt idx="8531">
                  <c:v>8.2245100554094286E-2</c:v>
                </c:pt>
                <c:pt idx="8532">
                  <c:v>8.2260294264303591E-2</c:v>
                </c:pt>
                <c:pt idx="8533">
                  <c:v>8.2281995469173808E-2</c:v>
                </c:pt>
                <c:pt idx="8534">
                  <c:v>8.2286129726821144E-2</c:v>
                </c:pt>
                <c:pt idx="8535">
                  <c:v>8.2289860771814105E-2</c:v>
                </c:pt>
                <c:pt idx="8536">
                  <c:v>8.230972989408869E-2</c:v>
                </c:pt>
                <c:pt idx="8537">
                  <c:v>8.2340887023700127E-2</c:v>
                </c:pt>
                <c:pt idx="8538">
                  <c:v>8.2349736668947848E-2</c:v>
                </c:pt>
                <c:pt idx="8539">
                  <c:v>8.2368414876355933E-2</c:v>
                </c:pt>
                <c:pt idx="8540">
                  <c:v>8.2376627335902119E-2</c:v>
                </c:pt>
                <c:pt idx="8541">
                  <c:v>8.2382141121977837E-2</c:v>
                </c:pt>
                <c:pt idx="8542">
                  <c:v>8.2409545289067188E-2</c:v>
                </c:pt>
                <c:pt idx="8543">
                  <c:v>8.2419915255242948E-2</c:v>
                </c:pt>
                <c:pt idx="8544">
                  <c:v>8.2462969967390665E-2</c:v>
                </c:pt>
                <c:pt idx="8545">
                  <c:v>8.2468393158612763E-2</c:v>
                </c:pt>
                <c:pt idx="8546">
                  <c:v>8.2552349423081539E-2</c:v>
                </c:pt>
                <c:pt idx="8547">
                  <c:v>8.2582352180845309E-2</c:v>
                </c:pt>
                <c:pt idx="8548">
                  <c:v>8.2594749357631114E-2</c:v>
                </c:pt>
                <c:pt idx="8549">
                  <c:v>8.2619620186463294E-2</c:v>
                </c:pt>
                <c:pt idx="8550">
                  <c:v>8.2641906091778905E-2</c:v>
                </c:pt>
                <c:pt idx="8551">
                  <c:v>8.2644995216175854E-2</c:v>
                </c:pt>
                <c:pt idx="8552">
                  <c:v>8.2666254923455584E-2</c:v>
                </c:pt>
                <c:pt idx="8553">
                  <c:v>8.2687955565889704E-2</c:v>
                </c:pt>
                <c:pt idx="8554">
                  <c:v>8.2692673656737492E-2</c:v>
                </c:pt>
                <c:pt idx="8555">
                  <c:v>8.2700067655867793E-2</c:v>
                </c:pt>
                <c:pt idx="8556">
                  <c:v>8.2701065451127764E-2</c:v>
                </c:pt>
                <c:pt idx="8557">
                  <c:v>8.274422970201134E-2</c:v>
                </c:pt>
                <c:pt idx="8558">
                  <c:v>8.2751479293852626E-2</c:v>
                </c:pt>
                <c:pt idx="8559">
                  <c:v>8.2776182319078906E-2</c:v>
                </c:pt>
                <c:pt idx="8560">
                  <c:v>8.2776640882457508E-2</c:v>
                </c:pt>
                <c:pt idx="8561">
                  <c:v>8.2776674074988454E-2</c:v>
                </c:pt>
                <c:pt idx="8562">
                  <c:v>8.2786971312618585E-2</c:v>
                </c:pt>
                <c:pt idx="8563">
                  <c:v>8.2803841904012243E-2</c:v>
                </c:pt>
                <c:pt idx="8564">
                  <c:v>8.2806035555365032E-2</c:v>
                </c:pt>
                <c:pt idx="8565">
                  <c:v>8.2812363740971895E-2</c:v>
                </c:pt>
                <c:pt idx="8566">
                  <c:v>8.2818213631496107E-2</c:v>
                </c:pt>
                <c:pt idx="8567">
                  <c:v>8.2848226252494994E-2</c:v>
                </c:pt>
                <c:pt idx="8568">
                  <c:v>8.2861576623579181E-2</c:v>
                </c:pt>
                <c:pt idx="8569">
                  <c:v>8.2898526903407266E-2</c:v>
                </c:pt>
                <c:pt idx="8570">
                  <c:v>8.2899481905185146E-2</c:v>
                </c:pt>
                <c:pt idx="8571">
                  <c:v>8.2905675860447392E-2</c:v>
                </c:pt>
                <c:pt idx="8572">
                  <c:v>8.290723849752335E-2</c:v>
                </c:pt>
                <c:pt idx="8573">
                  <c:v>8.2913911181457856E-2</c:v>
                </c:pt>
                <c:pt idx="8574">
                  <c:v>8.2914407388264166E-2</c:v>
                </c:pt>
                <c:pt idx="8575">
                  <c:v>8.2919063178667596E-2</c:v>
                </c:pt>
                <c:pt idx="8576">
                  <c:v>8.2920457031488537E-2</c:v>
                </c:pt>
                <c:pt idx="8577">
                  <c:v>8.2972981542595026E-2</c:v>
                </c:pt>
                <c:pt idx="8578">
                  <c:v>8.2977824921032228E-2</c:v>
                </c:pt>
                <c:pt idx="8579">
                  <c:v>8.2979584002397688E-2</c:v>
                </c:pt>
                <c:pt idx="8580">
                  <c:v>8.2991964384956152E-2</c:v>
                </c:pt>
                <c:pt idx="8581">
                  <c:v>8.301672766901369E-2</c:v>
                </c:pt>
                <c:pt idx="8582">
                  <c:v>8.3016857273237044E-2</c:v>
                </c:pt>
                <c:pt idx="8583">
                  <c:v>8.3021854585810795E-2</c:v>
                </c:pt>
                <c:pt idx="8584">
                  <c:v>8.3025973835842981E-2</c:v>
                </c:pt>
                <c:pt idx="8585">
                  <c:v>8.303627936304081E-2</c:v>
                </c:pt>
                <c:pt idx="8586">
                  <c:v>8.3041561218119897E-2</c:v>
                </c:pt>
                <c:pt idx="8587">
                  <c:v>8.3054988703380239E-2</c:v>
                </c:pt>
                <c:pt idx="8588">
                  <c:v>8.3056301904537611E-2</c:v>
                </c:pt>
                <c:pt idx="8589">
                  <c:v>8.3064623101677171E-2</c:v>
                </c:pt>
                <c:pt idx="8590">
                  <c:v>8.3074233830120914E-2</c:v>
                </c:pt>
                <c:pt idx="8591">
                  <c:v>8.3074846858231854E-2</c:v>
                </c:pt>
                <c:pt idx="8592">
                  <c:v>8.3076034090298734E-2</c:v>
                </c:pt>
                <c:pt idx="8593">
                  <c:v>8.3092383111597945E-2</c:v>
                </c:pt>
                <c:pt idx="8594">
                  <c:v>8.3107436990578876E-2</c:v>
                </c:pt>
                <c:pt idx="8595">
                  <c:v>8.312141712471699E-2</c:v>
                </c:pt>
                <c:pt idx="8596">
                  <c:v>8.3123645193220685E-2</c:v>
                </c:pt>
                <c:pt idx="8597">
                  <c:v>8.3181195233705596E-2</c:v>
                </c:pt>
                <c:pt idx="8598">
                  <c:v>8.3215778946066354E-2</c:v>
                </c:pt>
                <c:pt idx="8599">
                  <c:v>8.3227877720714272E-2</c:v>
                </c:pt>
                <c:pt idx="8600">
                  <c:v>8.3231964886089305E-2</c:v>
                </c:pt>
                <c:pt idx="8601">
                  <c:v>8.3260844453567628E-2</c:v>
                </c:pt>
                <c:pt idx="8602">
                  <c:v>8.3266138205076556E-2</c:v>
                </c:pt>
                <c:pt idx="8603">
                  <c:v>8.3267263499062549E-2</c:v>
                </c:pt>
                <c:pt idx="8604">
                  <c:v>8.3290408104360614E-2</c:v>
                </c:pt>
                <c:pt idx="8605">
                  <c:v>8.329382804476837E-2</c:v>
                </c:pt>
                <c:pt idx="8606">
                  <c:v>8.3315160783977271E-2</c:v>
                </c:pt>
                <c:pt idx="8607">
                  <c:v>8.3351084270870457E-2</c:v>
                </c:pt>
                <c:pt idx="8608">
                  <c:v>8.3363461016202844E-2</c:v>
                </c:pt>
                <c:pt idx="8609">
                  <c:v>8.3413692623639513E-2</c:v>
                </c:pt>
                <c:pt idx="8610">
                  <c:v>8.3449904549175669E-2</c:v>
                </c:pt>
                <c:pt idx="8611">
                  <c:v>8.3456782612778557E-2</c:v>
                </c:pt>
                <c:pt idx="8612">
                  <c:v>8.3458001574715723E-2</c:v>
                </c:pt>
                <c:pt idx="8613">
                  <c:v>8.3499873077673703E-2</c:v>
                </c:pt>
                <c:pt idx="8614">
                  <c:v>8.3514333746932845E-2</c:v>
                </c:pt>
                <c:pt idx="8615">
                  <c:v>8.3533877383355382E-2</c:v>
                </c:pt>
                <c:pt idx="8616">
                  <c:v>8.354269095493172E-2</c:v>
                </c:pt>
                <c:pt idx="8617">
                  <c:v>8.3545084030312244E-2</c:v>
                </c:pt>
                <c:pt idx="8618">
                  <c:v>8.3561079155608065E-2</c:v>
                </c:pt>
                <c:pt idx="8619">
                  <c:v>8.3580074634714396E-2</c:v>
                </c:pt>
                <c:pt idx="8620">
                  <c:v>8.363138588343566E-2</c:v>
                </c:pt>
                <c:pt idx="8621">
                  <c:v>8.3633516903629967E-2</c:v>
                </c:pt>
                <c:pt idx="8622">
                  <c:v>8.3641781686532912E-2</c:v>
                </c:pt>
                <c:pt idx="8623">
                  <c:v>8.3682213465900102E-2</c:v>
                </c:pt>
                <c:pt idx="8624">
                  <c:v>8.3694099915992304E-2</c:v>
                </c:pt>
                <c:pt idx="8625">
                  <c:v>8.3706288839437537E-2</c:v>
                </c:pt>
                <c:pt idx="8626">
                  <c:v>8.371755283297766E-2</c:v>
                </c:pt>
                <c:pt idx="8627">
                  <c:v>8.3773964407542145E-2</c:v>
                </c:pt>
                <c:pt idx="8628">
                  <c:v>8.3778484637081041E-2</c:v>
                </c:pt>
                <c:pt idx="8629">
                  <c:v>8.3801883751772888E-2</c:v>
                </c:pt>
                <c:pt idx="8630">
                  <c:v>8.380931566574934E-2</c:v>
                </c:pt>
                <c:pt idx="8631">
                  <c:v>8.3810683467255176E-2</c:v>
                </c:pt>
                <c:pt idx="8632">
                  <c:v>8.3831125299277831E-2</c:v>
                </c:pt>
                <c:pt idx="8633">
                  <c:v>8.3865610398029977E-2</c:v>
                </c:pt>
                <c:pt idx="8634">
                  <c:v>8.3880344747655045E-2</c:v>
                </c:pt>
                <c:pt idx="8635">
                  <c:v>8.3888843607549113E-2</c:v>
                </c:pt>
                <c:pt idx="8636">
                  <c:v>8.3895625179523758E-2</c:v>
                </c:pt>
                <c:pt idx="8637">
                  <c:v>8.3897245464842563E-2</c:v>
                </c:pt>
                <c:pt idx="8638">
                  <c:v>8.3897701040620332E-2</c:v>
                </c:pt>
                <c:pt idx="8639">
                  <c:v>8.3910296454388966E-2</c:v>
                </c:pt>
                <c:pt idx="8640">
                  <c:v>8.39244363021312E-2</c:v>
                </c:pt>
                <c:pt idx="8641">
                  <c:v>8.3927714708841972E-2</c:v>
                </c:pt>
                <c:pt idx="8642">
                  <c:v>8.3931871340601871E-2</c:v>
                </c:pt>
                <c:pt idx="8643">
                  <c:v>8.393726856064232E-2</c:v>
                </c:pt>
                <c:pt idx="8644">
                  <c:v>8.3947969026632929E-2</c:v>
                </c:pt>
                <c:pt idx="8645">
                  <c:v>8.3954829646245788E-2</c:v>
                </c:pt>
                <c:pt idx="8646">
                  <c:v>8.3966553832611313E-2</c:v>
                </c:pt>
                <c:pt idx="8647">
                  <c:v>8.3985146496777352E-2</c:v>
                </c:pt>
                <c:pt idx="8648">
                  <c:v>8.3996398737031353E-2</c:v>
                </c:pt>
                <c:pt idx="8649">
                  <c:v>8.406016753357104E-2</c:v>
                </c:pt>
                <c:pt idx="8650">
                  <c:v>8.4072299246512161E-2</c:v>
                </c:pt>
                <c:pt idx="8651">
                  <c:v>8.4082793555714908E-2</c:v>
                </c:pt>
                <c:pt idx="8652">
                  <c:v>8.4084932197558526E-2</c:v>
                </c:pt>
                <c:pt idx="8653">
                  <c:v>8.4094188700080785E-2</c:v>
                </c:pt>
                <c:pt idx="8654">
                  <c:v>8.4107612036574464E-2</c:v>
                </c:pt>
                <c:pt idx="8655">
                  <c:v>8.4108156808311962E-2</c:v>
                </c:pt>
                <c:pt idx="8656">
                  <c:v>8.4122223712451039E-2</c:v>
                </c:pt>
                <c:pt idx="8657">
                  <c:v>8.4129255335700481E-2</c:v>
                </c:pt>
                <c:pt idx="8658">
                  <c:v>8.4139545238793412E-2</c:v>
                </c:pt>
                <c:pt idx="8659">
                  <c:v>8.4143921497640717E-2</c:v>
                </c:pt>
                <c:pt idx="8660">
                  <c:v>8.4176088409643857E-2</c:v>
                </c:pt>
                <c:pt idx="8661">
                  <c:v>8.4206604084082537E-2</c:v>
                </c:pt>
                <c:pt idx="8662">
                  <c:v>8.4236013705834667E-2</c:v>
                </c:pt>
                <c:pt idx="8663">
                  <c:v>8.4290221057248038E-2</c:v>
                </c:pt>
                <c:pt idx="8664">
                  <c:v>8.4295848421333641E-2</c:v>
                </c:pt>
                <c:pt idx="8665">
                  <c:v>8.4321285971552973E-2</c:v>
                </c:pt>
                <c:pt idx="8666">
                  <c:v>8.4323258888695296E-2</c:v>
                </c:pt>
                <c:pt idx="8667">
                  <c:v>8.4326740951395474E-2</c:v>
                </c:pt>
                <c:pt idx="8668">
                  <c:v>8.4340094610098504E-2</c:v>
                </c:pt>
                <c:pt idx="8669">
                  <c:v>8.4342079774724077E-2</c:v>
                </c:pt>
                <c:pt idx="8670">
                  <c:v>8.4366125374510936E-2</c:v>
                </c:pt>
                <c:pt idx="8671">
                  <c:v>8.4382147178649003E-2</c:v>
                </c:pt>
                <c:pt idx="8672">
                  <c:v>8.4382645648190202E-2</c:v>
                </c:pt>
                <c:pt idx="8673">
                  <c:v>8.4404016361544709E-2</c:v>
                </c:pt>
                <c:pt idx="8674">
                  <c:v>8.4433360232340382E-2</c:v>
                </c:pt>
                <c:pt idx="8675">
                  <c:v>8.4439752309072302E-2</c:v>
                </c:pt>
                <c:pt idx="8676">
                  <c:v>8.4480881083423665E-2</c:v>
                </c:pt>
                <c:pt idx="8677">
                  <c:v>8.4501405848351308E-2</c:v>
                </c:pt>
                <c:pt idx="8678">
                  <c:v>8.4518584462043078E-2</c:v>
                </c:pt>
                <c:pt idx="8679">
                  <c:v>8.4533343538123917E-2</c:v>
                </c:pt>
                <c:pt idx="8680">
                  <c:v>8.4535290016975573E-2</c:v>
                </c:pt>
                <c:pt idx="8681">
                  <c:v>8.4554154125599634E-2</c:v>
                </c:pt>
                <c:pt idx="8682">
                  <c:v>8.4586056073848725E-2</c:v>
                </c:pt>
                <c:pt idx="8683">
                  <c:v>8.4592033267035127E-2</c:v>
                </c:pt>
                <c:pt idx="8684">
                  <c:v>8.459582892937445E-2</c:v>
                </c:pt>
                <c:pt idx="8685">
                  <c:v>8.4613528944986083E-2</c:v>
                </c:pt>
                <c:pt idx="8686">
                  <c:v>8.4620397445452245E-2</c:v>
                </c:pt>
                <c:pt idx="8687">
                  <c:v>8.4673916728203791E-2</c:v>
                </c:pt>
                <c:pt idx="8688">
                  <c:v>8.4717796066106743E-2</c:v>
                </c:pt>
                <c:pt idx="8689">
                  <c:v>8.4718240327032124E-2</c:v>
                </c:pt>
                <c:pt idx="8690">
                  <c:v>8.4720961439572529E-2</c:v>
                </c:pt>
                <c:pt idx="8691">
                  <c:v>8.4721515230859357E-2</c:v>
                </c:pt>
                <c:pt idx="8692">
                  <c:v>8.4740116781993668E-2</c:v>
                </c:pt>
                <c:pt idx="8693">
                  <c:v>8.474091480363044E-2</c:v>
                </c:pt>
                <c:pt idx="8694">
                  <c:v>8.4751315387609605E-2</c:v>
                </c:pt>
                <c:pt idx="8695">
                  <c:v>8.4776911408488642E-2</c:v>
                </c:pt>
                <c:pt idx="8696">
                  <c:v>8.4821609170887546E-2</c:v>
                </c:pt>
                <c:pt idx="8697">
                  <c:v>8.4829586552462866E-2</c:v>
                </c:pt>
                <c:pt idx="8698">
                  <c:v>8.4859778835548516E-2</c:v>
                </c:pt>
                <c:pt idx="8699">
                  <c:v>8.4877385390035309E-2</c:v>
                </c:pt>
                <c:pt idx="8700">
                  <c:v>8.4886600987393201E-2</c:v>
                </c:pt>
                <c:pt idx="8701">
                  <c:v>8.4899424649164335E-2</c:v>
                </c:pt>
                <c:pt idx="8702">
                  <c:v>8.4924459846710709E-2</c:v>
                </c:pt>
                <c:pt idx="8703">
                  <c:v>8.4944394828480485E-2</c:v>
                </c:pt>
                <c:pt idx="8704">
                  <c:v>8.4988605062238598E-2</c:v>
                </c:pt>
                <c:pt idx="8705">
                  <c:v>8.5013465746548444E-2</c:v>
                </c:pt>
                <c:pt idx="8706">
                  <c:v>8.5061639817171297E-2</c:v>
                </c:pt>
                <c:pt idx="8707">
                  <c:v>8.5084158635074791E-2</c:v>
                </c:pt>
                <c:pt idx="8708">
                  <c:v>8.5116395134267053E-2</c:v>
                </c:pt>
                <c:pt idx="8709">
                  <c:v>8.5172190483516985E-2</c:v>
                </c:pt>
                <c:pt idx="8710">
                  <c:v>8.5176993536340895E-2</c:v>
                </c:pt>
                <c:pt idx="8711">
                  <c:v>8.5183380154323363E-2</c:v>
                </c:pt>
                <c:pt idx="8712">
                  <c:v>8.5272581616963716E-2</c:v>
                </c:pt>
                <c:pt idx="8713">
                  <c:v>8.5275312512945067E-2</c:v>
                </c:pt>
                <c:pt idx="8714">
                  <c:v>8.5275902968780626E-2</c:v>
                </c:pt>
                <c:pt idx="8715">
                  <c:v>8.529121367276904E-2</c:v>
                </c:pt>
                <c:pt idx="8716">
                  <c:v>8.5301406921833633E-2</c:v>
                </c:pt>
                <c:pt idx="8717">
                  <c:v>8.5310582743818975E-2</c:v>
                </c:pt>
                <c:pt idx="8718">
                  <c:v>8.5386610381722017E-2</c:v>
                </c:pt>
                <c:pt idx="8719">
                  <c:v>8.5431433701300907E-2</c:v>
                </c:pt>
                <c:pt idx="8720">
                  <c:v>8.544157078770076E-2</c:v>
                </c:pt>
                <c:pt idx="8721">
                  <c:v>8.5447956296949013E-2</c:v>
                </c:pt>
                <c:pt idx="8722">
                  <c:v>8.5476974259809824E-2</c:v>
                </c:pt>
                <c:pt idx="8723">
                  <c:v>8.5498579917322681E-2</c:v>
                </c:pt>
                <c:pt idx="8724">
                  <c:v>8.5544589497450696E-2</c:v>
                </c:pt>
                <c:pt idx="8725">
                  <c:v>8.5555787531780059E-2</c:v>
                </c:pt>
                <c:pt idx="8726">
                  <c:v>8.5596367144039176E-2</c:v>
                </c:pt>
                <c:pt idx="8727">
                  <c:v>8.5622395223645897E-2</c:v>
                </c:pt>
                <c:pt idx="8728">
                  <c:v>8.5623130497902711E-2</c:v>
                </c:pt>
                <c:pt idx="8729">
                  <c:v>8.5669085863679273E-2</c:v>
                </c:pt>
                <c:pt idx="8730">
                  <c:v>8.5672233482718907E-2</c:v>
                </c:pt>
                <c:pt idx="8731">
                  <c:v>8.5672733501117371E-2</c:v>
                </c:pt>
                <c:pt idx="8732">
                  <c:v>8.5695858752437459E-2</c:v>
                </c:pt>
                <c:pt idx="8733">
                  <c:v>8.5706867360872963E-2</c:v>
                </c:pt>
                <c:pt idx="8734">
                  <c:v>8.5714919220344798E-2</c:v>
                </c:pt>
                <c:pt idx="8735">
                  <c:v>8.5735001879030825E-2</c:v>
                </c:pt>
                <c:pt idx="8736">
                  <c:v>8.5764576807446424E-2</c:v>
                </c:pt>
                <c:pt idx="8737">
                  <c:v>8.5767205281446213E-2</c:v>
                </c:pt>
                <c:pt idx="8738">
                  <c:v>8.5779734939486874E-2</c:v>
                </c:pt>
                <c:pt idx="8739">
                  <c:v>8.5779842852292898E-2</c:v>
                </c:pt>
                <c:pt idx="8740">
                  <c:v>8.5785776702823169E-2</c:v>
                </c:pt>
                <c:pt idx="8741">
                  <c:v>8.5865635404227758E-2</c:v>
                </c:pt>
                <c:pt idx="8742">
                  <c:v>8.5887098137801265E-2</c:v>
                </c:pt>
                <c:pt idx="8743">
                  <c:v>8.5933325058304977E-2</c:v>
                </c:pt>
                <c:pt idx="8744">
                  <c:v>8.5953020376871248E-2</c:v>
                </c:pt>
                <c:pt idx="8745">
                  <c:v>8.5961880850723427E-2</c:v>
                </c:pt>
                <c:pt idx="8746">
                  <c:v>8.5991063740212592E-2</c:v>
                </c:pt>
                <c:pt idx="8747">
                  <c:v>8.5994483484705064E-2</c:v>
                </c:pt>
                <c:pt idx="8748">
                  <c:v>8.6011431579114062E-2</c:v>
                </c:pt>
                <c:pt idx="8749">
                  <c:v>8.603089068891312E-2</c:v>
                </c:pt>
                <c:pt idx="8750">
                  <c:v>8.6039937759888607E-2</c:v>
                </c:pt>
                <c:pt idx="8751">
                  <c:v>8.6055270490733138E-2</c:v>
                </c:pt>
                <c:pt idx="8752">
                  <c:v>8.6057662321273876E-2</c:v>
                </c:pt>
                <c:pt idx="8753">
                  <c:v>8.6112310131911673E-2</c:v>
                </c:pt>
                <c:pt idx="8754">
                  <c:v>8.6114360201000828E-2</c:v>
                </c:pt>
                <c:pt idx="8755">
                  <c:v>8.6145313189768258E-2</c:v>
                </c:pt>
                <c:pt idx="8756">
                  <c:v>8.6147726009117465E-2</c:v>
                </c:pt>
                <c:pt idx="8757">
                  <c:v>8.616034445125198E-2</c:v>
                </c:pt>
                <c:pt idx="8758">
                  <c:v>8.616538153674691E-2</c:v>
                </c:pt>
                <c:pt idx="8759">
                  <c:v>8.6256175383365274E-2</c:v>
                </c:pt>
                <c:pt idx="8760">
                  <c:v>8.6259209363474865E-2</c:v>
                </c:pt>
                <c:pt idx="8761">
                  <c:v>8.6276380302429345E-2</c:v>
                </c:pt>
                <c:pt idx="8762">
                  <c:v>8.6309064276210545E-2</c:v>
                </c:pt>
                <c:pt idx="8763">
                  <c:v>8.6323045903167861E-2</c:v>
                </c:pt>
                <c:pt idx="8764">
                  <c:v>8.6324816453733355E-2</c:v>
                </c:pt>
                <c:pt idx="8765">
                  <c:v>8.634062225766681E-2</c:v>
                </c:pt>
                <c:pt idx="8766">
                  <c:v>8.6371143459163413E-2</c:v>
                </c:pt>
                <c:pt idx="8767">
                  <c:v>8.6438106144503646E-2</c:v>
                </c:pt>
                <c:pt idx="8768">
                  <c:v>8.6474120814128863E-2</c:v>
                </c:pt>
                <c:pt idx="8769">
                  <c:v>8.6476864338700388E-2</c:v>
                </c:pt>
                <c:pt idx="8770">
                  <c:v>8.6497827264872651E-2</c:v>
                </c:pt>
                <c:pt idx="8771">
                  <c:v>8.6507130569234425E-2</c:v>
                </c:pt>
                <c:pt idx="8772">
                  <c:v>8.6548984964115672E-2</c:v>
                </c:pt>
                <c:pt idx="8773">
                  <c:v>8.657748386408759E-2</c:v>
                </c:pt>
                <c:pt idx="8774">
                  <c:v>8.6604798274986017E-2</c:v>
                </c:pt>
                <c:pt idx="8775">
                  <c:v>8.6608065219830221E-2</c:v>
                </c:pt>
                <c:pt idx="8776">
                  <c:v>8.6623340247863112E-2</c:v>
                </c:pt>
                <c:pt idx="8777">
                  <c:v>8.6653483195673786E-2</c:v>
                </c:pt>
                <c:pt idx="8778">
                  <c:v>8.6683422978058866E-2</c:v>
                </c:pt>
                <c:pt idx="8779">
                  <c:v>8.6699554164208603E-2</c:v>
                </c:pt>
                <c:pt idx="8780">
                  <c:v>8.6771325991625847E-2</c:v>
                </c:pt>
                <c:pt idx="8781">
                  <c:v>8.6775147761793514E-2</c:v>
                </c:pt>
                <c:pt idx="8782">
                  <c:v>8.6784927599006911E-2</c:v>
                </c:pt>
                <c:pt idx="8783">
                  <c:v>8.6816681656932682E-2</c:v>
                </c:pt>
                <c:pt idx="8784">
                  <c:v>8.6820022969288591E-2</c:v>
                </c:pt>
                <c:pt idx="8785">
                  <c:v>8.6844252226548457E-2</c:v>
                </c:pt>
                <c:pt idx="8786">
                  <c:v>8.6861760484696848E-2</c:v>
                </c:pt>
                <c:pt idx="8787">
                  <c:v>8.6874452517862411E-2</c:v>
                </c:pt>
                <c:pt idx="8788">
                  <c:v>8.6884032010801304E-2</c:v>
                </c:pt>
                <c:pt idx="8789">
                  <c:v>8.6894492125706435E-2</c:v>
                </c:pt>
                <c:pt idx="8790">
                  <c:v>8.689923634347041E-2</c:v>
                </c:pt>
                <c:pt idx="8791">
                  <c:v>8.6900618128725959E-2</c:v>
                </c:pt>
                <c:pt idx="8792">
                  <c:v>8.6906428320806972E-2</c:v>
                </c:pt>
                <c:pt idx="8793">
                  <c:v>8.6906882212607783E-2</c:v>
                </c:pt>
                <c:pt idx="8794">
                  <c:v>8.6920039412818895E-2</c:v>
                </c:pt>
                <c:pt idx="8795">
                  <c:v>8.695159239804795E-2</c:v>
                </c:pt>
                <c:pt idx="8796">
                  <c:v>8.6964622588892926E-2</c:v>
                </c:pt>
                <c:pt idx="8797">
                  <c:v>8.6968139861616223E-2</c:v>
                </c:pt>
                <c:pt idx="8798">
                  <c:v>8.6971569531586468E-2</c:v>
                </c:pt>
                <c:pt idx="8799">
                  <c:v>8.6999602824646471E-2</c:v>
                </c:pt>
                <c:pt idx="8800">
                  <c:v>8.7092166693556905E-2</c:v>
                </c:pt>
                <c:pt idx="8801">
                  <c:v>8.7093788066042066E-2</c:v>
                </c:pt>
                <c:pt idx="8802">
                  <c:v>8.7100548404210221E-2</c:v>
                </c:pt>
                <c:pt idx="8803">
                  <c:v>8.7153101877750494E-2</c:v>
                </c:pt>
                <c:pt idx="8804">
                  <c:v>8.7162682291652249E-2</c:v>
                </c:pt>
                <c:pt idx="8805">
                  <c:v>8.7194856579624336E-2</c:v>
                </c:pt>
                <c:pt idx="8806">
                  <c:v>8.7211557897219016E-2</c:v>
                </c:pt>
                <c:pt idx="8807">
                  <c:v>8.7275074622235493E-2</c:v>
                </c:pt>
                <c:pt idx="8808">
                  <c:v>8.7287397855359217E-2</c:v>
                </c:pt>
                <c:pt idx="8809">
                  <c:v>8.7301952012563078E-2</c:v>
                </c:pt>
                <c:pt idx="8810">
                  <c:v>8.7348767645084813E-2</c:v>
                </c:pt>
                <c:pt idx="8811">
                  <c:v>8.7355479216099541E-2</c:v>
                </c:pt>
                <c:pt idx="8812">
                  <c:v>8.7410777036895926E-2</c:v>
                </c:pt>
                <c:pt idx="8813">
                  <c:v>8.7418258964120588E-2</c:v>
                </c:pt>
                <c:pt idx="8814">
                  <c:v>8.7459157952261668E-2</c:v>
                </c:pt>
                <c:pt idx="8815">
                  <c:v>8.7464859348855839E-2</c:v>
                </c:pt>
                <c:pt idx="8816">
                  <c:v>8.74648972860399E-2</c:v>
                </c:pt>
                <c:pt idx="8817">
                  <c:v>8.7470939574783024E-2</c:v>
                </c:pt>
                <c:pt idx="8818">
                  <c:v>8.7470954020334224E-2</c:v>
                </c:pt>
                <c:pt idx="8819">
                  <c:v>8.7482795618607723E-2</c:v>
                </c:pt>
                <c:pt idx="8820">
                  <c:v>8.7492953734665591E-2</c:v>
                </c:pt>
                <c:pt idx="8821">
                  <c:v>8.7514838591532751E-2</c:v>
                </c:pt>
                <c:pt idx="8822">
                  <c:v>8.7514990134577086E-2</c:v>
                </c:pt>
                <c:pt idx="8823">
                  <c:v>8.7534176693159438E-2</c:v>
                </c:pt>
                <c:pt idx="8824">
                  <c:v>8.7570911524565309E-2</c:v>
                </c:pt>
                <c:pt idx="8825">
                  <c:v>8.7600023538245919E-2</c:v>
                </c:pt>
                <c:pt idx="8826">
                  <c:v>8.760605697850421E-2</c:v>
                </c:pt>
                <c:pt idx="8827">
                  <c:v>8.7610701015074177E-2</c:v>
                </c:pt>
                <c:pt idx="8828">
                  <c:v>8.7637611856096198E-2</c:v>
                </c:pt>
                <c:pt idx="8829">
                  <c:v>8.7678260162969313E-2</c:v>
                </c:pt>
                <c:pt idx="8830">
                  <c:v>8.7679873845835532E-2</c:v>
                </c:pt>
                <c:pt idx="8831">
                  <c:v>8.7716258707918104E-2</c:v>
                </c:pt>
                <c:pt idx="8832">
                  <c:v>8.7722082005350588E-2</c:v>
                </c:pt>
                <c:pt idx="8833">
                  <c:v>8.775453642191211E-2</c:v>
                </c:pt>
                <c:pt idx="8834">
                  <c:v>8.7767384396510773E-2</c:v>
                </c:pt>
                <c:pt idx="8835">
                  <c:v>8.7778328691064944E-2</c:v>
                </c:pt>
                <c:pt idx="8836">
                  <c:v>8.7811033203488931E-2</c:v>
                </c:pt>
                <c:pt idx="8837">
                  <c:v>8.7819040245609825E-2</c:v>
                </c:pt>
                <c:pt idx="8838">
                  <c:v>8.7831828668136103E-2</c:v>
                </c:pt>
                <c:pt idx="8839">
                  <c:v>8.7832644611644861E-2</c:v>
                </c:pt>
                <c:pt idx="8840">
                  <c:v>8.7835623782538175E-2</c:v>
                </c:pt>
                <c:pt idx="8841">
                  <c:v>8.7837442350795936E-2</c:v>
                </c:pt>
                <c:pt idx="8842">
                  <c:v>8.7840047168030289E-2</c:v>
                </c:pt>
                <c:pt idx="8843">
                  <c:v>8.7843946051638477E-2</c:v>
                </c:pt>
                <c:pt idx="8844">
                  <c:v>8.7864495573093393E-2</c:v>
                </c:pt>
                <c:pt idx="8845">
                  <c:v>8.7875941227449017E-2</c:v>
                </c:pt>
                <c:pt idx="8846">
                  <c:v>8.7895586424326932E-2</c:v>
                </c:pt>
                <c:pt idx="8847">
                  <c:v>8.7896677364246889E-2</c:v>
                </c:pt>
                <c:pt idx="8848">
                  <c:v>8.7936658204477824E-2</c:v>
                </c:pt>
                <c:pt idx="8849">
                  <c:v>8.7963493618474775E-2</c:v>
                </c:pt>
                <c:pt idx="8850">
                  <c:v>8.7992764319977823E-2</c:v>
                </c:pt>
                <c:pt idx="8851">
                  <c:v>8.7993291241047489E-2</c:v>
                </c:pt>
                <c:pt idx="8852">
                  <c:v>8.8051673989095525E-2</c:v>
                </c:pt>
                <c:pt idx="8853">
                  <c:v>8.806373581874527E-2</c:v>
                </c:pt>
                <c:pt idx="8854">
                  <c:v>8.8085961408402413E-2</c:v>
                </c:pt>
                <c:pt idx="8855">
                  <c:v>8.8087025828471388E-2</c:v>
                </c:pt>
                <c:pt idx="8856">
                  <c:v>8.8094233019621493E-2</c:v>
                </c:pt>
                <c:pt idx="8857">
                  <c:v>8.8101746039168649E-2</c:v>
                </c:pt>
                <c:pt idx="8858">
                  <c:v>8.8107984499453007E-2</c:v>
                </c:pt>
                <c:pt idx="8859">
                  <c:v>8.8112864802036839E-2</c:v>
                </c:pt>
                <c:pt idx="8860">
                  <c:v>8.8115914946367058E-2</c:v>
                </c:pt>
                <c:pt idx="8861">
                  <c:v>8.8117731300986435E-2</c:v>
                </c:pt>
                <c:pt idx="8862">
                  <c:v>8.8119221482811483E-2</c:v>
                </c:pt>
                <c:pt idx="8863">
                  <c:v>8.8124824993935036E-2</c:v>
                </c:pt>
                <c:pt idx="8864">
                  <c:v>8.8140794171214676E-2</c:v>
                </c:pt>
                <c:pt idx="8865">
                  <c:v>8.8153731064727348E-2</c:v>
                </c:pt>
                <c:pt idx="8866">
                  <c:v>8.8193421212988898E-2</c:v>
                </c:pt>
                <c:pt idx="8867">
                  <c:v>8.8203179279872979E-2</c:v>
                </c:pt>
                <c:pt idx="8868">
                  <c:v>8.8213003462538353E-2</c:v>
                </c:pt>
                <c:pt idx="8869">
                  <c:v>8.8216158555097346E-2</c:v>
                </c:pt>
                <c:pt idx="8870">
                  <c:v>8.8232505020205299E-2</c:v>
                </c:pt>
                <c:pt idx="8871">
                  <c:v>8.824558549316186E-2</c:v>
                </c:pt>
                <c:pt idx="8872">
                  <c:v>8.8251329361458852E-2</c:v>
                </c:pt>
                <c:pt idx="8873">
                  <c:v>8.8272607014824533E-2</c:v>
                </c:pt>
                <c:pt idx="8874">
                  <c:v>8.8276809287090918E-2</c:v>
                </c:pt>
                <c:pt idx="8875">
                  <c:v>8.8290812632229487E-2</c:v>
                </c:pt>
                <c:pt idx="8876">
                  <c:v>8.8305367436597004E-2</c:v>
                </c:pt>
                <c:pt idx="8877">
                  <c:v>8.8310469361148058E-2</c:v>
                </c:pt>
                <c:pt idx="8878">
                  <c:v>8.8332976977386846E-2</c:v>
                </c:pt>
                <c:pt idx="8879">
                  <c:v>8.8372581191746846E-2</c:v>
                </c:pt>
                <c:pt idx="8880">
                  <c:v>8.837262201169227E-2</c:v>
                </c:pt>
                <c:pt idx="8881">
                  <c:v>8.8417123534391795E-2</c:v>
                </c:pt>
                <c:pt idx="8882">
                  <c:v>8.8419461171971747E-2</c:v>
                </c:pt>
                <c:pt idx="8883">
                  <c:v>8.8427572178184644E-2</c:v>
                </c:pt>
                <c:pt idx="8884">
                  <c:v>8.8429416990703613E-2</c:v>
                </c:pt>
                <c:pt idx="8885">
                  <c:v>8.8449594474981241E-2</c:v>
                </c:pt>
                <c:pt idx="8886">
                  <c:v>8.8476860596759854E-2</c:v>
                </c:pt>
                <c:pt idx="8887">
                  <c:v>8.8485641235202195E-2</c:v>
                </c:pt>
                <c:pt idx="8888">
                  <c:v>8.8486954200744039E-2</c:v>
                </c:pt>
                <c:pt idx="8889">
                  <c:v>8.8501435953029395E-2</c:v>
                </c:pt>
                <c:pt idx="8890">
                  <c:v>8.850402917177469E-2</c:v>
                </c:pt>
                <c:pt idx="8891">
                  <c:v>8.8563800359787948E-2</c:v>
                </c:pt>
                <c:pt idx="8892">
                  <c:v>8.8595838611508437E-2</c:v>
                </c:pt>
                <c:pt idx="8893">
                  <c:v>8.8596435748275804E-2</c:v>
                </c:pt>
                <c:pt idx="8894">
                  <c:v>8.862534232481023E-2</c:v>
                </c:pt>
                <c:pt idx="8895">
                  <c:v>8.8644975442832674E-2</c:v>
                </c:pt>
                <c:pt idx="8896">
                  <c:v>8.865311664187403E-2</c:v>
                </c:pt>
                <c:pt idx="8897">
                  <c:v>8.8655021239407938E-2</c:v>
                </c:pt>
                <c:pt idx="8898">
                  <c:v>8.8731266853377955E-2</c:v>
                </c:pt>
                <c:pt idx="8899">
                  <c:v>8.8747249335256573E-2</c:v>
                </c:pt>
                <c:pt idx="8900">
                  <c:v>8.8809155422651553E-2</c:v>
                </c:pt>
                <c:pt idx="8901">
                  <c:v>8.8818889295074088E-2</c:v>
                </c:pt>
                <c:pt idx="8902">
                  <c:v>8.8832105396637884E-2</c:v>
                </c:pt>
                <c:pt idx="8903">
                  <c:v>8.8847217838871284E-2</c:v>
                </c:pt>
                <c:pt idx="8904">
                  <c:v>8.8852432723155239E-2</c:v>
                </c:pt>
                <c:pt idx="8905">
                  <c:v>8.8905922982153163E-2</c:v>
                </c:pt>
                <c:pt idx="8906">
                  <c:v>8.8917414934908789E-2</c:v>
                </c:pt>
                <c:pt idx="8907">
                  <c:v>8.8994541967439611E-2</c:v>
                </c:pt>
                <c:pt idx="8908">
                  <c:v>8.9016858187042525E-2</c:v>
                </c:pt>
                <c:pt idx="8909">
                  <c:v>8.9023363829059843E-2</c:v>
                </c:pt>
                <c:pt idx="8910">
                  <c:v>8.9037451580749494E-2</c:v>
                </c:pt>
                <c:pt idx="8911">
                  <c:v>8.9079970966718047E-2</c:v>
                </c:pt>
                <c:pt idx="8912">
                  <c:v>8.912269936583983E-2</c:v>
                </c:pt>
                <c:pt idx="8913">
                  <c:v>8.9127472166176114E-2</c:v>
                </c:pt>
                <c:pt idx="8914">
                  <c:v>8.914822618125795E-2</c:v>
                </c:pt>
                <c:pt idx="8915">
                  <c:v>8.914979000375034E-2</c:v>
                </c:pt>
                <c:pt idx="8916">
                  <c:v>8.9209888386049485E-2</c:v>
                </c:pt>
                <c:pt idx="8917">
                  <c:v>8.928664520041818E-2</c:v>
                </c:pt>
                <c:pt idx="8918">
                  <c:v>8.9361550767766751E-2</c:v>
                </c:pt>
                <c:pt idx="8919">
                  <c:v>8.9364050980811571E-2</c:v>
                </c:pt>
                <c:pt idx="8920">
                  <c:v>8.9368182832465726E-2</c:v>
                </c:pt>
                <c:pt idx="8921">
                  <c:v>8.9369710933610902E-2</c:v>
                </c:pt>
                <c:pt idx="8922">
                  <c:v>8.9393473750984054E-2</c:v>
                </c:pt>
                <c:pt idx="8923">
                  <c:v>8.9394824235176307E-2</c:v>
                </c:pt>
                <c:pt idx="8924">
                  <c:v>8.941264652992098E-2</c:v>
                </c:pt>
                <c:pt idx="8925">
                  <c:v>8.9416510730224719E-2</c:v>
                </c:pt>
                <c:pt idx="8926">
                  <c:v>8.9458105994459247E-2</c:v>
                </c:pt>
                <c:pt idx="8927">
                  <c:v>8.9492622448330783E-2</c:v>
                </c:pt>
                <c:pt idx="8928">
                  <c:v>8.9501277416548675E-2</c:v>
                </c:pt>
                <c:pt idx="8929">
                  <c:v>8.9511856235155784E-2</c:v>
                </c:pt>
                <c:pt idx="8930">
                  <c:v>8.9515239854644602E-2</c:v>
                </c:pt>
                <c:pt idx="8931">
                  <c:v>8.9546009188606224E-2</c:v>
                </c:pt>
                <c:pt idx="8932">
                  <c:v>8.9575540107166729E-2</c:v>
                </c:pt>
                <c:pt idx="8933">
                  <c:v>8.9585182070974989E-2</c:v>
                </c:pt>
                <c:pt idx="8934">
                  <c:v>8.9586983640472351E-2</c:v>
                </c:pt>
                <c:pt idx="8935">
                  <c:v>8.9617976517221809E-2</c:v>
                </c:pt>
                <c:pt idx="8936">
                  <c:v>8.9632366415352882E-2</c:v>
                </c:pt>
                <c:pt idx="8937">
                  <c:v>8.9694010647723754E-2</c:v>
                </c:pt>
                <c:pt idx="8938">
                  <c:v>8.9707299653763561E-2</c:v>
                </c:pt>
                <c:pt idx="8939">
                  <c:v>8.9725172881538695E-2</c:v>
                </c:pt>
                <c:pt idx="8940">
                  <c:v>8.9726601816741525E-2</c:v>
                </c:pt>
                <c:pt idx="8941">
                  <c:v>8.9733190451525946E-2</c:v>
                </c:pt>
                <c:pt idx="8942">
                  <c:v>8.9750882799527254E-2</c:v>
                </c:pt>
                <c:pt idx="8943">
                  <c:v>8.9764973888131649E-2</c:v>
                </c:pt>
                <c:pt idx="8944">
                  <c:v>8.981156442132332E-2</c:v>
                </c:pt>
                <c:pt idx="8945">
                  <c:v>8.9825188226486663E-2</c:v>
                </c:pt>
                <c:pt idx="8946">
                  <c:v>8.9843084392446926E-2</c:v>
                </c:pt>
                <c:pt idx="8947">
                  <c:v>8.9872999393247888E-2</c:v>
                </c:pt>
                <c:pt idx="8948">
                  <c:v>8.9876660845726652E-2</c:v>
                </c:pt>
                <c:pt idx="8949">
                  <c:v>8.9886973281151361E-2</c:v>
                </c:pt>
                <c:pt idx="8950">
                  <c:v>8.9926858455287473E-2</c:v>
                </c:pt>
                <c:pt idx="8951">
                  <c:v>8.9940556861873855E-2</c:v>
                </c:pt>
                <c:pt idx="8952">
                  <c:v>8.995427612410567E-2</c:v>
                </c:pt>
                <c:pt idx="8953">
                  <c:v>8.9960652113490802E-2</c:v>
                </c:pt>
                <c:pt idx="8954">
                  <c:v>8.9980016333912172E-2</c:v>
                </c:pt>
                <c:pt idx="8955">
                  <c:v>9.0000196842694669E-2</c:v>
                </c:pt>
                <c:pt idx="8956">
                  <c:v>9.0034273976633328E-2</c:v>
                </c:pt>
                <c:pt idx="8957">
                  <c:v>9.0113262227396795E-2</c:v>
                </c:pt>
                <c:pt idx="8958">
                  <c:v>9.0195884935822868E-2</c:v>
                </c:pt>
                <c:pt idx="8959">
                  <c:v>9.0241069972727628E-2</c:v>
                </c:pt>
                <c:pt idx="8960">
                  <c:v>9.0247380095638485E-2</c:v>
                </c:pt>
                <c:pt idx="8961">
                  <c:v>9.0261333502605234E-2</c:v>
                </c:pt>
                <c:pt idx="8962">
                  <c:v>9.0262628843480908E-2</c:v>
                </c:pt>
                <c:pt idx="8963">
                  <c:v>9.0271247040568658E-2</c:v>
                </c:pt>
                <c:pt idx="8964">
                  <c:v>9.0319034080305949E-2</c:v>
                </c:pt>
                <c:pt idx="8965">
                  <c:v>9.0319881737606966E-2</c:v>
                </c:pt>
                <c:pt idx="8966">
                  <c:v>9.0326942014701705E-2</c:v>
                </c:pt>
                <c:pt idx="8967">
                  <c:v>9.0329777700135949E-2</c:v>
                </c:pt>
                <c:pt idx="8968">
                  <c:v>9.0341261614967472E-2</c:v>
                </c:pt>
                <c:pt idx="8969">
                  <c:v>9.0346724005085477E-2</c:v>
                </c:pt>
                <c:pt idx="8970">
                  <c:v>9.0353701370979866E-2</c:v>
                </c:pt>
                <c:pt idx="8971">
                  <c:v>9.0379695188096854E-2</c:v>
                </c:pt>
                <c:pt idx="8972">
                  <c:v>9.0392600210586593E-2</c:v>
                </c:pt>
                <c:pt idx="8973">
                  <c:v>9.0399793367012871E-2</c:v>
                </c:pt>
                <c:pt idx="8974">
                  <c:v>9.0402169550602318E-2</c:v>
                </c:pt>
                <c:pt idx="8975">
                  <c:v>9.0447238457130208E-2</c:v>
                </c:pt>
                <c:pt idx="8976">
                  <c:v>9.0469216297093258E-2</c:v>
                </c:pt>
                <c:pt idx="8977">
                  <c:v>9.0512792777509565E-2</c:v>
                </c:pt>
                <c:pt idx="8978">
                  <c:v>9.0528465763187072E-2</c:v>
                </c:pt>
                <c:pt idx="8979">
                  <c:v>9.0556795673701895E-2</c:v>
                </c:pt>
                <c:pt idx="8980">
                  <c:v>9.0578183614743901E-2</c:v>
                </c:pt>
                <c:pt idx="8981">
                  <c:v>9.0618682759345592E-2</c:v>
                </c:pt>
                <c:pt idx="8982">
                  <c:v>9.0623872256210269E-2</c:v>
                </c:pt>
                <c:pt idx="8983">
                  <c:v>9.0643021597533124E-2</c:v>
                </c:pt>
                <c:pt idx="8984">
                  <c:v>9.0685018953461594E-2</c:v>
                </c:pt>
                <c:pt idx="8985">
                  <c:v>9.0699958242480339E-2</c:v>
                </c:pt>
                <c:pt idx="8986">
                  <c:v>9.0703165934693741E-2</c:v>
                </c:pt>
                <c:pt idx="8987">
                  <c:v>9.0738000553374443E-2</c:v>
                </c:pt>
                <c:pt idx="8988">
                  <c:v>9.0752397533953255E-2</c:v>
                </c:pt>
                <c:pt idx="8989">
                  <c:v>9.0778197669541871E-2</c:v>
                </c:pt>
                <c:pt idx="8990">
                  <c:v>9.0797322068321806E-2</c:v>
                </c:pt>
                <c:pt idx="8991">
                  <c:v>9.0807880088805915E-2</c:v>
                </c:pt>
                <c:pt idx="8992">
                  <c:v>9.0808742266612175E-2</c:v>
                </c:pt>
                <c:pt idx="8993">
                  <c:v>9.0884562153682902E-2</c:v>
                </c:pt>
                <c:pt idx="8994">
                  <c:v>9.0904817860153697E-2</c:v>
                </c:pt>
                <c:pt idx="8995">
                  <c:v>9.0946625853888241E-2</c:v>
                </c:pt>
                <c:pt idx="8996">
                  <c:v>9.0962386415402108E-2</c:v>
                </c:pt>
                <c:pt idx="8997">
                  <c:v>9.0965449957957745E-2</c:v>
                </c:pt>
                <c:pt idx="8998">
                  <c:v>9.099114869304703E-2</c:v>
                </c:pt>
                <c:pt idx="8999">
                  <c:v>9.1019785752253002E-2</c:v>
                </c:pt>
                <c:pt idx="9000">
                  <c:v>9.1034879214918707E-2</c:v>
                </c:pt>
                <c:pt idx="9001">
                  <c:v>9.104753973945412E-2</c:v>
                </c:pt>
                <c:pt idx="9002">
                  <c:v>9.1065724581666396E-2</c:v>
                </c:pt>
                <c:pt idx="9003">
                  <c:v>9.1092481236813461E-2</c:v>
                </c:pt>
                <c:pt idx="9004">
                  <c:v>9.1133013393160711E-2</c:v>
                </c:pt>
                <c:pt idx="9005">
                  <c:v>9.1141495888241719E-2</c:v>
                </c:pt>
                <c:pt idx="9006">
                  <c:v>9.1153778450139722E-2</c:v>
                </c:pt>
                <c:pt idx="9007">
                  <c:v>9.1171875832625426E-2</c:v>
                </c:pt>
                <c:pt idx="9008">
                  <c:v>9.1179423790902714E-2</c:v>
                </c:pt>
                <c:pt idx="9009">
                  <c:v>9.1187604128637689E-2</c:v>
                </c:pt>
                <c:pt idx="9010">
                  <c:v>9.1190069311282818E-2</c:v>
                </c:pt>
                <c:pt idx="9011">
                  <c:v>9.1194186149041734E-2</c:v>
                </c:pt>
                <c:pt idx="9012">
                  <c:v>9.1195311297458614E-2</c:v>
                </c:pt>
                <c:pt idx="9013">
                  <c:v>9.1198404342184736E-2</c:v>
                </c:pt>
                <c:pt idx="9014">
                  <c:v>9.1198567223572669E-2</c:v>
                </c:pt>
                <c:pt idx="9015">
                  <c:v>9.120441561212389E-2</c:v>
                </c:pt>
                <c:pt idx="9016">
                  <c:v>9.1257320043649059E-2</c:v>
                </c:pt>
                <c:pt idx="9017">
                  <c:v>9.1284319569225891E-2</c:v>
                </c:pt>
                <c:pt idx="9018">
                  <c:v>9.130605874691633E-2</c:v>
                </c:pt>
                <c:pt idx="9019">
                  <c:v>9.1344874247801133E-2</c:v>
                </c:pt>
                <c:pt idx="9020">
                  <c:v>9.1352980912356552E-2</c:v>
                </c:pt>
                <c:pt idx="9021">
                  <c:v>9.1364971497208458E-2</c:v>
                </c:pt>
                <c:pt idx="9022">
                  <c:v>9.1411734741604134E-2</c:v>
                </c:pt>
                <c:pt idx="9023">
                  <c:v>9.143482175044837E-2</c:v>
                </c:pt>
                <c:pt idx="9024">
                  <c:v>9.1508410338366986E-2</c:v>
                </c:pt>
                <c:pt idx="9025">
                  <c:v>9.1552609874478108E-2</c:v>
                </c:pt>
                <c:pt idx="9026">
                  <c:v>9.1582393317724886E-2</c:v>
                </c:pt>
                <c:pt idx="9027">
                  <c:v>9.1584943198235402E-2</c:v>
                </c:pt>
                <c:pt idx="9028">
                  <c:v>9.1617291689715774E-2</c:v>
                </c:pt>
                <c:pt idx="9029">
                  <c:v>9.1617310871703994E-2</c:v>
                </c:pt>
                <c:pt idx="9030">
                  <c:v>9.1660076279222125E-2</c:v>
                </c:pt>
                <c:pt idx="9031">
                  <c:v>9.1675154292848893E-2</c:v>
                </c:pt>
                <c:pt idx="9032">
                  <c:v>9.1692244360718211E-2</c:v>
                </c:pt>
                <c:pt idx="9033">
                  <c:v>9.1696304541925233E-2</c:v>
                </c:pt>
                <c:pt idx="9034">
                  <c:v>9.1708709983103764E-2</c:v>
                </c:pt>
                <c:pt idx="9035">
                  <c:v>9.1770779125857072E-2</c:v>
                </c:pt>
                <c:pt idx="9036">
                  <c:v>9.1828728039525132E-2</c:v>
                </c:pt>
                <c:pt idx="9037">
                  <c:v>9.1836298907615355E-2</c:v>
                </c:pt>
                <c:pt idx="9038">
                  <c:v>9.1862506426126256E-2</c:v>
                </c:pt>
                <c:pt idx="9039">
                  <c:v>9.1927785538596485E-2</c:v>
                </c:pt>
                <c:pt idx="9040">
                  <c:v>9.1946702385465207E-2</c:v>
                </c:pt>
                <c:pt idx="9041">
                  <c:v>9.196165689182112E-2</c:v>
                </c:pt>
                <c:pt idx="9042">
                  <c:v>9.199265591539163E-2</c:v>
                </c:pt>
                <c:pt idx="9043">
                  <c:v>9.2034771948064975E-2</c:v>
                </c:pt>
                <c:pt idx="9044">
                  <c:v>9.204270795561631E-2</c:v>
                </c:pt>
                <c:pt idx="9045">
                  <c:v>9.2049355015215273E-2</c:v>
                </c:pt>
                <c:pt idx="9046">
                  <c:v>9.2060582210250042E-2</c:v>
                </c:pt>
                <c:pt idx="9047">
                  <c:v>9.2069005068359022E-2</c:v>
                </c:pt>
                <c:pt idx="9048">
                  <c:v>9.2078757986272963E-2</c:v>
                </c:pt>
                <c:pt idx="9049">
                  <c:v>9.2089136960931572E-2</c:v>
                </c:pt>
                <c:pt idx="9050">
                  <c:v>9.2169235527155058E-2</c:v>
                </c:pt>
                <c:pt idx="9051">
                  <c:v>9.2176105852280088E-2</c:v>
                </c:pt>
                <c:pt idx="9052">
                  <c:v>9.2195343156974419E-2</c:v>
                </c:pt>
                <c:pt idx="9053">
                  <c:v>9.2224142509813589E-2</c:v>
                </c:pt>
                <c:pt idx="9054">
                  <c:v>9.2232904960534157E-2</c:v>
                </c:pt>
                <c:pt idx="9055">
                  <c:v>9.2234265466797805E-2</c:v>
                </c:pt>
                <c:pt idx="9056">
                  <c:v>9.2247833175369109E-2</c:v>
                </c:pt>
                <c:pt idx="9057">
                  <c:v>9.2294233836800021E-2</c:v>
                </c:pt>
                <c:pt idx="9058">
                  <c:v>9.2345625734776116E-2</c:v>
                </c:pt>
                <c:pt idx="9059">
                  <c:v>9.2354655376167827E-2</c:v>
                </c:pt>
                <c:pt idx="9060">
                  <c:v>9.2373074138253131E-2</c:v>
                </c:pt>
                <c:pt idx="9061">
                  <c:v>9.2430999101670741E-2</c:v>
                </c:pt>
                <c:pt idx="9062">
                  <c:v>9.2450015931471397E-2</c:v>
                </c:pt>
                <c:pt idx="9063">
                  <c:v>9.246282791007876E-2</c:v>
                </c:pt>
                <c:pt idx="9064">
                  <c:v>9.2465319149576342E-2</c:v>
                </c:pt>
                <c:pt idx="9065">
                  <c:v>9.2478098373290907E-2</c:v>
                </c:pt>
                <c:pt idx="9066">
                  <c:v>9.2512936561363279E-2</c:v>
                </c:pt>
                <c:pt idx="9067">
                  <c:v>9.2582822382502039E-2</c:v>
                </c:pt>
                <c:pt idx="9068">
                  <c:v>9.2608818168131934E-2</c:v>
                </c:pt>
                <c:pt idx="9069">
                  <c:v>9.2627707597035869E-2</c:v>
                </c:pt>
                <c:pt idx="9070">
                  <c:v>9.2640782597497084E-2</c:v>
                </c:pt>
                <c:pt idx="9071">
                  <c:v>9.2656365821599085E-2</c:v>
                </c:pt>
                <c:pt idx="9072">
                  <c:v>9.2676428513562614E-2</c:v>
                </c:pt>
                <c:pt idx="9073">
                  <c:v>9.2767301392910895E-2</c:v>
                </c:pt>
                <c:pt idx="9074">
                  <c:v>9.2768748683376367E-2</c:v>
                </c:pt>
                <c:pt idx="9075">
                  <c:v>9.2783746531740929E-2</c:v>
                </c:pt>
                <c:pt idx="9076">
                  <c:v>9.2794418955830071E-2</c:v>
                </c:pt>
                <c:pt idx="9077">
                  <c:v>9.2795138445699088E-2</c:v>
                </c:pt>
                <c:pt idx="9078">
                  <c:v>9.2830442424564508E-2</c:v>
                </c:pt>
                <c:pt idx="9079">
                  <c:v>9.2837900953668617E-2</c:v>
                </c:pt>
                <c:pt idx="9080">
                  <c:v>9.2847591000522645E-2</c:v>
                </c:pt>
                <c:pt idx="9081">
                  <c:v>9.285115565427482E-2</c:v>
                </c:pt>
                <c:pt idx="9082">
                  <c:v>9.2870996367933278E-2</c:v>
                </c:pt>
                <c:pt idx="9083">
                  <c:v>9.2898595033193976E-2</c:v>
                </c:pt>
                <c:pt idx="9084">
                  <c:v>9.2965370702050576E-2</c:v>
                </c:pt>
                <c:pt idx="9085">
                  <c:v>9.2971881171361348E-2</c:v>
                </c:pt>
                <c:pt idx="9086">
                  <c:v>9.3046323661841068E-2</c:v>
                </c:pt>
                <c:pt idx="9087">
                  <c:v>9.316519732679418E-2</c:v>
                </c:pt>
                <c:pt idx="9088">
                  <c:v>9.3175200919192847E-2</c:v>
                </c:pt>
                <c:pt idx="9089">
                  <c:v>9.3181220448740998E-2</c:v>
                </c:pt>
                <c:pt idx="9090">
                  <c:v>9.3192864954219967E-2</c:v>
                </c:pt>
                <c:pt idx="9091">
                  <c:v>9.3255749554914447E-2</c:v>
                </c:pt>
                <c:pt idx="9092">
                  <c:v>9.3274329375689691E-2</c:v>
                </c:pt>
                <c:pt idx="9093">
                  <c:v>9.3274810114055695E-2</c:v>
                </c:pt>
                <c:pt idx="9094">
                  <c:v>9.3277181387936281E-2</c:v>
                </c:pt>
                <c:pt idx="9095">
                  <c:v>9.3294586330030738E-2</c:v>
                </c:pt>
                <c:pt idx="9096">
                  <c:v>9.3321193802393676E-2</c:v>
                </c:pt>
                <c:pt idx="9097">
                  <c:v>9.346446846607237E-2</c:v>
                </c:pt>
                <c:pt idx="9098">
                  <c:v>9.3490286624993368E-2</c:v>
                </c:pt>
                <c:pt idx="9099">
                  <c:v>9.3507417687388017E-2</c:v>
                </c:pt>
                <c:pt idx="9100">
                  <c:v>9.3586042793083912E-2</c:v>
                </c:pt>
                <c:pt idx="9101">
                  <c:v>9.3594538285340256E-2</c:v>
                </c:pt>
                <c:pt idx="9102">
                  <c:v>9.3596046429259561E-2</c:v>
                </c:pt>
                <c:pt idx="9103">
                  <c:v>9.3684877401676303E-2</c:v>
                </c:pt>
                <c:pt idx="9104">
                  <c:v>9.3745677993491094E-2</c:v>
                </c:pt>
                <c:pt idx="9105">
                  <c:v>9.379195833747267E-2</c:v>
                </c:pt>
                <c:pt idx="9106">
                  <c:v>9.3823876628508884E-2</c:v>
                </c:pt>
                <c:pt idx="9107">
                  <c:v>9.38442091984939E-2</c:v>
                </c:pt>
                <c:pt idx="9108">
                  <c:v>9.3861792490091522E-2</c:v>
                </c:pt>
                <c:pt idx="9109">
                  <c:v>9.3877609784980942E-2</c:v>
                </c:pt>
                <c:pt idx="9110">
                  <c:v>9.3921420748221074E-2</c:v>
                </c:pt>
                <c:pt idx="9111">
                  <c:v>9.3933765084302401E-2</c:v>
                </c:pt>
                <c:pt idx="9112">
                  <c:v>9.3941565067785948E-2</c:v>
                </c:pt>
                <c:pt idx="9113">
                  <c:v>9.3985509613360385E-2</c:v>
                </c:pt>
                <c:pt idx="9114">
                  <c:v>9.4032468536559666E-2</c:v>
                </c:pt>
                <c:pt idx="9115">
                  <c:v>9.4071491932386619E-2</c:v>
                </c:pt>
                <c:pt idx="9116">
                  <c:v>9.4077431528346356E-2</c:v>
                </c:pt>
                <c:pt idx="9117">
                  <c:v>9.4096520840620146E-2</c:v>
                </c:pt>
                <c:pt idx="9118">
                  <c:v>9.41022384389536E-2</c:v>
                </c:pt>
                <c:pt idx="9119">
                  <c:v>9.4127584573791667E-2</c:v>
                </c:pt>
                <c:pt idx="9120">
                  <c:v>9.4132805308973611E-2</c:v>
                </c:pt>
                <c:pt idx="9121">
                  <c:v>9.4141607674208538E-2</c:v>
                </c:pt>
                <c:pt idx="9122">
                  <c:v>9.4168420439947997E-2</c:v>
                </c:pt>
                <c:pt idx="9123">
                  <c:v>9.4179750780361449E-2</c:v>
                </c:pt>
                <c:pt idx="9124">
                  <c:v>9.4200409620445402E-2</c:v>
                </c:pt>
                <c:pt idx="9125">
                  <c:v>9.4213829239217839E-2</c:v>
                </c:pt>
                <c:pt idx="9126">
                  <c:v>9.4214305684026112E-2</c:v>
                </c:pt>
                <c:pt idx="9127">
                  <c:v>9.4297399499832402E-2</c:v>
                </c:pt>
                <c:pt idx="9128">
                  <c:v>9.4307960227946408E-2</c:v>
                </c:pt>
                <c:pt idx="9129">
                  <c:v>9.4335881301415681E-2</c:v>
                </c:pt>
                <c:pt idx="9130">
                  <c:v>9.4346531965448399E-2</c:v>
                </c:pt>
                <c:pt idx="9131">
                  <c:v>9.4392244528600067E-2</c:v>
                </c:pt>
                <c:pt idx="9132">
                  <c:v>9.4402266203935215E-2</c:v>
                </c:pt>
                <c:pt idx="9133">
                  <c:v>9.4444270154823151E-2</c:v>
                </c:pt>
                <c:pt idx="9134">
                  <c:v>9.4499689057414571E-2</c:v>
                </c:pt>
                <c:pt idx="9135">
                  <c:v>9.45252421652234E-2</c:v>
                </c:pt>
                <c:pt idx="9136">
                  <c:v>9.4556557316207934E-2</c:v>
                </c:pt>
                <c:pt idx="9137">
                  <c:v>9.4558961705759836E-2</c:v>
                </c:pt>
                <c:pt idx="9138">
                  <c:v>9.4570177763124263E-2</c:v>
                </c:pt>
                <c:pt idx="9139">
                  <c:v>9.4580110280781282E-2</c:v>
                </c:pt>
                <c:pt idx="9140">
                  <c:v>9.463923318859524E-2</c:v>
                </c:pt>
                <c:pt idx="9141">
                  <c:v>9.4644695854377847E-2</c:v>
                </c:pt>
                <c:pt idx="9142">
                  <c:v>9.4662293011399168E-2</c:v>
                </c:pt>
                <c:pt idx="9143">
                  <c:v>9.4675985985901434E-2</c:v>
                </c:pt>
                <c:pt idx="9144">
                  <c:v>9.4711460945892556E-2</c:v>
                </c:pt>
                <c:pt idx="9145">
                  <c:v>9.4773769547020104E-2</c:v>
                </c:pt>
                <c:pt idx="9146">
                  <c:v>9.4786961316762008E-2</c:v>
                </c:pt>
                <c:pt idx="9147">
                  <c:v>9.4798805791437069E-2</c:v>
                </c:pt>
                <c:pt idx="9148">
                  <c:v>9.4820494980639269E-2</c:v>
                </c:pt>
                <c:pt idx="9149">
                  <c:v>9.4898915420521535E-2</c:v>
                </c:pt>
                <c:pt idx="9150">
                  <c:v>9.4906225634078689E-2</c:v>
                </c:pt>
                <c:pt idx="9151">
                  <c:v>9.49257458704309E-2</c:v>
                </c:pt>
                <c:pt idx="9152">
                  <c:v>9.5016270707389161E-2</c:v>
                </c:pt>
                <c:pt idx="9153">
                  <c:v>9.5060970153945323E-2</c:v>
                </c:pt>
                <c:pt idx="9154">
                  <c:v>9.5085744619888724E-2</c:v>
                </c:pt>
                <c:pt idx="9155">
                  <c:v>9.5105503805372305E-2</c:v>
                </c:pt>
                <c:pt idx="9156">
                  <c:v>9.5118302666358012E-2</c:v>
                </c:pt>
                <c:pt idx="9157">
                  <c:v>9.5127259918915241E-2</c:v>
                </c:pt>
                <c:pt idx="9158">
                  <c:v>9.5141238955006369E-2</c:v>
                </c:pt>
                <c:pt idx="9159">
                  <c:v>9.5153658558997156E-2</c:v>
                </c:pt>
                <c:pt idx="9160">
                  <c:v>9.5171744065721153E-2</c:v>
                </c:pt>
                <c:pt idx="9161">
                  <c:v>9.5172393027632252E-2</c:v>
                </c:pt>
                <c:pt idx="9162">
                  <c:v>9.5219931249214795E-2</c:v>
                </c:pt>
                <c:pt idx="9163">
                  <c:v>9.5262111528847893E-2</c:v>
                </c:pt>
                <c:pt idx="9164">
                  <c:v>9.5277200916833227E-2</c:v>
                </c:pt>
                <c:pt idx="9165">
                  <c:v>9.5279741024446807E-2</c:v>
                </c:pt>
                <c:pt idx="9166">
                  <c:v>9.5296945671938138E-2</c:v>
                </c:pt>
                <c:pt idx="9167">
                  <c:v>9.5313782182889106E-2</c:v>
                </c:pt>
                <c:pt idx="9168">
                  <c:v>9.5321128828200541E-2</c:v>
                </c:pt>
                <c:pt idx="9169">
                  <c:v>9.5343580431234143E-2</c:v>
                </c:pt>
                <c:pt idx="9170">
                  <c:v>9.5425221204663568E-2</c:v>
                </c:pt>
                <c:pt idx="9171">
                  <c:v>9.5457768263519815E-2</c:v>
                </c:pt>
                <c:pt idx="9172">
                  <c:v>9.546488122668384E-2</c:v>
                </c:pt>
                <c:pt idx="9173">
                  <c:v>9.546630901104658E-2</c:v>
                </c:pt>
                <c:pt idx="9174">
                  <c:v>9.547284865786998E-2</c:v>
                </c:pt>
                <c:pt idx="9175">
                  <c:v>9.5475131191303575E-2</c:v>
                </c:pt>
                <c:pt idx="9176">
                  <c:v>9.5539040632427685E-2</c:v>
                </c:pt>
                <c:pt idx="9177">
                  <c:v>9.5615375005471348E-2</c:v>
                </c:pt>
                <c:pt idx="9178">
                  <c:v>9.5616577266432357E-2</c:v>
                </c:pt>
                <c:pt idx="9179">
                  <c:v>9.5625376284057317E-2</c:v>
                </c:pt>
                <c:pt idx="9180">
                  <c:v>9.5638733623377936E-2</c:v>
                </c:pt>
                <c:pt idx="9181">
                  <c:v>9.5694630284843596E-2</c:v>
                </c:pt>
                <c:pt idx="9182">
                  <c:v>9.5718403186974665E-2</c:v>
                </c:pt>
                <c:pt idx="9183">
                  <c:v>9.5731253752944001E-2</c:v>
                </c:pt>
                <c:pt idx="9184">
                  <c:v>9.5745260258583764E-2</c:v>
                </c:pt>
                <c:pt idx="9185">
                  <c:v>9.5746815630208371E-2</c:v>
                </c:pt>
                <c:pt idx="9186">
                  <c:v>9.5765370474845124E-2</c:v>
                </c:pt>
                <c:pt idx="9187">
                  <c:v>9.5799914492040505E-2</c:v>
                </c:pt>
                <c:pt idx="9188">
                  <c:v>9.5826115673379952E-2</c:v>
                </c:pt>
                <c:pt idx="9189">
                  <c:v>9.5830137092132839E-2</c:v>
                </c:pt>
                <c:pt idx="9190">
                  <c:v>9.5846529938990122E-2</c:v>
                </c:pt>
                <c:pt idx="9191">
                  <c:v>9.584742386873546E-2</c:v>
                </c:pt>
                <c:pt idx="9192">
                  <c:v>9.588713665073656E-2</c:v>
                </c:pt>
                <c:pt idx="9193">
                  <c:v>9.5971357936525559E-2</c:v>
                </c:pt>
                <c:pt idx="9194">
                  <c:v>9.6040954278478585E-2</c:v>
                </c:pt>
                <c:pt idx="9195">
                  <c:v>9.6047170889605793E-2</c:v>
                </c:pt>
                <c:pt idx="9196">
                  <c:v>9.6078372990157312E-2</c:v>
                </c:pt>
                <c:pt idx="9197">
                  <c:v>9.6095750682369863E-2</c:v>
                </c:pt>
                <c:pt idx="9198">
                  <c:v>9.6141273083659939E-2</c:v>
                </c:pt>
                <c:pt idx="9199">
                  <c:v>9.6148560860927157E-2</c:v>
                </c:pt>
                <c:pt idx="9200">
                  <c:v>9.6195742653505611E-2</c:v>
                </c:pt>
                <c:pt idx="9201">
                  <c:v>9.6205013990208865E-2</c:v>
                </c:pt>
                <c:pt idx="9202">
                  <c:v>9.6220421112272803E-2</c:v>
                </c:pt>
                <c:pt idx="9203">
                  <c:v>9.6244408194303466E-2</c:v>
                </c:pt>
                <c:pt idx="9204">
                  <c:v>9.6295522636671294E-2</c:v>
                </c:pt>
                <c:pt idx="9205">
                  <c:v>9.6316367149658522E-2</c:v>
                </c:pt>
                <c:pt idx="9206">
                  <c:v>9.6361400185674517E-2</c:v>
                </c:pt>
                <c:pt idx="9207">
                  <c:v>9.6366430627360833E-2</c:v>
                </c:pt>
                <c:pt idx="9208">
                  <c:v>9.6377400588150586E-2</c:v>
                </c:pt>
                <c:pt idx="9209">
                  <c:v>9.6409300412914956E-2</c:v>
                </c:pt>
                <c:pt idx="9210">
                  <c:v>9.6415347796327655E-2</c:v>
                </c:pt>
                <c:pt idx="9211">
                  <c:v>9.6455683010654436E-2</c:v>
                </c:pt>
                <c:pt idx="9212">
                  <c:v>9.6491716772265423E-2</c:v>
                </c:pt>
                <c:pt idx="9213">
                  <c:v>9.650200695037503E-2</c:v>
                </c:pt>
                <c:pt idx="9214">
                  <c:v>9.6511281815324867E-2</c:v>
                </c:pt>
                <c:pt idx="9215">
                  <c:v>9.6522774672016309E-2</c:v>
                </c:pt>
                <c:pt idx="9216">
                  <c:v>9.6540970500913925E-2</c:v>
                </c:pt>
                <c:pt idx="9217">
                  <c:v>9.658259736458108E-2</c:v>
                </c:pt>
                <c:pt idx="9218">
                  <c:v>9.6582916829145882E-2</c:v>
                </c:pt>
                <c:pt idx="9219">
                  <c:v>9.6608710963354216E-2</c:v>
                </c:pt>
                <c:pt idx="9220">
                  <c:v>9.6678345310923675E-2</c:v>
                </c:pt>
                <c:pt idx="9221">
                  <c:v>9.6692074767540159E-2</c:v>
                </c:pt>
                <c:pt idx="9222">
                  <c:v>9.6718522843464161E-2</c:v>
                </c:pt>
                <c:pt idx="9223">
                  <c:v>9.6774808559302983E-2</c:v>
                </c:pt>
                <c:pt idx="9224">
                  <c:v>9.6837311305315366E-2</c:v>
                </c:pt>
                <c:pt idx="9225">
                  <c:v>9.685875912222186E-2</c:v>
                </c:pt>
                <c:pt idx="9226">
                  <c:v>9.691316590245469E-2</c:v>
                </c:pt>
                <c:pt idx="9227">
                  <c:v>9.6925235505987528E-2</c:v>
                </c:pt>
                <c:pt idx="9228">
                  <c:v>9.6926094934614682E-2</c:v>
                </c:pt>
                <c:pt idx="9229">
                  <c:v>9.6932790347546094E-2</c:v>
                </c:pt>
                <c:pt idx="9230">
                  <c:v>9.6944239648024677E-2</c:v>
                </c:pt>
                <c:pt idx="9231">
                  <c:v>9.6970254363803798E-2</c:v>
                </c:pt>
                <c:pt idx="9232">
                  <c:v>9.6977598762273187E-2</c:v>
                </c:pt>
                <c:pt idx="9233">
                  <c:v>9.6993900659510635E-2</c:v>
                </c:pt>
                <c:pt idx="9234">
                  <c:v>9.7056963402000207E-2</c:v>
                </c:pt>
                <c:pt idx="9235">
                  <c:v>9.7115410470205665E-2</c:v>
                </c:pt>
                <c:pt idx="9236">
                  <c:v>9.7130519125915971E-2</c:v>
                </c:pt>
                <c:pt idx="9237">
                  <c:v>9.7145690076668956E-2</c:v>
                </c:pt>
                <c:pt idx="9238">
                  <c:v>9.7205785282683532E-2</c:v>
                </c:pt>
                <c:pt idx="9239">
                  <c:v>9.7211713269066635E-2</c:v>
                </c:pt>
                <c:pt idx="9240">
                  <c:v>9.7246885806478778E-2</c:v>
                </c:pt>
                <c:pt idx="9241">
                  <c:v>9.7250255479201853E-2</c:v>
                </c:pt>
                <c:pt idx="9242">
                  <c:v>9.7259924076698923E-2</c:v>
                </c:pt>
                <c:pt idx="9243">
                  <c:v>9.7309966259493841E-2</c:v>
                </c:pt>
                <c:pt idx="9244">
                  <c:v>9.7350739284553178E-2</c:v>
                </c:pt>
                <c:pt idx="9245">
                  <c:v>9.7371176489022604E-2</c:v>
                </c:pt>
                <c:pt idx="9246">
                  <c:v>9.7394556234038365E-2</c:v>
                </c:pt>
                <c:pt idx="9247">
                  <c:v>9.7472269640999976E-2</c:v>
                </c:pt>
                <c:pt idx="9248">
                  <c:v>9.7480842856615624E-2</c:v>
                </c:pt>
                <c:pt idx="9249">
                  <c:v>9.7485820732914563E-2</c:v>
                </c:pt>
                <c:pt idx="9250">
                  <c:v>9.7497592326176052E-2</c:v>
                </c:pt>
                <c:pt idx="9251">
                  <c:v>9.7554836143263435E-2</c:v>
                </c:pt>
                <c:pt idx="9252">
                  <c:v>9.7578918839807072E-2</c:v>
                </c:pt>
                <c:pt idx="9253">
                  <c:v>9.7588772524003886E-2</c:v>
                </c:pt>
                <c:pt idx="9254">
                  <c:v>9.7648154802582043E-2</c:v>
                </c:pt>
                <c:pt idx="9255">
                  <c:v>9.7650321426598019E-2</c:v>
                </c:pt>
                <c:pt idx="9256">
                  <c:v>9.765302269580034E-2</c:v>
                </c:pt>
                <c:pt idx="9257">
                  <c:v>9.7668444215040395E-2</c:v>
                </c:pt>
                <c:pt idx="9258">
                  <c:v>9.7767662867173755E-2</c:v>
                </c:pt>
                <c:pt idx="9259">
                  <c:v>9.7804859852480774E-2</c:v>
                </c:pt>
                <c:pt idx="9260">
                  <c:v>9.7809043222643943E-2</c:v>
                </c:pt>
                <c:pt idx="9261">
                  <c:v>9.785151732455688E-2</c:v>
                </c:pt>
                <c:pt idx="9262">
                  <c:v>9.7866227551825613E-2</c:v>
                </c:pt>
                <c:pt idx="9263">
                  <c:v>9.7870232963355619E-2</c:v>
                </c:pt>
                <c:pt idx="9264">
                  <c:v>9.7872909902230631E-2</c:v>
                </c:pt>
                <c:pt idx="9265">
                  <c:v>9.7895131893824816E-2</c:v>
                </c:pt>
                <c:pt idx="9266">
                  <c:v>9.791912819973958E-2</c:v>
                </c:pt>
                <c:pt idx="9267">
                  <c:v>9.7938133292579277E-2</c:v>
                </c:pt>
                <c:pt idx="9268">
                  <c:v>9.7958673280824193E-2</c:v>
                </c:pt>
                <c:pt idx="9269">
                  <c:v>9.7986029231015292E-2</c:v>
                </c:pt>
                <c:pt idx="9270">
                  <c:v>9.7994519309845485E-2</c:v>
                </c:pt>
                <c:pt idx="9271">
                  <c:v>9.8003903914694268E-2</c:v>
                </c:pt>
                <c:pt idx="9272">
                  <c:v>9.8035649760663146E-2</c:v>
                </c:pt>
                <c:pt idx="9273">
                  <c:v>9.8035905178923244E-2</c:v>
                </c:pt>
                <c:pt idx="9274">
                  <c:v>9.80602685244365E-2</c:v>
                </c:pt>
                <c:pt idx="9275">
                  <c:v>9.8062868304392703E-2</c:v>
                </c:pt>
                <c:pt idx="9276">
                  <c:v>9.8145566932779094E-2</c:v>
                </c:pt>
                <c:pt idx="9277">
                  <c:v>9.8240777051009864E-2</c:v>
                </c:pt>
                <c:pt idx="9278">
                  <c:v>9.8243677643006233E-2</c:v>
                </c:pt>
                <c:pt idx="9279">
                  <c:v>9.8304140284906971E-2</c:v>
                </c:pt>
                <c:pt idx="9280">
                  <c:v>9.8306128864910525E-2</c:v>
                </c:pt>
                <c:pt idx="9281">
                  <c:v>9.8331037997011261E-2</c:v>
                </c:pt>
                <c:pt idx="9282">
                  <c:v>9.839617114688548E-2</c:v>
                </c:pt>
                <c:pt idx="9283">
                  <c:v>9.8421931911055749E-2</c:v>
                </c:pt>
                <c:pt idx="9284">
                  <c:v>9.843666761689307E-2</c:v>
                </c:pt>
                <c:pt idx="9285">
                  <c:v>9.8540670339537506E-2</c:v>
                </c:pt>
                <c:pt idx="9286">
                  <c:v>9.8564489705859959E-2</c:v>
                </c:pt>
                <c:pt idx="9287">
                  <c:v>9.8604009420761862E-2</c:v>
                </c:pt>
                <c:pt idx="9288">
                  <c:v>9.8668677978468011E-2</c:v>
                </c:pt>
                <c:pt idx="9289">
                  <c:v>9.8670913410455308E-2</c:v>
                </c:pt>
                <c:pt idx="9290">
                  <c:v>9.8709967426177769E-2</c:v>
                </c:pt>
                <c:pt idx="9291">
                  <c:v>9.8761355246533178E-2</c:v>
                </c:pt>
                <c:pt idx="9292">
                  <c:v>9.8793542365951836E-2</c:v>
                </c:pt>
                <c:pt idx="9293">
                  <c:v>9.8817369938606792E-2</c:v>
                </c:pt>
                <c:pt idx="9294">
                  <c:v>9.8830184005013644E-2</c:v>
                </c:pt>
                <c:pt idx="9295">
                  <c:v>9.8861508750344607E-2</c:v>
                </c:pt>
                <c:pt idx="9296">
                  <c:v>9.8931871934227145E-2</c:v>
                </c:pt>
                <c:pt idx="9297">
                  <c:v>9.8949660995759858E-2</c:v>
                </c:pt>
                <c:pt idx="9298">
                  <c:v>9.8959756975396829E-2</c:v>
                </c:pt>
                <c:pt idx="9299">
                  <c:v>9.8990524692355475E-2</c:v>
                </c:pt>
                <c:pt idx="9300">
                  <c:v>9.9023450239131394E-2</c:v>
                </c:pt>
                <c:pt idx="9301">
                  <c:v>9.9037331599959533E-2</c:v>
                </c:pt>
                <c:pt idx="9302">
                  <c:v>9.9135494132787771E-2</c:v>
                </c:pt>
                <c:pt idx="9303">
                  <c:v>9.9266843497836321E-2</c:v>
                </c:pt>
                <c:pt idx="9304">
                  <c:v>9.9275334000912041E-2</c:v>
                </c:pt>
                <c:pt idx="9305">
                  <c:v>9.9309776446871334E-2</c:v>
                </c:pt>
                <c:pt idx="9306">
                  <c:v>9.9326033930185353E-2</c:v>
                </c:pt>
                <c:pt idx="9307">
                  <c:v>9.9355094029152324E-2</c:v>
                </c:pt>
                <c:pt idx="9308">
                  <c:v>9.935932259068081E-2</c:v>
                </c:pt>
                <c:pt idx="9309">
                  <c:v>9.9461707983837355E-2</c:v>
                </c:pt>
                <c:pt idx="9310">
                  <c:v>9.9510205432278731E-2</c:v>
                </c:pt>
                <c:pt idx="9311">
                  <c:v>9.9563584028501184E-2</c:v>
                </c:pt>
                <c:pt idx="9312">
                  <c:v>9.9567743311323786E-2</c:v>
                </c:pt>
                <c:pt idx="9313">
                  <c:v>9.9594428111488664E-2</c:v>
                </c:pt>
                <c:pt idx="9314">
                  <c:v>9.9630545065863441E-2</c:v>
                </c:pt>
                <c:pt idx="9315">
                  <c:v>9.9655733253186884E-2</c:v>
                </c:pt>
                <c:pt idx="9316">
                  <c:v>9.9682489276610164E-2</c:v>
                </c:pt>
                <c:pt idx="9317">
                  <c:v>9.9704789957046014E-2</c:v>
                </c:pt>
                <c:pt idx="9318">
                  <c:v>9.9750558225574437E-2</c:v>
                </c:pt>
                <c:pt idx="9319">
                  <c:v>9.9770044131252122E-2</c:v>
                </c:pt>
                <c:pt idx="9320">
                  <c:v>9.9784238272738968E-2</c:v>
                </c:pt>
                <c:pt idx="9321">
                  <c:v>9.9829963466876226E-2</c:v>
                </c:pt>
                <c:pt idx="9322">
                  <c:v>9.989613025949251E-2</c:v>
                </c:pt>
                <c:pt idx="9323">
                  <c:v>9.9917729378562692E-2</c:v>
                </c:pt>
                <c:pt idx="9324">
                  <c:v>9.9928122406843567E-2</c:v>
                </c:pt>
                <c:pt idx="9325">
                  <c:v>9.9959005220514818E-2</c:v>
                </c:pt>
                <c:pt idx="9326">
                  <c:v>9.9967145689204617E-2</c:v>
                </c:pt>
                <c:pt idx="9327">
                  <c:v>0.10001919114577995</c:v>
                </c:pt>
                <c:pt idx="9328">
                  <c:v>0.10001958988966986</c:v>
                </c:pt>
                <c:pt idx="9329">
                  <c:v>0.10008658693360517</c:v>
                </c:pt>
                <c:pt idx="9330">
                  <c:v>0.100119858199746</c:v>
                </c:pt>
                <c:pt idx="9331">
                  <c:v>0.10014826706639202</c:v>
                </c:pt>
                <c:pt idx="9332">
                  <c:v>0.10022193764217424</c:v>
                </c:pt>
                <c:pt idx="9333">
                  <c:v>0.10026000854409367</c:v>
                </c:pt>
                <c:pt idx="9334">
                  <c:v>0.10026476980483978</c:v>
                </c:pt>
                <c:pt idx="9335">
                  <c:v>0.10028611085324601</c:v>
                </c:pt>
                <c:pt idx="9336">
                  <c:v>0.10029934502808158</c:v>
                </c:pt>
                <c:pt idx="9337">
                  <c:v>0.10031324347243475</c:v>
                </c:pt>
                <c:pt idx="9338">
                  <c:v>0.1003196518030578</c:v>
                </c:pt>
                <c:pt idx="9339">
                  <c:v>0.10045630500746583</c:v>
                </c:pt>
                <c:pt idx="9340">
                  <c:v>0.10047226244768193</c:v>
                </c:pt>
                <c:pt idx="9341">
                  <c:v>0.10058117184385251</c:v>
                </c:pt>
                <c:pt idx="9342">
                  <c:v>0.10058267608259919</c:v>
                </c:pt>
                <c:pt idx="9343">
                  <c:v>0.10058282494750448</c:v>
                </c:pt>
                <c:pt idx="9344">
                  <c:v>0.10059021387630684</c:v>
                </c:pt>
                <c:pt idx="9345">
                  <c:v>0.10061799778368186</c:v>
                </c:pt>
                <c:pt idx="9346">
                  <c:v>0.10062134609385609</c:v>
                </c:pt>
                <c:pt idx="9347">
                  <c:v>0.10062620327041349</c:v>
                </c:pt>
                <c:pt idx="9348">
                  <c:v>0.10067513507907644</c:v>
                </c:pt>
                <c:pt idx="9349">
                  <c:v>0.10073978912293824</c:v>
                </c:pt>
                <c:pt idx="9350">
                  <c:v>0.1008623229745973</c:v>
                </c:pt>
                <c:pt idx="9351">
                  <c:v>0.10088902628910779</c:v>
                </c:pt>
                <c:pt idx="9352">
                  <c:v>0.10089270448480847</c:v>
                </c:pt>
                <c:pt idx="9353">
                  <c:v>0.10089909898901595</c:v>
                </c:pt>
                <c:pt idx="9354">
                  <c:v>0.10093799783886404</c:v>
                </c:pt>
                <c:pt idx="9355">
                  <c:v>0.10101161598455799</c:v>
                </c:pt>
                <c:pt idx="9356">
                  <c:v>0.10107069874498364</c:v>
                </c:pt>
                <c:pt idx="9357">
                  <c:v>0.10112046271076469</c:v>
                </c:pt>
                <c:pt idx="9358">
                  <c:v>0.10113725186252376</c:v>
                </c:pt>
                <c:pt idx="9359">
                  <c:v>0.10136407476662157</c:v>
                </c:pt>
                <c:pt idx="9360">
                  <c:v>0.10138171001416074</c:v>
                </c:pt>
                <c:pt idx="9361">
                  <c:v>0.10141377477446567</c:v>
                </c:pt>
                <c:pt idx="9362">
                  <c:v>0.10141401178116971</c:v>
                </c:pt>
                <c:pt idx="9363">
                  <c:v>0.10141545474922165</c:v>
                </c:pt>
                <c:pt idx="9364">
                  <c:v>0.10150511423697828</c:v>
                </c:pt>
                <c:pt idx="9365">
                  <c:v>0.10151050317173071</c:v>
                </c:pt>
                <c:pt idx="9366">
                  <c:v>0.10151914983839516</c:v>
                </c:pt>
                <c:pt idx="9367">
                  <c:v>0.10153842231090393</c:v>
                </c:pt>
                <c:pt idx="9368">
                  <c:v>0.10156338898291217</c:v>
                </c:pt>
                <c:pt idx="9369">
                  <c:v>0.10162586752172054</c:v>
                </c:pt>
                <c:pt idx="9370">
                  <c:v>0.10164571175643689</c:v>
                </c:pt>
                <c:pt idx="9371">
                  <c:v>0.1016679754828258</c:v>
                </c:pt>
                <c:pt idx="9372">
                  <c:v>0.10171340509217219</c:v>
                </c:pt>
                <c:pt idx="9373">
                  <c:v>0.10172517887999355</c:v>
                </c:pt>
                <c:pt idx="9374">
                  <c:v>0.1017485152979718</c:v>
                </c:pt>
                <c:pt idx="9375">
                  <c:v>0.10178939080412297</c:v>
                </c:pt>
                <c:pt idx="9376">
                  <c:v>0.10179298576371631</c:v>
                </c:pt>
                <c:pt idx="9377">
                  <c:v>0.10181787701091172</c:v>
                </c:pt>
                <c:pt idx="9378">
                  <c:v>0.10190271773682591</c:v>
                </c:pt>
                <c:pt idx="9379">
                  <c:v>0.10192495127660939</c:v>
                </c:pt>
                <c:pt idx="9380">
                  <c:v>0.1019757455797452</c:v>
                </c:pt>
                <c:pt idx="9381">
                  <c:v>0.10198820814807452</c:v>
                </c:pt>
                <c:pt idx="9382">
                  <c:v>0.10202651112657146</c:v>
                </c:pt>
                <c:pt idx="9383">
                  <c:v>0.10207268215210408</c:v>
                </c:pt>
                <c:pt idx="9384">
                  <c:v>0.10207904910502985</c:v>
                </c:pt>
                <c:pt idx="9385">
                  <c:v>0.10212385777222099</c:v>
                </c:pt>
                <c:pt idx="9386">
                  <c:v>0.10214735852434775</c:v>
                </c:pt>
                <c:pt idx="9387">
                  <c:v>0.10216214831153358</c:v>
                </c:pt>
                <c:pt idx="9388">
                  <c:v>0.10218335985298888</c:v>
                </c:pt>
                <c:pt idx="9389">
                  <c:v>0.10221155664697057</c:v>
                </c:pt>
                <c:pt idx="9390">
                  <c:v>0.10229281290990255</c:v>
                </c:pt>
                <c:pt idx="9391">
                  <c:v>0.10234984585025253</c:v>
                </c:pt>
                <c:pt idx="9392">
                  <c:v>0.10234999133425493</c:v>
                </c:pt>
                <c:pt idx="9393">
                  <c:v>0.10236980290805908</c:v>
                </c:pt>
                <c:pt idx="9394">
                  <c:v>0.10243171735543899</c:v>
                </c:pt>
                <c:pt idx="9395">
                  <c:v>0.10245557860730847</c:v>
                </c:pt>
                <c:pt idx="9396">
                  <c:v>0.1025296834171987</c:v>
                </c:pt>
                <c:pt idx="9397">
                  <c:v>0.10254730353632291</c:v>
                </c:pt>
                <c:pt idx="9398">
                  <c:v>0.10260649654845366</c:v>
                </c:pt>
                <c:pt idx="9399">
                  <c:v>0.102710677341737</c:v>
                </c:pt>
                <c:pt idx="9400">
                  <c:v>0.10272572318662077</c:v>
                </c:pt>
                <c:pt idx="9401">
                  <c:v>0.10281669465878629</c:v>
                </c:pt>
                <c:pt idx="9402">
                  <c:v>0.10299708226770843</c:v>
                </c:pt>
                <c:pt idx="9403">
                  <c:v>0.10300513973913716</c:v>
                </c:pt>
                <c:pt idx="9404">
                  <c:v>0.10305529198645358</c:v>
                </c:pt>
                <c:pt idx="9405">
                  <c:v>0.10306214921812185</c:v>
                </c:pt>
                <c:pt idx="9406">
                  <c:v>0.10307736647101029</c:v>
                </c:pt>
                <c:pt idx="9407">
                  <c:v>0.10317580232311352</c:v>
                </c:pt>
                <c:pt idx="9408">
                  <c:v>0.10329670533921975</c:v>
                </c:pt>
                <c:pt idx="9409">
                  <c:v>0.10329847919782975</c:v>
                </c:pt>
                <c:pt idx="9410">
                  <c:v>0.10342884340994862</c:v>
                </c:pt>
                <c:pt idx="9411">
                  <c:v>0.10351239317379535</c:v>
                </c:pt>
                <c:pt idx="9412">
                  <c:v>0.10356970003244093</c:v>
                </c:pt>
                <c:pt idx="9413">
                  <c:v>0.10362401689083622</c:v>
                </c:pt>
                <c:pt idx="9414">
                  <c:v>0.10364796164383527</c:v>
                </c:pt>
                <c:pt idx="9415">
                  <c:v>0.10365518937158624</c:v>
                </c:pt>
                <c:pt idx="9416">
                  <c:v>0.10366320759306147</c:v>
                </c:pt>
                <c:pt idx="9417">
                  <c:v>0.10367715894508422</c:v>
                </c:pt>
                <c:pt idx="9418">
                  <c:v>0.10382516037523093</c:v>
                </c:pt>
                <c:pt idx="9419">
                  <c:v>0.10385003603337783</c:v>
                </c:pt>
                <c:pt idx="9420">
                  <c:v>0.10385785155347249</c:v>
                </c:pt>
                <c:pt idx="9421">
                  <c:v>0.10387330915740622</c:v>
                </c:pt>
                <c:pt idx="9422">
                  <c:v>0.1039268677304297</c:v>
                </c:pt>
                <c:pt idx="9423">
                  <c:v>0.10395710837105088</c:v>
                </c:pt>
                <c:pt idx="9424">
                  <c:v>0.1040378835647453</c:v>
                </c:pt>
                <c:pt idx="9425">
                  <c:v>0.10405786176240328</c:v>
                </c:pt>
                <c:pt idx="9426">
                  <c:v>0.10405949635244505</c:v>
                </c:pt>
                <c:pt idx="9427">
                  <c:v>0.10408723065417202</c:v>
                </c:pt>
                <c:pt idx="9428">
                  <c:v>0.1041009711816232</c:v>
                </c:pt>
                <c:pt idx="9429">
                  <c:v>0.10413403822932277</c:v>
                </c:pt>
                <c:pt idx="9430">
                  <c:v>0.10415132465572396</c:v>
                </c:pt>
                <c:pt idx="9431">
                  <c:v>0.10419723767469491</c:v>
                </c:pt>
                <c:pt idx="9432">
                  <c:v>0.10421146585144814</c:v>
                </c:pt>
                <c:pt idx="9433">
                  <c:v>0.10425090598123155</c:v>
                </c:pt>
                <c:pt idx="9434">
                  <c:v>0.10428339457498548</c:v>
                </c:pt>
                <c:pt idx="9435">
                  <c:v>0.10429763240873169</c:v>
                </c:pt>
                <c:pt idx="9436">
                  <c:v>0.10433079968254777</c:v>
                </c:pt>
                <c:pt idx="9437">
                  <c:v>0.10435981234906233</c:v>
                </c:pt>
                <c:pt idx="9438">
                  <c:v>0.10438955999178123</c:v>
                </c:pt>
                <c:pt idx="9439">
                  <c:v>0.10441949054737543</c:v>
                </c:pt>
                <c:pt idx="9440">
                  <c:v>0.10442688110134468</c:v>
                </c:pt>
                <c:pt idx="9441">
                  <c:v>0.10444509345111697</c:v>
                </c:pt>
                <c:pt idx="9442">
                  <c:v>0.10445624882921956</c:v>
                </c:pt>
                <c:pt idx="9443">
                  <c:v>0.10447504678435937</c:v>
                </c:pt>
                <c:pt idx="9444">
                  <c:v>0.10454390004020087</c:v>
                </c:pt>
                <c:pt idx="9445">
                  <c:v>0.10459374194103233</c:v>
                </c:pt>
                <c:pt idx="9446">
                  <c:v>0.1046007491127392</c:v>
                </c:pt>
                <c:pt idx="9447">
                  <c:v>0.10461185912477999</c:v>
                </c:pt>
                <c:pt idx="9448">
                  <c:v>0.10463187431318</c:v>
                </c:pt>
                <c:pt idx="9449">
                  <c:v>0.1047018472322685</c:v>
                </c:pt>
                <c:pt idx="9450">
                  <c:v>0.10480161534690002</c:v>
                </c:pt>
                <c:pt idx="9451">
                  <c:v>0.10482063595490132</c:v>
                </c:pt>
                <c:pt idx="9452">
                  <c:v>0.10492120842272534</c:v>
                </c:pt>
                <c:pt idx="9453">
                  <c:v>0.10512907749339506</c:v>
                </c:pt>
                <c:pt idx="9454">
                  <c:v>0.10523964385413587</c:v>
                </c:pt>
                <c:pt idx="9455">
                  <c:v>0.10528618301010062</c:v>
                </c:pt>
                <c:pt idx="9456">
                  <c:v>0.10542504407018205</c:v>
                </c:pt>
                <c:pt idx="9457">
                  <c:v>0.10544549650544655</c:v>
                </c:pt>
                <c:pt idx="9458">
                  <c:v>0.10545456818753784</c:v>
                </c:pt>
                <c:pt idx="9459">
                  <c:v>0.10545732815737296</c:v>
                </c:pt>
                <c:pt idx="9460">
                  <c:v>0.10546583938006227</c:v>
                </c:pt>
                <c:pt idx="9461">
                  <c:v>0.10560736983887375</c:v>
                </c:pt>
                <c:pt idx="9462">
                  <c:v>0.1056223377154113</c:v>
                </c:pt>
                <c:pt idx="9463">
                  <c:v>0.10577260719315684</c:v>
                </c:pt>
                <c:pt idx="9464">
                  <c:v>0.10579727659693727</c:v>
                </c:pt>
                <c:pt idx="9465">
                  <c:v>0.10587489059975685</c:v>
                </c:pt>
                <c:pt idx="9466">
                  <c:v>0.10589305287666662</c:v>
                </c:pt>
                <c:pt idx="9467">
                  <c:v>0.10598159299315379</c:v>
                </c:pt>
                <c:pt idx="9468">
                  <c:v>0.10599765647575365</c:v>
                </c:pt>
                <c:pt idx="9469">
                  <c:v>0.10605255292678595</c:v>
                </c:pt>
                <c:pt idx="9470">
                  <c:v>0.10608707802565132</c:v>
                </c:pt>
                <c:pt idx="9471">
                  <c:v>0.1061172451130683</c:v>
                </c:pt>
                <c:pt idx="9472">
                  <c:v>0.10617175460493278</c:v>
                </c:pt>
                <c:pt idx="9473">
                  <c:v>0.10623995938119357</c:v>
                </c:pt>
                <c:pt idx="9474">
                  <c:v>0.10625217125983055</c:v>
                </c:pt>
                <c:pt idx="9475">
                  <c:v>0.10629303606896268</c:v>
                </c:pt>
                <c:pt idx="9476">
                  <c:v>0.10630278791177572</c:v>
                </c:pt>
                <c:pt idx="9477">
                  <c:v>0.10630359127433886</c:v>
                </c:pt>
                <c:pt idx="9478">
                  <c:v>0.10630745190384228</c:v>
                </c:pt>
                <c:pt idx="9479">
                  <c:v>0.10633033715953522</c:v>
                </c:pt>
                <c:pt idx="9480">
                  <c:v>0.10637400712837675</c:v>
                </c:pt>
                <c:pt idx="9481">
                  <c:v>0.10643860269671812</c:v>
                </c:pt>
                <c:pt idx="9482">
                  <c:v>0.10648316049480333</c:v>
                </c:pt>
                <c:pt idx="9483">
                  <c:v>0.10651668526728097</c:v>
                </c:pt>
                <c:pt idx="9484">
                  <c:v>0.10656800651791443</c:v>
                </c:pt>
                <c:pt idx="9485">
                  <c:v>0.10667172937328462</c:v>
                </c:pt>
                <c:pt idx="9486">
                  <c:v>0.1067068318708686</c:v>
                </c:pt>
                <c:pt idx="9487">
                  <c:v>0.1067166845159333</c:v>
                </c:pt>
                <c:pt idx="9488">
                  <c:v>0.10686193797208809</c:v>
                </c:pt>
                <c:pt idx="9489">
                  <c:v>0.10691671535318559</c:v>
                </c:pt>
                <c:pt idx="9490">
                  <c:v>0.10692212972981485</c:v>
                </c:pt>
                <c:pt idx="9491">
                  <c:v>0.10693386801423577</c:v>
                </c:pt>
                <c:pt idx="9492">
                  <c:v>0.10698605880845413</c:v>
                </c:pt>
                <c:pt idx="9493">
                  <c:v>0.10702792061544408</c:v>
                </c:pt>
                <c:pt idx="9494">
                  <c:v>0.10704268664281291</c:v>
                </c:pt>
                <c:pt idx="9495">
                  <c:v>0.10704645980889649</c:v>
                </c:pt>
                <c:pt idx="9496">
                  <c:v>0.10711203830798133</c:v>
                </c:pt>
                <c:pt idx="9497">
                  <c:v>0.10729016068333519</c:v>
                </c:pt>
                <c:pt idx="9498">
                  <c:v>0.10733963507479083</c:v>
                </c:pt>
                <c:pt idx="9499">
                  <c:v>0.10735431416290808</c:v>
                </c:pt>
                <c:pt idx="9500">
                  <c:v>0.10746611811749451</c:v>
                </c:pt>
                <c:pt idx="9501">
                  <c:v>0.10767870301372762</c:v>
                </c:pt>
                <c:pt idx="9502">
                  <c:v>0.10773786372607885</c:v>
                </c:pt>
                <c:pt idx="9503">
                  <c:v>0.10776493546758359</c:v>
                </c:pt>
                <c:pt idx="9504">
                  <c:v>0.10777007439709374</c:v>
                </c:pt>
                <c:pt idx="9505">
                  <c:v>0.10779861316112438</c:v>
                </c:pt>
                <c:pt idx="9506">
                  <c:v>0.10788958304704122</c:v>
                </c:pt>
                <c:pt idx="9507">
                  <c:v>0.1079093122268806</c:v>
                </c:pt>
                <c:pt idx="9508">
                  <c:v>0.10792368497533733</c:v>
                </c:pt>
                <c:pt idx="9509">
                  <c:v>0.10792548266790725</c:v>
                </c:pt>
                <c:pt idx="9510">
                  <c:v>0.10792978180480284</c:v>
                </c:pt>
                <c:pt idx="9511">
                  <c:v>0.10794199626392964</c:v>
                </c:pt>
                <c:pt idx="9512">
                  <c:v>0.10810257337156282</c:v>
                </c:pt>
                <c:pt idx="9513">
                  <c:v>0.10816644635823858</c:v>
                </c:pt>
                <c:pt idx="9514">
                  <c:v>0.108285200508071</c:v>
                </c:pt>
                <c:pt idx="9515">
                  <c:v>0.108327370618301</c:v>
                </c:pt>
                <c:pt idx="9516">
                  <c:v>0.10835022751101908</c:v>
                </c:pt>
                <c:pt idx="9517">
                  <c:v>0.10837854570483207</c:v>
                </c:pt>
                <c:pt idx="9518">
                  <c:v>0.1084382783443254</c:v>
                </c:pt>
                <c:pt idx="9519">
                  <c:v>0.10844401972785889</c:v>
                </c:pt>
                <c:pt idx="9520">
                  <c:v>0.10852902177318224</c:v>
                </c:pt>
                <c:pt idx="9521">
                  <c:v>0.10854202464485074</c:v>
                </c:pt>
                <c:pt idx="9522">
                  <c:v>0.10856389677540301</c:v>
                </c:pt>
                <c:pt idx="9523">
                  <c:v>0.10878986420623571</c:v>
                </c:pt>
                <c:pt idx="9524">
                  <c:v>0.10891100158539557</c:v>
                </c:pt>
                <c:pt idx="9525">
                  <c:v>0.10901419860505457</c:v>
                </c:pt>
                <c:pt idx="9526">
                  <c:v>0.10904995067703416</c:v>
                </c:pt>
                <c:pt idx="9527">
                  <c:v>0.10913739699693559</c:v>
                </c:pt>
                <c:pt idx="9528">
                  <c:v>0.10914325333783892</c:v>
                </c:pt>
                <c:pt idx="9529">
                  <c:v>0.10915722293200547</c:v>
                </c:pt>
                <c:pt idx="9530">
                  <c:v>0.10917885946472983</c:v>
                </c:pt>
                <c:pt idx="9531">
                  <c:v>0.10920781279478664</c:v>
                </c:pt>
                <c:pt idx="9532">
                  <c:v>0.10939776950467905</c:v>
                </c:pt>
                <c:pt idx="9533">
                  <c:v>0.10946656430259716</c:v>
                </c:pt>
                <c:pt idx="9534">
                  <c:v>0.1094764483086843</c:v>
                </c:pt>
                <c:pt idx="9535">
                  <c:v>0.10958801654271477</c:v>
                </c:pt>
                <c:pt idx="9536">
                  <c:v>0.10970574956014234</c:v>
                </c:pt>
                <c:pt idx="9537">
                  <c:v>0.10979108734638077</c:v>
                </c:pt>
                <c:pt idx="9538">
                  <c:v>0.10986885660010004</c:v>
                </c:pt>
                <c:pt idx="9539">
                  <c:v>0.10987822813635684</c:v>
                </c:pt>
                <c:pt idx="9540">
                  <c:v>0.10996045364314799</c:v>
                </c:pt>
                <c:pt idx="9541">
                  <c:v>0.11005888039679501</c:v>
                </c:pt>
                <c:pt idx="9542">
                  <c:v>0.11009125902762107</c:v>
                </c:pt>
                <c:pt idx="9543">
                  <c:v>0.11013149051621518</c:v>
                </c:pt>
                <c:pt idx="9544">
                  <c:v>0.11014177182490359</c:v>
                </c:pt>
                <c:pt idx="9545">
                  <c:v>0.11017489452812224</c:v>
                </c:pt>
                <c:pt idx="9546">
                  <c:v>0.11021996674182533</c:v>
                </c:pt>
                <c:pt idx="9547">
                  <c:v>0.11029235650153302</c:v>
                </c:pt>
                <c:pt idx="9548">
                  <c:v>0.11029631539780649</c:v>
                </c:pt>
                <c:pt idx="9549">
                  <c:v>0.11030128406797046</c:v>
                </c:pt>
                <c:pt idx="9550">
                  <c:v>0.11032850204219846</c:v>
                </c:pt>
                <c:pt idx="9551">
                  <c:v>0.11041890961170986</c:v>
                </c:pt>
                <c:pt idx="9552">
                  <c:v>0.11042268293511137</c:v>
                </c:pt>
                <c:pt idx="9553">
                  <c:v>0.1104229140927333</c:v>
                </c:pt>
                <c:pt idx="9554">
                  <c:v>0.11045170524707526</c:v>
                </c:pt>
                <c:pt idx="9555">
                  <c:v>0.11049330321768935</c:v>
                </c:pt>
                <c:pt idx="9556">
                  <c:v>0.11051919849601122</c:v>
                </c:pt>
                <c:pt idx="9557">
                  <c:v>0.11055267105845656</c:v>
                </c:pt>
                <c:pt idx="9558">
                  <c:v>0.11059967720450925</c:v>
                </c:pt>
                <c:pt idx="9559">
                  <c:v>0.1106365129805349</c:v>
                </c:pt>
                <c:pt idx="9560">
                  <c:v>0.11068804181642355</c:v>
                </c:pt>
                <c:pt idx="9561">
                  <c:v>0.11073249554650588</c:v>
                </c:pt>
                <c:pt idx="9562">
                  <c:v>0.11076472657452197</c:v>
                </c:pt>
                <c:pt idx="9563">
                  <c:v>0.11086609052378238</c:v>
                </c:pt>
                <c:pt idx="9564">
                  <c:v>0.11096763353466987</c:v>
                </c:pt>
                <c:pt idx="9565">
                  <c:v>0.11097776022374983</c:v>
                </c:pt>
                <c:pt idx="9566">
                  <c:v>0.11110685111326446</c:v>
                </c:pt>
                <c:pt idx="9567">
                  <c:v>0.11118649793165192</c:v>
                </c:pt>
                <c:pt idx="9568">
                  <c:v>0.11120347281623788</c:v>
                </c:pt>
                <c:pt idx="9569">
                  <c:v>0.11129062828559833</c:v>
                </c:pt>
                <c:pt idx="9570">
                  <c:v>0.11140131488653315</c:v>
                </c:pt>
                <c:pt idx="9571">
                  <c:v>0.11143003229572157</c:v>
                </c:pt>
                <c:pt idx="9572">
                  <c:v>0.1114575361530048</c:v>
                </c:pt>
                <c:pt idx="9573">
                  <c:v>0.11147992056483758</c:v>
                </c:pt>
                <c:pt idx="9574">
                  <c:v>0.11162875733823152</c:v>
                </c:pt>
                <c:pt idx="9575">
                  <c:v>0.11183218294830644</c:v>
                </c:pt>
                <c:pt idx="9576">
                  <c:v>0.11184499378623847</c:v>
                </c:pt>
                <c:pt idx="9577">
                  <c:v>0.11196194022857742</c:v>
                </c:pt>
                <c:pt idx="9578">
                  <c:v>0.11197739956366792</c:v>
                </c:pt>
                <c:pt idx="9579">
                  <c:v>0.11200264466237897</c:v>
                </c:pt>
                <c:pt idx="9580">
                  <c:v>0.11207669988263458</c:v>
                </c:pt>
                <c:pt idx="9581">
                  <c:v>0.11211372425480981</c:v>
                </c:pt>
                <c:pt idx="9582">
                  <c:v>0.1121871351949153</c:v>
                </c:pt>
                <c:pt idx="9583">
                  <c:v>0.11234773826158762</c:v>
                </c:pt>
                <c:pt idx="9584">
                  <c:v>0.11241222081037505</c:v>
                </c:pt>
                <c:pt idx="9585">
                  <c:v>0.11253497334020146</c:v>
                </c:pt>
                <c:pt idx="9586">
                  <c:v>0.11254067526402101</c:v>
                </c:pt>
                <c:pt idx="9587">
                  <c:v>0.11258152479203276</c:v>
                </c:pt>
                <c:pt idx="9588">
                  <c:v>0.11260709967268134</c:v>
                </c:pt>
                <c:pt idx="9589">
                  <c:v>0.11263006557240507</c:v>
                </c:pt>
                <c:pt idx="9590">
                  <c:v>0.11264936586992502</c:v>
                </c:pt>
                <c:pt idx="9591">
                  <c:v>0.1126569725788229</c:v>
                </c:pt>
                <c:pt idx="9592">
                  <c:v>0.11266298680594966</c:v>
                </c:pt>
                <c:pt idx="9593">
                  <c:v>0.11275874943717423</c:v>
                </c:pt>
                <c:pt idx="9594">
                  <c:v>0.11277710394691143</c:v>
                </c:pt>
                <c:pt idx="9595">
                  <c:v>0.11280821164891042</c:v>
                </c:pt>
                <c:pt idx="9596">
                  <c:v>0.112886913801443</c:v>
                </c:pt>
                <c:pt idx="9597">
                  <c:v>0.11291661319731583</c:v>
                </c:pt>
                <c:pt idx="9598">
                  <c:v>0.11307669194349912</c:v>
                </c:pt>
                <c:pt idx="9599">
                  <c:v>0.11308478919013276</c:v>
                </c:pt>
                <c:pt idx="9600">
                  <c:v>0.11308561992214705</c:v>
                </c:pt>
                <c:pt idx="9601">
                  <c:v>0.11321427918143523</c:v>
                </c:pt>
                <c:pt idx="9602">
                  <c:v>0.11323483777545262</c:v>
                </c:pt>
                <c:pt idx="9603">
                  <c:v>0.11331300712550685</c:v>
                </c:pt>
                <c:pt idx="9604">
                  <c:v>0.11334217347282127</c:v>
                </c:pt>
                <c:pt idx="9605">
                  <c:v>0.11338738291967676</c:v>
                </c:pt>
                <c:pt idx="9606">
                  <c:v>0.11340011678734374</c:v>
                </c:pt>
                <c:pt idx="9607">
                  <c:v>0.11343057928461064</c:v>
                </c:pt>
                <c:pt idx="9608">
                  <c:v>0.11351604539659488</c:v>
                </c:pt>
                <c:pt idx="9609">
                  <c:v>0.11352083064985319</c:v>
                </c:pt>
                <c:pt idx="9610">
                  <c:v>0.11357502586761759</c:v>
                </c:pt>
                <c:pt idx="9611">
                  <c:v>0.11357925704170113</c:v>
                </c:pt>
                <c:pt idx="9612">
                  <c:v>0.11367400714547471</c:v>
                </c:pt>
                <c:pt idx="9613">
                  <c:v>0.1137228160037318</c:v>
                </c:pt>
                <c:pt idx="9614">
                  <c:v>0.11384735513275879</c:v>
                </c:pt>
                <c:pt idx="9615">
                  <c:v>0.11386119936889583</c:v>
                </c:pt>
                <c:pt idx="9616">
                  <c:v>0.11386961603271417</c:v>
                </c:pt>
                <c:pt idx="9617">
                  <c:v>0.11390510532389753</c:v>
                </c:pt>
                <c:pt idx="9618">
                  <c:v>0.11392823529201568</c:v>
                </c:pt>
                <c:pt idx="9619">
                  <c:v>0.11398913592718563</c:v>
                </c:pt>
                <c:pt idx="9620">
                  <c:v>0.11399710949221853</c:v>
                </c:pt>
                <c:pt idx="9621">
                  <c:v>0.11403169378939881</c:v>
                </c:pt>
                <c:pt idx="9622">
                  <c:v>0.11419783094344105</c:v>
                </c:pt>
                <c:pt idx="9623">
                  <c:v>0.11420785012745349</c:v>
                </c:pt>
                <c:pt idx="9624">
                  <c:v>0.11427323834695602</c:v>
                </c:pt>
                <c:pt idx="9625">
                  <c:v>0.11433914809689827</c:v>
                </c:pt>
                <c:pt idx="9626">
                  <c:v>0.11441015142658628</c:v>
                </c:pt>
                <c:pt idx="9627">
                  <c:v>0.11454874179001839</c:v>
                </c:pt>
                <c:pt idx="9628">
                  <c:v>0.11476250832794754</c:v>
                </c:pt>
                <c:pt idx="9629">
                  <c:v>0.11476759506758394</c:v>
                </c:pt>
                <c:pt idx="9630">
                  <c:v>0.1148193123557486</c:v>
                </c:pt>
                <c:pt idx="9631">
                  <c:v>0.11491263686698616</c:v>
                </c:pt>
                <c:pt idx="9632">
                  <c:v>0.11495675972914587</c:v>
                </c:pt>
                <c:pt idx="9633">
                  <c:v>0.11499203758911181</c:v>
                </c:pt>
                <c:pt idx="9634">
                  <c:v>0.11502301562105055</c:v>
                </c:pt>
                <c:pt idx="9635">
                  <c:v>0.1152193542067832</c:v>
                </c:pt>
                <c:pt idx="9636">
                  <c:v>0.11527707143497978</c:v>
                </c:pt>
                <c:pt idx="9637">
                  <c:v>0.11529716980785021</c:v>
                </c:pt>
                <c:pt idx="9638">
                  <c:v>0.11536613835330378</c:v>
                </c:pt>
                <c:pt idx="9639">
                  <c:v>0.1154431073712352</c:v>
                </c:pt>
                <c:pt idx="9640">
                  <c:v>0.11549292160425972</c:v>
                </c:pt>
                <c:pt idx="9641">
                  <c:v>0.11549810160374929</c:v>
                </c:pt>
                <c:pt idx="9642">
                  <c:v>0.11574056552764533</c:v>
                </c:pt>
                <c:pt idx="9643">
                  <c:v>0.11587933240513526</c:v>
                </c:pt>
                <c:pt idx="9644">
                  <c:v>0.1158884850571773</c:v>
                </c:pt>
                <c:pt idx="9645">
                  <c:v>0.115946913264801</c:v>
                </c:pt>
                <c:pt idx="9646">
                  <c:v>0.11599210752245637</c:v>
                </c:pt>
                <c:pt idx="9647">
                  <c:v>0.11608529699017534</c:v>
                </c:pt>
                <c:pt idx="9648">
                  <c:v>0.11619420215829179</c:v>
                </c:pt>
                <c:pt idx="9649">
                  <c:v>0.11620427726982019</c:v>
                </c:pt>
                <c:pt idx="9650">
                  <c:v>0.11627461207175238</c:v>
                </c:pt>
                <c:pt idx="9651">
                  <c:v>0.11630080121591657</c:v>
                </c:pt>
                <c:pt idx="9652">
                  <c:v>0.11636638827728674</c:v>
                </c:pt>
                <c:pt idx="9653">
                  <c:v>0.11672835121254832</c:v>
                </c:pt>
                <c:pt idx="9654">
                  <c:v>0.11684587108958944</c:v>
                </c:pt>
                <c:pt idx="9655">
                  <c:v>0.11685878566914298</c:v>
                </c:pt>
                <c:pt idx="9656">
                  <c:v>0.11686929487934794</c:v>
                </c:pt>
                <c:pt idx="9657">
                  <c:v>0.11702005449993891</c:v>
                </c:pt>
                <c:pt idx="9658">
                  <c:v>0.11705824744378135</c:v>
                </c:pt>
                <c:pt idx="9659">
                  <c:v>0.117470905478535</c:v>
                </c:pt>
                <c:pt idx="9660">
                  <c:v>0.1176267244938729</c:v>
                </c:pt>
                <c:pt idx="9661">
                  <c:v>0.11766807782617827</c:v>
                </c:pt>
                <c:pt idx="9662">
                  <c:v>0.11767372321472802</c:v>
                </c:pt>
                <c:pt idx="9663">
                  <c:v>0.11778820438428039</c:v>
                </c:pt>
                <c:pt idx="9664">
                  <c:v>0.11782915527778592</c:v>
                </c:pt>
                <c:pt idx="9665">
                  <c:v>0.1180561532250286</c:v>
                </c:pt>
                <c:pt idx="9666">
                  <c:v>0.11810020153550704</c:v>
                </c:pt>
                <c:pt idx="9667">
                  <c:v>0.11819137919349987</c:v>
                </c:pt>
                <c:pt idx="9668">
                  <c:v>0.11820640433067542</c:v>
                </c:pt>
                <c:pt idx="9669">
                  <c:v>0.11826031378302626</c:v>
                </c:pt>
                <c:pt idx="9670">
                  <c:v>0.11826638827102087</c:v>
                </c:pt>
                <c:pt idx="9671">
                  <c:v>0.11861417300334032</c:v>
                </c:pt>
                <c:pt idx="9672">
                  <c:v>0.11881635024366188</c:v>
                </c:pt>
                <c:pt idx="9673">
                  <c:v>0.11894736388355542</c:v>
                </c:pt>
                <c:pt idx="9674">
                  <c:v>0.1189765679511674</c:v>
                </c:pt>
                <c:pt idx="9675">
                  <c:v>0.11902772122833749</c:v>
                </c:pt>
                <c:pt idx="9676">
                  <c:v>0.11919354490563649</c:v>
                </c:pt>
                <c:pt idx="9677">
                  <c:v>0.11920170846045619</c:v>
                </c:pt>
                <c:pt idx="9678">
                  <c:v>0.11928601507702896</c:v>
                </c:pt>
                <c:pt idx="9679">
                  <c:v>0.11955476490116701</c:v>
                </c:pt>
                <c:pt idx="9680">
                  <c:v>0.119629929750801</c:v>
                </c:pt>
                <c:pt idx="9681">
                  <c:v>0.1197911510038483</c:v>
                </c:pt>
                <c:pt idx="9682">
                  <c:v>0.11990870705497003</c:v>
                </c:pt>
                <c:pt idx="9683">
                  <c:v>0.1199329236182356</c:v>
                </c:pt>
                <c:pt idx="9684">
                  <c:v>0.11993967201701561</c:v>
                </c:pt>
                <c:pt idx="9685">
                  <c:v>0.11995420645619981</c:v>
                </c:pt>
                <c:pt idx="9686">
                  <c:v>0.11995943149331456</c:v>
                </c:pt>
                <c:pt idx="9687">
                  <c:v>0.11996122053392333</c:v>
                </c:pt>
                <c:pt idx="9688">
                  <c:v>0.12013931501364716</c:v>
                </c:pt>
                <c:pt idx="9689">
                  <c:v>0.1201682828343793</c:v>
                </c:pt>
                <c:pt idx="9690">
                  <c:v>0.12019113200629072</c:v>
                </c:pt>
                <c:pt idx="9691">
                  <c:v>0.12020656448300504</c:v>
                </c:pt>
                <c:pt idx="9692">
                  <c:v>0.12038187737105543</c:v>
                </c:pt>
                <c:pt idx="9693">
                  <c:v>0.12040848776735835</c:v>
                </c:pt>
                <c:pt idx="9694">
                  <c:v>0.12058073611417952</c:v>
                </c:pt>
                <c:pt idx="9695">
                  <c:v>0.1206050992702099</c:v>
                </c:pt>
                <c:pt idx="9696">
                  <c:v>0.12062499600667409</c:v>
                </c:pt>
                <c:pt idx="9697">
                  <c:v>0.12064360604477642</c:v>
                </c:pt>
                <c:pt idx="9698">
                  <c:v>0.12080465594496181</c:v>
                </c:pt>
                <c:pt idx="9699">
                  <c:v>0.12098370825655613</c:v>
                </c:pt>
                <c:pt idx="9700">
                  <c:v>0.12117906008672641</c:v>
                </c:pt>
                <c:pt idx="9701">
                  <c:v>0.12119310872275002</c:v>
                </c:pt>
                <c:pt idx="9702">
                  <c:v>0.12129326418002906</c:v>
                </c:pt>
                <c:pt idx="9703">
                  <c:v>0.1213550258666205</c:v>
                </c:pt>
                <c:pt idx="9704">
                  <c:v>0.1214513975967797</c:v>
                </c:pt>
                <c:pt idx="9705">
                  <c:v>0.1216029507024432</c:v>
                </c:pt>
                <c:pt idx="9706">
                  <c:v>0.1217035282211083</c:v>
                </c:pt>
                <c:pt idx="9707">
                  <c:v>0.12185894789096796</c:v>
                </c:pt>
                <c:pt idx="9708">
                  <c:v>0.12212803592073262</c:v>
                </c:pt>
                <c:pt idx="9709">
                  <c:v>0.12244805014028226</c:v>
                </c:pt>
                <c:pt idx="9710">
                  <c:v>0.12245302397526792</c:v>
                </c:pt>
                <c:pt idx="9711">
                  <c:v>0.12270475110124313</c:v>
                </c:pt>
                <c:pt idx="9712">
                  <c:v>0.12297455008905733</c:v>
                </c:pt>
                <c:pt idx="9713">
                  <c:v>0.1230810431620013</c:v>
                </c:pt>
                <c:pt idx="9714">
                  <c:v>0.12315507002223702</c:v>
                </c:pt>
                <c:pt idx="9715">
                  <c:v>0.12336451582773189</c:v>
                </c:pt>
                <c:pt idx="9716">
                  <c:v>0.12343353199366192</c:v>
                </c:pt>
                <c:pt idx="9717">
                  <c:v>0.12360211595445669</c:v>
                </c:pt>
                <c:pt idx="9718">
                  <c:v>0.12366992830439427</c:v>
                </c:pt>
                <c:pt idx="9719">
                  <c:v>0.12388928281871525</c:v>
                </c:pt>
                <c:pt idx="9720">
                  <c:v>0.12393088817078057</c:v>
                </c:pt>
                <c:pt idx="9721">
                  <c:v>0.12402782770238119</c:v>
                </c:pt>
                <c:pt idx="9722">
                  <c:v>0.12406587562469329</c:v>
                </c:pt>
                <c:pt idx="9723">
                  <c:v>0.12436877032765747</c:v>
                </c:pt>
                <c:pt idx="9724">
                  <c:v>0.12443615647649331</c:v>
                </c:pt>
                <c:pt idx="9725">
                  <c:v>0.12446625302218317</c:v>
                </c:pt>
                <c:pt idx="9726">
                  <c:v>0.1244872517205009</c:v>
                </c:pt>
                <c:pt idx="9727">
                  <c:v>0.12449241236233988</c:v>
                </c:pt>
                <c:pt idx="9728">
                  <c:v>0.12452946496038675</c:v>
                </c:pt>
                <c:pt idx="9729">
                  <c:v>0.12454212599988068</c:v>
                </c:pt>
                <c:pt idx="9730">
                  <c:v>0.12456762513398778</c:v>
                </c:pt>
                <c:pt idx="9731">
                  <c:v>0.1245930200262757</c:v>
                </c:pt>
                <c:pt idx="9732">
                  <c:v>0.12465289472317442</c:v>
                </c:pt>
                <c:pt idx="9733">
                  <c:v>0.1246651757327355</c:v>
                </c:pt>
                <c:pt idx="9734">
                  <c:v>0.12471151811178949</c:v>
                </c:pt>
                <c:pt idx="9735">
                  <c:v>0.12494141147791571</c:v>
                </c:pt>
                <c:pt idx="9736">
                  <c:v>0.12494467929847097</c:v>
                </c:pt>
                <c:pt idx="9737">
                  <c:v>0.12499411273685523</c:v>
                </c:pt>
                <c:pt idx="9738">
                  <c:v>0.12508952841780574</c:v>
                </c:pt>
                <c:pt idx="9739">
                  <c:v>0.1252649720802872</c:v>
                </c:pt>
                <c:pt idx="9740">
                  <c:v>0.12538075823311234</c:v>
                </c:pt>
                <c:pt idx="9741">
                  <c:v>0.12553404910233601</c:v>
                </c:pt>
                <c:pt idx="9742">
                  <c:v>0.12557010102535693</c:v>
                </c:pt>
                <c:pt idx="9743">
                  <c:v>0.12564129044111705</c:v>
                </c:pt>
                <c:pt idx="9744">
                  <c:v>0.12589203886901568</c:v>
                </c:pt>
                <c:pt idx="9745">
                  <c:v>0.12593067900541666</c:v>
                </c:pt>
                <c:pt idx="9746">
                  <c:v>0.12593916939081184</c:v>
                </c:pt>
                <c:pt idx="9747">
                  <c:v>0.12596500636448815</c:v>
                </c:pt>
                <c:pt idx="9748">
                  <c:v>0.1259666632038372</c:v>
                </c:pt>
                <c:pt idx="9749">
                  <c:v>0.12597849096005143</c:v>
                </c:pt>
                <c:pt idx="9750">
                  <c:v>0.12601586435923462</c:v>
                </c:pt>
                <c:pt idx="9751">
                  <c:v>0.12615809331269645</c:v>
                </c:pt>
                <c:pt idx="9752">
                  <c:v>0.12616105682573564</c:v>
                </c:pt>
                <c:pt idx="9753">
                  <c:v>0.12621947077708007</c:v>
                </c:pt>
                <c:pt idx="9754">
                  <c:v>0.12623838476262272</c:v>
                </c:pt>
                <c:pt idx="9755">
                  <c:v>0.12633461427780279</c:v>
                </c:pt>
                <c:pt idx="9756">
                  <c:v>0.12634843492628844</c:v>
                </c:pt>
                <c:pt idx="9757">
                  <c:v>0.12665980178660585</c:v>
                </c:pt>
                <c:pt idx="9758">
                  <c:v>0.12684902499565243</c:v>
                </c:pt>
                <c:pt idx="9759">
                  <c:v>0.12689891236138351</c:v>
                </c:pt>
                <c:pt idx="9760">
                  <c:v>0.1273036747356262</c:v>
                </c:pt>
                <c:pt idx="9761">
                  <c:v>0.12739399012534314</c:v>
                </c:pt>
                <c:pt idx="9762">
                  <c:v>0.12742625077484515</c:v>
                </c:pt>
                <c:pt idx="9763">
                  <c:v>0.12758722110132825</c:v>
                </c:pt>
                <c:pt idx="9764">
                  <c:v>0.12759621121703213</c:v>
                </c:pt>
                <c:pt idx="9765">
                  <c:v>0.12763895615822896</c:v>
                </c:pt>
                <c:pt idx="9766">
                  <c:v>0.12784481995968577</c:v>
                </c:pt>
                <c:pt idx="9767">
                  <c:v>0.12824530297477255</c:v>
                </c:pt>
                <c:pt idx="9768">
                  <c:v>0.12826503372602027</c:v>
                </c:pt>
                <c:pt idx="9769">
                  <c:v>0.12832629552891084</c:v>
                </c:pt>
                <c:pt idx="9770">
                  <c:v>0.12841815797319667</c:v>
                </c:pt>
                <c:pt idx="9771">
                  <c:v>0.12844021896334623</c:v>
                </c:pt>
                <c:pt idx="9772">
                  <c:v>0.12848389156332396</c:v>
                </c:pt>
                <c:pt idx="9773">
                  <c:v>0.128547404248472</c:v>
                </c:pt>
                <c:pt idx="9774">
                  <c:v>0.12854751443660728</c:v>
                </c:pt>
                <c:pt idx="9775">
                  <c:v>0.12895071267854208</c:v>
                </c:pt>
                <c:pt idx="9776">
                  <c:v>0.12918325962881538</c:v>
                </c:pt>
                <c:pt idx="9777">
                  <c:v>0.12920917969191748</c:v>
                </c:pt>
                <c:pt idx="9778">
                  <c:v>0.12926258670908686</c:v>
                </c:pt>
                <c:pt idx="9779">
                  <c:v>0.12948070150718949</c:v>
                </c:pt>
                <c:pt idx="9780">
                  <c:v>0.12954270499490028</c:v>
                </c:pt>
                <c:pt idx="9781">
                  <c:v>0.12965546471403466</c:v>
                </c:pt>
                <c:pt idx="9782">
                  <c:v>0.12987435973261019</c:v>
                </c:pt>
                <c:pt idx="9783">
                  <c:v>0.13001692915053464</c:v>
                </c:pt>
                <c:pt idx="9784">
                  <c:v>0.13032219514278331</c:v>
                </c:pt>
                <c:pt idx="9785">
                  <c:v>0.13034112412465637</c:v>
                </c:pt>
                <c:pt idx="9786">
                  <c:v>0.13055473126026595</c:v>
                </c:pt>
                <c:pt idx="9787">
                  <c:v>0.13090251086001281</c:v>
                </c:pt>
                <c:pt idx="9788">
                  <c:v>0.13106603242300907</c:v>
                </c:pt>
                <c:pt idx="9789">
                  <c:v>0.13109614009782122</c:v>
                </c:pt>
                <c:pt idx="9790">
                  <c:v>0.13111073039036358</c:v>
                </c:pt>
                <c:pt idx="9791">
                  <c:v>0.13118418508531415</c:v>
                </c:pt>
                <c:pt idx="9792">
                  <c:v>0.13122429320887807</c:v>
                </c:pt>
                <c:pt idx="9793">
                  <c:v>0.13155163954680127</c:v>
                </c:pt>
                <c:pt idx="9794">
                  <c:v>0.13189969066766172</c:v>
                </c:pt>
                <c:pt idx="9795">
                  <c:v>0.13190693042659363</c:v>
                </c:pt>
                <c:pt idx="9796">
                  <c:v>0.13193491546409164</c:v>
                </c:pt>
                <c:pt idx="9797">
                  <c:v>0.13210556413130847</c:v>
                </c:pt>
                <c:pt idx="9798">
                  <c:v>0.1321157158046411</c:v>
                </c:pt>
                <c:pt idx="9799">
                  <c:v>0.13215181013447852</c:v>
                </c:pt>
                <c:pt idx="9800">
                  <c:v>0.13220864949761624</c:v>
                </c:pt>
                <c:pt idx="9801">
                  <c:v>0.13227041407236784</c:v>
                </c:pt>
                <c:pt idx="9802">
                  <c:v>0.13237910105118789</c:v>
                </c:pt>
                <c:pt idx="9803">
                  <c:v>0.13240528516513761</c:v>
                </c:pt>
                <c:pt idx="9804">
                  <c:v>0.1325833572709334</c:v>
                </c:pt>
                <c:pt idx="9805">
                  <c:v>0.13270759646417329</c:v>
                </c:pt>
                <c:pt idx="9806">
                  <c:v>0.13299018129186302</c:v>
                </c:pt>
                <c:pt idx="9807">
                  <c:v>0.13305318529704024</c:v>
                </c:pt>
                <c:pt idx="9808">
                  <c:v>0.13319594470841167</c:v>
                </c:pt>
                <c:pt idx="9809">
                  <c:v>0.13325271071051903</c:v>
                </c:pt>
                <c:pt idx="9810">
                  <c:v>0.13367293783138523</c:v>
                </c:pt>
                <c:pt idx="9811">
                  <c:v>0.13367768689103454</c:v>
                </c:pt>
                <c:pt idx="9812">
                  <c:v>0.13372098883885752</c:v>
                </c:pt>
                <c:pt idx="9813">
                  <c:v>0.13409253050785663</c:v>
                </c:pt>
                <c:pt idx="9814">
                  <c:v>0.13410966460177876</c:v>
                </c:pt>
                <c:pt idx="9815">
                  <c:v>0.13418108162593856</c:v>
                </c:pt>
                <c:pt idx="9816">
                  <c:v>0.13452957561621526</c:v>
                </c:pt>
                <c:pt idx="9817">
                  <c:v>0.13492541885792231</c:v>
                </c:pt>
                <c:pt idx="9818">
                  <c:v>0.13507197403164772</c:v>
                </c:pt>
                <c:pt idx="9819">
                  <c:v>0.13546034127857642</c:v>
                </c:pt>
                <c:pt idx="9820">
                  <c:v>0.13554629546822206</c:v>
                </c:pt>
                <c:pt idx="9821">
                  <c:v>0.13586802418237598</c:v>
                </c:pt>
                <c:pt idx="9822">
                  <c:v>0.13645282693428662</c:v>
                </c:pt>
                <c:pt idx="9823">
                  <c:v>0.13666132363676908</c:v>
                </c:pt>
                <c:pt idx="9824">
                  <c:v>0.13671450698162468</c:v>
                </c:pt>
                <c:pt idx="9825">
                  <c:v>0.13677443922151178</c:v>
                </c:pt>
                <c:pt idx="9826">
                  <c:v>0.13694872990072726</c:v>
                </c:pt>
                <c:pt idx="9827">
                  <c:v>0.13719739505111761</c:v>
                </c:pt>
                <c:pt idx="9828">
                  <c:v>0.13743007520692174</c:v>
                </c:pt>
                <c:pt idx="9829">
                  <c:v>0.13762644400337254</c:v>
                </c:pt>
                <c:pt idx="9830">
                  <c:v>0.13773712845241892</c:v>
                </c:pt>
                <c:pt idx="9831">
                  <c:v>0.13823735050250141</c:v>
                </c:pt>
                <c:pt idx="9832">
                  <c:v>0.13855540487229545</c:v>
                </c:pt>
                <c:pt idx="9833">
                  <c:v>0.13880937897292389</c:v>
                </c:pt>
                <c:pt idx="9834">
                  <c:v>0.13892169951266942</c:v>
                </c:pt>
                <c:pt idx="9835">
                  <c:v>0.13902832596302783</c:v>
                </c:pt>
                <c:pt idx="9836">
                  <c:v>0.13933219358216475</c:v>
                </c:pt>
                <c:pt idx="9837">
                  <c:v>0.1394796101998359</c:v>
                </c:pt>
                <c:pt idx="9838">
                  <c:v>0.13971703902152632</c:v>
                </c:pt>
                <c:pt idx="9839">
                  <c:v>0.13981032512002933</c:v>
                </c:pt>
                <c:pt idx="9840">
                  <c:v>0.14008793194679514</c:v>
                </c:pt>
                <c:pt idx="9841">
                  <c:v>0.1401253516455645</c:v>
                </c:pt>
                <c:pt idx="9842">
                  <c:v>0.14032979491689312</c:v>
                </c:pt>
                <c:pt idx="9843">
                  <c:v>0.1403894662554348</c:v>
                </c:pt>
                <c:pt idx="9844">
                  <c:v>0.14064038097894493</c:v>
                </c:pt>
                <c:pt idx="9845">
                  <c:v>0.14144961147587232</c:v>
                </c:pt>
                <c:pt idx="9846">
                  <c:v>0.14157734284262391</c:v>
                </c:pt>
                <c:pt idx="9847">
                  <c:v>0.14159068345096926</c:v>
                </c:pt>
                <c:pt idx="9848">
                  <c:v>0.14159090598541146</c:v>
                </c:pt>
                <c:pt idx="9849">
                  <c:v>0.14197181345582344</c:v>
                </c:pt>
                <c:pt idx="9850">
                  <c:v>0.14241158725912828</c:v>
                </c:pt>
                <c:pt idx="9851">
                  <c:v>0.1425150286618273</c:v>
                </c:pt>
                <c:pt idx="9852">
                  <c:v>0.14263187855122572</c:v>
                </c:pt>
                <c:pt idx="9853">
                  <c:v>0.14263806814413105</c:v>
                </c:pt>
                <c:pt idx="9854">
                  <c:v>0.14336385387502015</c:v>
                </c:pt>
                <c:pt idx="9855">
                  <c:v>0.14338583379157543</c:v>
                </c:pt>
                <c:pt idx="9856">
                  <c:v>0.14342690882075315</c:v>
                </c:pt>
                <c:pt idx="9857">
                  <c:v>0.14367601288712351</c:v>
                </c:pt>
                <c:pt idx="9858">
                  <c:v>0.14369230203688832</c:v>
                </c:pt>
                <c:pt idx="9859">
                  <c:v>0.14371840378301814</c:v>
                </c:pt>
                <c:pt idx="9860">
                  <c:v>0.1437482141740194</c:v>
                </c:pt>
                <c:pt idx="9861">
                  <c:v>0.14384011963630328</c:v>
                </c:pt>
                <c:pt idx="9862">
                  <c:v>0.14420471925367018</c:v>
                </c:pt>
                <c:pt idx="9863">
                  <c:v>0.14437389091513952</c:v>
                </c:pt>
                <c:pt idx="9864">
                  <c:v>0.14457872186958642</c:v>
                </c:pt>
                <c:pt idx="9865">
                  <c:v>0.14472616248777403</c:v>
                </c:pt>
                <c:pt idx="9866">
                  <c:v>0.14594796705079016</c:v>
                </c:pt>
                <c:pt idx="9867">
                  <c:v>0.14641210344785605</c:v>
                </c:pt>
                <c:pt idx="9868">
                  <c:v>0.14656570162247751</c:v>
                </c:pt>
                <c:pt idx="9869">
                  <c:v>0.14659308095930745</c:v>
                </c:pt>
                <c:pt idx="9870">
                  <c:v>0.14666403710720344</c:v>
                </c:pt>
                <c:pt idx="9871">
                  <c:v>0.14737299645365409</c:v>
                </c:pt>
                <c:pt idx="9872">
                  <c:v>0.14750405719470305</c:v>
                </c:pt>
                <c:pt idx="9873">
                  <c:v>0.14786707238889063</c:v>
                </c:pt>
                <c:pt idx="9874">
                  <c:v>0.14793838284438721</c:v>
                </c:pt>
                <c:pt idx="9875">
                  <c:v>0.14812757042678837</c:v>
                </c:pt>
                <c:pt idx="9876">
                  <c:v>0.14825482116285538</c:v>
                </c:pt>
                <c:pt idx="9877">
                  <c:v>0.14828824477033442</c:v>
                </c:pt>
                <c:pt idx="9878">
                  <c:v>0.14878680730576122</c:v>
                </c:pt>
                <c:pt idx="9879">
                  <c:v>0.14885158089551154</c:v>
                </c:pt>
                <c:pt idx="9880">
                  <c:v>0.14923138271015857</c:v>
                </c:pt>
                <c:pt idx="9881">
                  <c:v>0.14960465924212873</c:v>
                </c:pt>
                <c:pt idx="9882">
                  <c:v>0.14963947479331696</c:v>
                </c:pt>
                <c:pt idx="9883">
                  <c:v>0.14995650469403055</c:v>
                </c:pt>
                <c:pt idx="9884">
                  <c:v>0.15002801066591043</c:v>
                </c:pt>
                <c:pt idx="9885">
                  <c:v>0.15071549813951668</c:v>
                </c:pt>
                <c:pt idx="9886">
                  <c:v>0.15132257554164719</c:v>
                </c:pt>
                <c:pt idx="9887">
                  <c:v>0.15144775022471091</c:v>
                </c:pt>
                <c:pt idx="9888">
                  <c:v>0.15148923434404171</c:v>
                </c:pt>
                <c:pt idx="9889">
                  <c:v>0.15159526762328368</c:v>
                </c:pt>
                <c:pt idx="9890">
                  <c:v>0.15190118951171439</c:v>
                </c:pt>
                <c:pt idx="9891">
                  <c:v>0.15202082244605153</c:v>
                </c:pt>
                <c:pt idx="9892">
                  <c:v>0.15210041679779041</c:v>
                </c:pt>
                <c:pt idx="9893">
                  <c:v>0.15230622794592419</c:v>
                </c:pt>
                <c:pt idx="9894">
                  <c:v>0.15240749448087465</c:v>
                </c:pt>
                <c:pt idx="9895">
                  <c:v>0.15262505481876265</c:v>
                </c:pt>
                <c:pt idx="9896">
                  <c:v>0.15306457178761201</c:v>
                </c:pt>
                <c:pt idx="9897">
                  <c:v>0.1531115353475303</c:v>
                </c:pt>
                <c:pt idx="9898">
                  <c:v>0.15463794996346714</c:v>
                </c:pt>
                <c:pt idx="9899">
                  <c:v>0.15489563239574955</c:v>
                </c:pt>
                <c:pt idx="9900">
                  <c:v>0.15523949078920873</c:v>
                </c:pt>
                <c:pt idx="9901">
                  <c:v>0.15557400654686226</c:v>
                </c:pt>
                <c:pt idx="9902">
                  <c:v>0.15560685569464527</c:v>
                </c:pt>
                <c:pt idx="9903">
                  <c:v>0.15563385882381175</c:v>
                </c:pt>
                <c:pt idx="9904">
                  <c:v>0.15630501387067319</c:v>
                </c:pt>
                <c:pt idx="9905">
                  <c:v>0.15641242220765084</c:v>
                </c:pt>
                <c:pt idx="9906">
                  <c:v>0.15668495032506247</c:v>
                </c:pt>
                <c:pt idx="9907">
                  <c:v>0.15688863051487201</c:v>
                </c:pt>
                <c:pt idx="9908">
                  <c:v>0.15704867818698509</c:v>
                </c:pt>
                <c:pt idx="9909">
                  <c:v>0.15800831228672063</c:v>
                </c:pt>
                <c:pt idx="9910">
                  <c:v>0.1586088631960878</c:v>
                </c:pt>
                <c:pt idx="9911">
                  <c:v>0.15887766777229873</c:v>
                </c:pt>
                <c:pt idx="9912">
                  <c:v>0.15933115335196502</c:v>
                </c:pt>
                <c:pt idx="9913">
                  <c:v>0.15981721764568069</c:v>
                </c:pt>
                <c:pt idx="9914">
                  <c:v>0.16047092902714866</c:v>
                </c:pt>
                <c:pt idx="9915">
                  <c:v>0.16113309396564435</c:v>
                </c:pt>
                <c:pt idx="9916">
                  <c:v>0.16198750765370606</c:v>
                </c:pt>
                <c:pt idx="9917">
                  <c:v>0.16212443247500929</c:v>
                </c:pt>
                <c:pt idx="9918">
                  <c:v>0.16242663213171715</c:v>
                </c:pt>
                <c:pt idx="9919">
                  <c:v>0.16317922779921101</c:v>
                </c:pt>
                <c:pt idx="9920">
                  <c:v>0.16339674970070583</c:v>
                </c:pt>
                <c:pt idx="9921">
                  <c:v>0.16500708907091877</c:v>
                </c:pt>
                <c:pt idx="9922">
                  <c:v>0.16540500994561724</c:v>
                </c:pt>
                <c:pt idx="9923">
                  <c:v>0.16656827573479061</c:v>
                </c:pt>
                <c:pt idx="9924">
                  <c:v>0.16666485321550617</c:v>
                </c:pt>
                <c:pt idx="9925">
                  <c:v>0.16724732641655371</c:v>
                </c:pt>
                <c:pt idx="9926">
                  <c:v>0.1676846892596171</c:v>
                </c:pt>
                <c:pt idx="9927">
                  <c:v>0.16804650115344488</c:v>
                </c:pt>
                <c:pt idx="9928">
                  <c:v>0.16814407126968978</c:v>
                </c:pt>
                <c:pt idx="9929">
                  <c:v>0.16892585549841832</c:v>
                </c:pt>
                <c:pt idx="9930">
                  <c:v>0.16901775452328582</c:v>
                </c:pt>
                <c:pt idx="9931">
                  <c:v>0.16983990561664775</c:v>
                </c:pt>
                <c:pt idx="9932">
                  <c:v>0.17012617159690602</c:v>
                </c:pt>
                <c:pt idx="9933">
                  <c:v>0.17034816071367143</c:v>
                </c:pt>
                <c:pt idx="9934">
                  <c:v>0.17133576546656148</c:v>
                </c:pt>
                <c:pt idx="9935">
                  <c:v>0.17141175384173479</c:v>
                </c:pt>
                <c:pt idx="9936">
                  <c:v>0.17162825858233366</c:v>
                </c:pt>
                <c:pt idx="9937">
                  <c:v>0.17477653429284468</c:v>
                </c:pt>
                <c:pt idx="9938">
                  <c:v>0.17676470284465107</c:v>
                </c:pt>
                <c:pt idx="9939">
                  <c:v>0.1780990991605631</c:v>
                </c:pt>
                <c:pt idx="9940">
                  <c:v>0.17812204355055838</c:v>
                </c:pt>
                <c:pt idx="9941">
                  <c:v>0.17908661399030468</c:v>
                </c:pt>
                <c:pt idx="9942">
                  <c:v>0.1792202300834671</c:v>
                </c:pt>
                <c:pt idx="9943">
                  <c:v>0.17937642149464073</c:v>
                </c:pt>
                <c:pt idx="9944">
                  <c:v>0.17955348772684854</c:v>
                </c:pt>
                <c:pt idx="9945">
                  <c:v>0.1798528717731378</c:v>
                </c:pt>
                <c:pt idx="9946">
                  <c:v>0.1812299624051037</c:v>
                </c:pt>
                <c:pt idx="9947">
                  <c:v>0.18171607757278152</c:v>
                </c:pt>
                <c:pt idx="9948">
                  <c:v>0.1822048802109566</c:v>
                </c:pt>
                <c:pt idx="9949">
                  <c:v>0.18480550905360671</c:v>
                </c:pt>
                <c:pt idx="9950">
                  <c:v>0.18485787050458535</c:v>
                </c:pt>
                <c:pt idx="9951">
                  <c:v>0.18507903024130901</c:v>
                </c:pt>
                <c:pt idx="9952">
                  <c:v>0.18678898333244809</c:v>
                </c:pt>
                <c:pt idx="9953">
                  <c:v>0.18829202910934906</c:v>
                </c:pt>
                <c:pt idx="9954">
                  <c:v>0.18885833160038246</c:v>
                </c:pt>
                <c:pt idx="9955">
                  <c:v>0.18962429036665607</c:v>
                </c:pt>
                <c:pt idx="9956">
                  <c:v>0.19129980923875989</c:v>
                </c:pt>
                <c:pt idx="9957">
                  <c:v>0.19147518378612727</c:v>
                </c:pt>
                <c:pt idx="9958">
                  <c:v>0.19438374149072613</c:v>
                </c:pt>
                <c:pt idx="9959">
                  <c:v>0.19483261173897581</c:v>
                </c:pt>
                <c:pt idx="9960">
                  <c:v>0.19555461425868192</c:v>
                </c:pt>
                <c:pt idx="9961">
                  <c:v>0.19658042190891756</c:v>
                </c:pt>
                <c:pt idx="9962">
                  <c:v>0.20049706215048424</c:v>
                </c:pt>
                <c:pt idx="9963">
                  <c:v>0.2018252915616161</c:v>
                </c:pt>
                <c:pt idx="9964">
                  <c:v>0.20238009792469569</c:v>
                </c:pt>
                <c:pt idx="9965">
                  <c:v>0.20398906882658396</c:v>
                </c:pt>
                <c:pt idx="9966">
                  <c:v>0.20758328647989988</c:v>
                </c:pt>
                <c:pt idx="9967">
                  <c:v>0.21007255218668708</c:v>
                </c:pt>
                <c:pt idx="9968">
                  <c:v>0.21080894665544214</c:v>
                </c:pt>
                <c:pt idx="9969">
                  <c:v>0.21508474727470128</c:v>
                </c:pt>
                <c:pt idx="9970">
                  <c:v>0.22817723119953226</c:v>
                </c:pt>
                <c:pt idx="9971">
                  <c:v>0.22927514911452929</c:v>
                </c:pt>
                <c:pt idx="9972">
                  <c:v>0.22978096448829488</c:v>
                </c:pt>
                <c:pt idx="9973">
                  <c:v>0.24823307358395219</c:v>
                </c:pt>
                <c:pt idx="9974">
                  <c:v>0.25025130312438715</c:v>
                </c:pt>
                <c:pt idx="9975">
                  <c:v>0.2695769667216803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4A-4E84-BB67-0D79E7CDB7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2370568"/>
        <c:axId val="589741648"/>
      </c:lineChart>
      <c:catAx>
        <c:axId val="842370568"/>
        <c:scaling>
          <c:orientation val="minMax"/>
        </c:scaling>
        <c:delete val="1"/>
        <c:axPos val="b"/>
        <c:majorTickMark val="none"/>
        <c:minorTickMark val="none"/>
        <c:tickLblPos val="nextTo"/>
        <c:crossAx val="589741648"/>
        <c:crosses val="autoZero"/>
        <c:auto val="1"/>
        <c:lblAlgn val="ctr"/>
        <c:lblOffset val="100"/>
        <c:noMultiLvlLbl val="0"/>
      </c:catAx>
      <c:valAx>
        <c:axId val="589741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" panose="02040604050505020304" pitchFamily="18" charset="0"/>
                <a:ea typeface="+mn-ea"/>
                <a:cs typeface="+mn-cs"/>
              </a:defRPr>
            </a:pPr>
            <a:endParaRPr lang="fr-FR"/>
          </a:p>
        </c:txPr>
        <c:crossAx val="842370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" panose="0204060405050502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" panose="02040604050505020304" pitchFamily="18" charset="0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34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3" tIns="47481" rIns="96493" bIns="47481" numCol="1" anchor="t" anchorCtr="0" compatLnSpc="1">
            <a:prstTxWarp prst="textNoShape">
              <a:avLst/>
            </a:prstTxWarp>
          </a:bodyPr>
          <a:lstStyle>
            <a:lvl1pPr defTabSz="957263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1"/>
            <a:ext cx="2944341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3" tIns="47481" rIns="96493" bIns="47481" numCol="1" anchor="t" anchorCtr="0" compatLnSpc="1">
            <a:prstTxWarp prst="textNoShape">
              <a:avLst/>
            </a:prstTxWarp>
          </a:bodyPr>
          <a:lstStyle>
            <a:lvl1pPr algn="r" defTabSz="957263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05"/>
            <a:ext cx="2944342" cy="49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3" tIns="47481" rIns="96493" bIns="47481" numCol="1" anchor="b" anchorCtr="0" compatLnSpc="1">
            <a:prstTxWarp prst="textNoShape">
              <a:avLst/>
            </a:prstTxWarp>
          </a:bodyPr>
          <a:lstStyle>
            <a:lvl1pPr defTabSz="957263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429305"/>
            <a:ext cx="2944341" cy="49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3" tIns="47481" rIns="96493" bIns="47481" numCol="1" anchor="b" anchorCtr="0" compatLnSpc="1">
            <a:prstTxWarp prst="textNoShape">
              <a:avLst/>
            </a:prstTxWarp>
          </a:bodyPr>
          <a:lstStyle>
            <a:lvl1pPr algn="r" defTabSz="957263">
              <a:defRPr sz="1200">
                <a:cs typeface="+mn-cs"/>
              </a:defRPr>
            </a:lvl1pPr>
          </a:lstStyle>
          <a:p>
            <a:pPr>
              <a:defRPr/>
            </a:pPr>
            <a:fld id="{0EAA6662-4C56-4A79-86CF-722A319D366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57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34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3" tIns="47481" rIns="96493" bIns="47481" numCol="1" anchor="t" anchorCtr="0" compatLnSpc="1">
            <a:prstTxWarp prst="textNoShape">
              <a:avLst/>
            </a:prstTxWarp>
          </a:bodyPr>
          <a:lstStyle>
            <a:lvl1pPr defTabSz="957263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3334" y="1"/>
            <a:ext cx="2944341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3" tIns="47481" rIns="96493" bIns="47481" numCol="1" anchor="t" anchorCtr="0" compatLnSpc="1">
            <a:prstTxWarp prst="textNoShape">
              <a:avLst/>
            </a:prstTxWarp>
          </a:bodyPr>
          <a:lstStyle>
            <a:lvl1pPr algn="r" defTabSz="957263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432" y="4716193"/>
            <a:ext cx="4988812" cy="446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3" tIns="47481" rIns="96493" bIns="474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5"/>
            <a:ext cx="294434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3" tIns="47481" rIns="96493" bIns="47481" numCol="1" anchor="b" anchorCtr="0" compatLnSpc="1">
            <a:prstTxWarp prst="textNoShape">
              <a:avLst/>
            </a:prstTxWarp>
          </a:bodyPr>
          <a:lstStyle>
            <a:lvl1pPr defTabSz="957263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3334" y="9429305"/>
            <a:ext cx="2944341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93" tIns="47481" rIns="96493" bIns="47481" numCol="1" anchor="b" anchorCtr="0" compatLnSpc="1">
            <a:prstTxWarp prst="textNoShape">
              <a:avLst/>
            </a:prstTxWarp>
          </a:bodyPr>
          <a:lstStyle>
            <a:lvl1pPr algn="r" defTabSz="957263">
              <a:defRPr sz="1200">
                <a:cs typeface="+mn-cs"/>
              </a:defRPr>
            </a:lvl1pPr>
          </a:lstStyle>
          <a:p>
            <a:pPr>
              <a:defRPr/>
            </a:pPr>
            <a:fld id="{13A2D3BC-402D-4C07-92CF-B45E6FD9259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00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E3B1D-4A42-4FA1-866E-0E669450E2C0}" type="slidenum">
              <a:rPr lang="en-US" smtClean="0">
                <a:cs typeface="Arial" charset="0"/>
              </a:rPr>
              <a:pPr/>
              <a:t>1</a:t>
            </a:fld>
            <a:endParaRPr lang="en-US">
              <a:cs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109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2D3BC-402D-4C07-92CF-B45E6FD9259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2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262063" y="1331913"/>
            <a:ext cx="1587" cy="1587"/>
          </a:xfrm>
          <a:prstGeom prst="rect">
            <a:avLst/>
          </a:prstGeom>
          <a:solidFill>
            <a:srgbClr val="FF4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 useBgFill="1">
        <p:nvSpPr>
          <p:cNvPr id="6" name="Freeform 11"/>
          <p:cNvSpPr>
            <a:spLocks/>
          </p:cNvSpPr>
          <p:nvPr/>
        </p:nvSpPr>
        <p:spPr bwMode="auto">
          <a:xfrm>
            <a:off x="0" y="588963"/>
            <a:ext cx="9148763" cy="1036637"/>
          </a:xfrm>
          <a:custGeom>
            <a:avLst/>
            <a:gdLst/>
            <a:ahLst/>
            <a:cxnLst>
              <a:cxn ang="0">
                <a:pos x="5762" y="652"/>
              </a:cxn>
              <a:cxn ang="0">
                <a:pos x="0" y="650"/>
              </a:cxn>
              <a:cxn ang="0">
                <a:pos x="5" y="613"/>
              </a:cxn>
              <a:cxn ang="0">
                <a:pos x="25" y="611"/>
              </a:cxn>
              <a:cxn ang="0">
                <a:pos x="78" y="611"/>
              </a:cxn>
              <a:cxn ang="0">
                <a:pos x="161" y="611"/>
              </a:cxn>
              <a:cxn ang="0">
                <a:pos x="272" y="611"/>
              </a:cxn>
              <a:cxn ang="0">
                <a:pos x="408" y="609"/>
              </a:cxn>
              <a:cxn ang="0">
                <a:pos x="567" y="609"/>
              </a:cxn>
              <a:cxn ang="0">
                <a:pos x="747" y="606"/>
              </a:cxn>
              <a:cxn ang="0">
                <a:pos x="945" y="604"/>
              </a:cxn>
              <a:cxn ang="0">
                <a:pos x="1157" y="602"/>
              </a:cxn>
              <a:cxn ang="0">
                <a:pos x="1383" y="597"/>
              </a:cxn>
              <a:cxn ang="0">
                <a:pos x="1862" y="581"/>
              </a:cxn>
              <a:cxn ang="0">
                <a:pos x="2365" y="558"/>
              </a:cxn>
              <a:cxn ang="0">
                <a:pos x="2867" y="526"/>
              </a:cxn>
              <a:cxn ang="0">
                <a:pos x="3135" y="505"/>
              </a:cxn>
              <a:cxn ang="0">
                <a:pos x="3386" y="482"/>
              </a:cxn>
              <a:cxn ang="0">
                <a:pos x="3851" y="431"/>
              </a:cxn>
              <a:cxn ang="0">
                <a:pos x="4268" y="371"/>
              </a:cxn>
              <a:cxn ang="0">
                <a:pos x="4640" y="304"/>
              </a:cxn>
              <a:cxn ang="0">
                <a:pos x="4969" y="233"/>
              </a:cxn>
              <a:cxn ang="0">
                <a:pos x="5264" y="157"/>
              </a:cxn>
              <a:cxn ang="0">
                <a:pos x="5527" y="78"/>
              </a:cxn>
              <a:cxn ang="0">
                <a:pos x="5762" y="0"/>
              </a:cxn>
              <a:cxn ang="0">
                <a:pos x="5762" y="2"/>
              </a:cxn>
              <a:cxn ang="0">
                <a:pos x="5762" y="21"/>
              </a:cxn>
              <a:cxn ang="0">
                <a:pos x="5762" y="92"/>
              </a:cxn>
              <a:cxn ang="0">
                <a:pos x="5762" y="196"/>
              </a:cxn>
              <a:cxn ang="0">
                <a:pos x="5762" y="316"/>
              </a:cxn>
              <a:cxn ang="0">
                <a:pos x="5762" y="440"/>
              </a:cxn>
              <a:cxn ang="0">
                <a:pos x="5762" y="546"/>
              </a:cxn>
              <a:cxn ang="0">
                <a:pos x="5762" y="622"/>
              </a:cxn>
              <a:cxn ang="0">
                <a:pos x="5762" y="645"/>
              </a:cxn>
              <a:cxn ang="0">
                <a:pos x="5762" y="652"/>
              </a:cxn>
            </a:cxnLst>
            <a:rect l="0" t="0" r="r" b="b"/>
            <a:pathLst>
              <a:path w="5763" h="653">
                <a:moveTo>
                  <a:pt x="5762" y="652"/>
                </a:moveTo>
                <a:lnTo>
                  <a:pt x="0" y="650"/>
                </a:lnTo>
                <a:lnTo>
                  <a:pt x="5" y="613"/>
                </a:lnTo>
                <a:lnTo>
                  <a:pt x="25" y="611"/>
                </a:lnTo>
                <a:lnTo>
                  <a:pt x="78" y="611"/>
                </a:lnTo>
                <a:lnTo>
                  <a:pt x="161" y="611"/>
                </a:lnTo>
                <a:lnTo>
                  <a:pt x="272" y="611"/>
                </a:lnTo>
                <a:lnTo>
                  <a:pt x="408" y="609"/>
                </a:lnTo>
                <a:lnTo>
                  <a:pt x="567" y="609"/>
                </a:lnTo>
                <a:lnTo>
                  <a:pt x="747" y="606"/>
                </a:lnTo>
                <a:lnTo>
                  <a:pt x="945" y="604"/>
                </a:lnTo>
                <a:lnTo>
                  <a:pt x="1157" y="602"/>
                </a:lnTo>
                <a:lnTo>
                  <a:pt x="1383" y="597"/>
                </a:lnTo>
                <a:lnTo>
                  <a:pt x="1862" y="581"/>
                </a:lnTo>
                <a:lnTo>
                  <a:pt x="2365" y="558"/>
                </a:lnTo>
                <a:lnTo>
                  <a:pt x="2867" y="526"/>
                </a:lnTo>
                <a:lnTo>
                  <a:pt x="3135" y="505"/>
                </a:lnTo>
                <a:lnTo>
                  <a:pt x="3386" y="482"/>
                </a:lnTo>
                <a:lnTo>
                  <a:pt x="3851" y="431"/>
                </a:lnTo>
                <a:lnTo>
                  <a:pt x="4268" y="371"/>
                </a:lnTo>
                <a:lnTo>
                  <a:pt x="4640" y="304"/>
                </a:lnTo>
                <a:lnTo>
                  <a:pt x="4969" y="233"/>
                </a:lnTo>
                <a:lnTo>
                  <a:pt x="5264" y="157"/>
                </a:lnTo>
                <a:lnTo>
                  <a:pt x="5527" y="78"/>
                </a:lnTo>
                <a:lnTo>
                  <a:pt x="5762" y="0"/>
                </a:lnTo>
                <a:lnTo>
                  <a:pt x="5762" y="2"/>
                </a:lnTo>
                <a:lnTo>
                  <a:pt x="5762" y="21"/>
                </a:lnTo>
                <a:lnTo>
                  <a:pt x="5762" y="92"/>
                </a:lnTo>
                <a:lnTo>
                  <a:pt x="5762" y="196"/>
                </a:lnTo>
                <a:lnTo>
                  <a:pt x="5762" y="316"/>
                </a:lnTo>
                <a:lnTo>
                  <a:pt x="5762" y="440"/>
                </a:lnTo>
                <a:lnTo>
                  <a:pt x="5762" y="546"/>
                </a:lnTo>
                <a:lnTo>
                  <a:pt x="5762" y="622"/>
                </a:lnTo>
                <a:lnTo>
                  <a:pt x="5762" y="645"/>
                </a:lnTo>
                <a:lnTo>
                  <a:pt x="5762" y="652"/>
                </a:lnTo>
              </a:path>
            </a:pathLst>
          </a:custGeom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" name="Freeform 236"/>
          <p:cNvSpPr>
            <a:spLocks/>
          </p:cNvSpPr>
          <p:nvPr/>
        </p:nvSpPr>
        <p:spPr bwMode="auto">
          <a:xfrm>
            <a:off x="-46038" y="5038725"/>
            <a:ext cx="10177463" cy="1243013"/>
          </a:xfrm>
          <a:custGeom>
            <a:avLst/>
            <a:gdLst/>
            <a:ahLst/>
            <a:cxnLst>
              <a:cxn ang="0">
                <a:pos x="0" y="679"/>
              </a:cxn>
              <a:cxn ang="0">
                <a:pos x="2264" y="518"/>
              </a:cxn>
              <a:cxn ang="0">
                <a:pos x="5605" y="697"/>
              </a:cxn>
              <a:cxn ang="0">
                <a:pos x="6411" y="0"/>
              </a:cxn>
            </a:cxnLst>
            <a:rect l="0" t="0" r="r" b="b"/>
            <a:pathLst>
              <a:path w="6411" h="783">
                <a:moveTo>
                  <a:pt x="0" y="679"/>
                </a:moveTo>
                <a:cubicBezTo>
                  <a:pt x="665" y="597"/>
                  <a:pt x="1330" y="515"/>
                  <a:pt x="2264" y="518"/>
                </a:cubicBezTo>
                <a:cubicBezTo>
                  <a:pt x="3198" y="521"/>
                  <a:pt x="4914" y="783"/>
                  <a:pt x="5605" y="697"/>
                </a:cubicBezTo>
                <a:cubicBezTo>
                  <a:pt x="6296" y="611"/>
                  <a:pt x="6277" y="116"/>
                  <a:pt x="6411" y="0"/>
                </a:cubicBezTo>
              </a:path>
            </a:pathLst>
          </a:custGeom>
          <a:noFill/>
          <a:ln w="127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9" name="Freeform 237"/>
          <p:cNvSpPr>
            <a:spLocks/>
          </p:cNvSpPr>
          <p:nvPr/>
        </p:nvSpPr>
        <p:spPr bwMode="auto">
          <a:xfrm rot="10800000">
            <a:off x="-865188" y="5745163"/>
            <a:ext cx="10177463" cy="1243012"/>
          </a:xfrm>
          <a:custGeom>
            <a:avLst/>
            <a:gdLst/>
            <a:ahLst/>
            <a:cxnLst>
              <a:cxn ang="0">
                <a:pos x="0" y="679"/>
              </a:cxn>
              <a:cxn ang="0">
                <a:pos x="2264" y="518"/>
              </a:cxn>
              <a:cxn ang="0">
                <a:pos x="5605" y="697"/>
              </a:cxn>
              <a:cxn ang="0">
                <a:pos x="6411" y="0"/>
              </a:cxn>
            </a:cxnLst>
            <a:rect l="0" t="0" r="r" b="b"/>
            <a:pathLst>
              <a:path w="6411" h="783">
                <a:moveTo>
                  <a:pt x="0" y="679"/>
                </a:moveTo>
                <a:cubicBezTo>
                  <a:pt x="665" y="597"/>
                  <a:pt x="1330" y="515"/>
                  <a:pt x="2264" y="518"/>
                </a:cubicBezTo>
                <a:cubicBezTo>
                  <a:pt x="3198" y="521"/>
                  <a:pt x="4914" y="783"/>
                  <a:pt x="5605" y="697"/>
                </a:cubicBezTo>
                <a:cubicBezTo>
                  <a:pt x="6296" y="611"/>
                  <a:pt x="6277" y="116"/>
                  <a:pt x="6411" y="0"/>
                </a:cubicBez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pic>
        <p:nvPicPr>
          <p:cNvPr id="10" name="Picture 239" descr="ULB_texte_2l_gauche [Converted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0850" y="6300788"/>
            <a:ext cx="2119313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7" descr="Untitled-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225" y="88900"/>
            <a:ext cx="13350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8" descr="photoeMILE bERNHEI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5" y="222250"/>
            <a:ext cx="5969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38338" y="2693988"/>
            <a:ext cx="6981825" cy="879475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38338" y="3733800"/>
            <a:ext cx="6400800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5F5F5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8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5088" y="6467475"/>
            <a:ext cx="2133600" cy="3095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FACC8E"/>
                </a:solidFill>
                <a:cs typeface="+mn-cs"/>
              </a:defRPr>
            </a:lvl1pPr>
          </a:lstStyle>
          <a:p>
            <a:pPr>
              <a:defRPr/>
            </a:pPr>
            <a:fld id="{19421D12-45C4-402A-AFC7-CF3BC84DE66E}" type="datetime1">
              <a:rPr lang="fr-FR"/>
              <a:pPr>
                <a:defRPr/>
              </a:pPr>
              <a:t>18/03/2019</a:t>
            </a:fld>
            <a:endParaRPr lang="en-US"/>
          </a:p>
        </p:txBody>
      </p:sp>
      <p:sp>
        <p:nvSpPr>
          <p:cNvPr id="1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2151063" y="6467475"/>
            <a:ext cx="2895600" cy="309563"/>
          </a:xfrm>
          <a:prstGeom prst="rect">
            <a:avLst/>
          </a:prstGeom>
        </p:spPr>
        <p:txBody>
          <a:bodyPr lIns="92075" tIns="46038" rIns="92075" bIns="46038"/>
          <a:lstStyle>
            <a:lvl1pPr algn="ctr">
              <a:defRPr b="1">
                <a:solidFill>
                  <a:srgbClr val="FACC8E"/>
                </a:solidFill>
              </a:defRPr>
            </a:lvl1pPr>
          </a:lstStyle>
          <a:p>
            <a:pPr>
              <a:defRPr/>
            </a:pPr>
            <a:r>
              <a:rPr lang="en-US"/>
              <a:t>presentation</a:t>
            </a:r>
          </a:p>
        </p:txBody>
      </p:sp>
      <p:sp>
        <p:nvSpPr>
          <p:cNvPr id="1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022850" y="6467475"/>
            <a:ext cx="2133600" cy="309563"/>
          </a:xfrm>
        </p:spPr>
        <p:txBody>
          <a:bodyPr lIns="92075" tIns="46038" rIns="92075" bIns="46038"/>
          <a:lstStyle>
            <a:lvl1pPr>
              <a:defRPr>
                <a:solidFill>
                  <a:srgbClr val="FACC8E"/>
                </a:solidFill>
              </a:defRPr>
            </a:lvl1pPr>
          </a:lstStyle>
          <a:p>
            <a:pPr>
              <a:defRPr/>
            </a:pPr>
            <a:fld id="{6314EF19-EB67-4EFB-ABA3-083674C83FB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pic>
        <p:nvPicPr>
          <p:cNvPr id="16" name="Image 15" descr="SBSEM_logo_new.jpg"/>
          <p:cNvPicPr>
            <a:picLocks noChangeAspect="1"/>
          </p:cNvPicPr>
          <p:nvPr userDrawn="1"/>
        </p:nvPicPr>
        <p:blipFill>
          <a:blip r:embed="rId5" cstate="print"/>
          <a:srcRect l="646" t="10427"/>
          <a:stretch>
            <a:fillRect/>
          </a:stretch>
        </p:blipFill>
        <p:spPr>
          <a:xfrm>
            <a:off x="6436311" y="390617"/>
            <a:ext cx="2301032" cy="5010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" y="6448425"/>
            <a:ext cx="2895600" cy="3095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3A0E4-10E5-44D0-93BC-ACDCCCBD5E30}" type="slidenum">
              <a:rPr lang="en-US"/>
              <a:pPr>
                <a:defRPr/>
              </a:pPr>
              <a:t>‹N°›</a:t>
            </a:fld>
            <a:r>
              <a:rPr lang="en-US"/>
              <a:t> |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89725" y="227013"/>
            <a:ext cx="2144713" cy="5651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4000" y="227013"/>
            <a:ext cx="6283325" cy="5651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" y="6448425"/>
            <a:ext cx="2895600" cy="3095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1D4D5-E83E-4758-8916-4BFCEC481F1D}" type="slidenum">
              <a:rPr lang="en-US"/>
              <a:pPr>
                <a:defRPr/>
              </a:pPr>
              <a:t>‹N°›</a:t>
            </a:fld>
            <a:r>
              <a:rPr lang="en-US"/>
              <a:t> |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1425" y="457200"/>
            <a:ext cx="7589838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1463" y="1394883"/>
            <a:ext cx="8559800" cy="4881563"/>
          </a:xfrm>
        </p:spPr>
        <p:txBody>
          <a:bodyPr/>
          <a:lstStyle>
            <a:lvl1pPr>
              <a:buClr>
                <a:srgbClr val="FF99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FF99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FF99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FF99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FF99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87827" y="6448425"/>
            <a:ext cx="2133600" cy="309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‹N°›</a:t>
            </a:fld>
            <a:r>
              <a:rPr lang="en-US"/>
              <a:t> Edouard Nouvellon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" y="6448425"/>
            <a:ext cx="2895600" cy="3095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FC46B-5AB1-473B-BBF2-CFA0BC2451D4}" type="slidenum">
              <a:rPr lang="en-US"/>
              <a:pPr>
                <a:defRPr/>
              </a:pPr>
              <a:t>‹N°›</a:t>
            </a:fld>
            <a:r>
              <a:rPr lang="en-US"/>
              <a:t> |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74638" y="996950"/>
            <a:ext cx="4203700" cy="488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0738" y="996950"/>
            <a:ext cx="4203700" cy="488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" y="6448425"/>
            <a:ext cx="2895600" cy="3095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ED431-DBD3-40C7-AFC4-C01239C03D22}" type="slidenum">
              <a:rPr lang="en-US"/>
              <a:pPr>
                <a:defRPr/>
              </a:pPr>
              <a:t>‹N°›</a:t>
            </a:fld>
            <a:r>
              <a:rPr lang="en-US"/>
              <a:t> |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u pied de pag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" y="6448425"/>
            <a:ext cx="2895600" cy="3095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3207B-CF78-464E-93F4-5B0393E58744}" type="slidenum">
              <a:rPr lang="en-US"/>
              <a:pPr>
                <a:defRPr/>
              </a:pPr>
              <a:t>‹N°›</a:t>
            </a:fld>
            <a:r>
              <a:rPr lang="en-US"/>
              <a:t> |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" y="6448425"/>
            <a:ext cx="2895600" cy="3095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45544-5A3D-4606-881C-56F3B830EE81}" type="slidenum">
              <a:rPr lang="en-US"/>
              <a:pPr>
                <a:defRPr/>
              </a:pPr>
              <a:t>‹N°›</a:t>
            </a:fld>
            <a:r>
              <a:rPr lang="en-US"/>
              <a:t> |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" y="6448425"/>
            <a:ext cx="2895600" cy="3095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6508-E9ED-4EAF-BD05-E2C32DF45CEE}" type="slidenum">
              <a:rPr lang="en-US"/>
              <a:pPr>
                <a:defRPr/>
              </a:pPr>
              <a:t>‹N°›</a:t>
            </a:fld>
            <a:r>
              <a:rPr lang="en-US"/>
              <a:t> |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" y="6448425"/>
            <a:ext cx="2895600" cy="3095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1E814-EE3C-485A-B22A-A911CE28C3EB}" type="slidenum">
              <a:rPr lang="en-US"/>
              <a:pPr>
                <a:defRPr/>
              </a:pPr>
              <a:t>‹N°›</a:t>
            </a:fld>
            <a:r>
              <a:rPr lang="en-US"/>
              <a:t> |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" y="6448425"/>
            <a:ext cx="2895600" cy="3095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27A71-89A7-4819-97BE-C3C9A7CB92C5}" type="slidenum">
              <a:rPr lang="en-US"/>
              <a:pPr>
                <a:defRPr/>
              </a:pPr>
              <a:t>‹N°›</a:t>
            </a:fld>
            <a:r>
              <a:rPr lang="en-US"/>
              <a:t> |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41425" y="134938"/>
            <a:ext cx="75898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 style du sous-</a:t>
            </a:r>
            <a:r>
              <a:rPr lang="en-US" noProof="0" dirty="0" err="1"/>
              <a:t>titre</a:t>
            </a:r>
            <a:endParaRPr lang="en-US" noProof="0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638" y="996950"/>
            <a:ext cx="8559800" cy="48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203200" y="247650"/>
            <a:ext cx="0" cy="420688"/>
          </a:xfrm>
          <a:prstGeom prst="line">
            <a:avLst/>
          </a:prstGeom>
          <a:noFill/>
          <a:ln w="12700">
            <a:solidFill>
              <a:srgbClr val="F5910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720850" y="6448425"/>
            <a:ext cx="21336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5F5F5F"/>
                </a:solidFill>
                <a:cs typeface="+mn-cs"/>
              </a:defRPr>
            </a:lvl1pPr>
          </a:lstStyle>
          <a:p>
            <a:pPr>
              <a:defRPr/>
            </a:pPr>
            <a:fld id="{7537E01B-3C31-4DF7-9416-C73F7A2A82B2}" type="slidenum">
              <a:rPr lang="en-US"/>
              <a:pPr>
                <a:defRPr/>
              </a:pPr>
              <a:t>‹N°›</a:t>
            </a:fld>
            <a:r>
              <a:rPr lang="en-US"/>
              <a:t> |</a:t>
            </a:r>
          </a:p>
        </p:txBody>
      </p:sp>
      <p:pic>
        <p:nvPicPr>
          <p:cNvPr id="1033" name="Picture 13" descr="ULB_texte_2l_gauche [Converted]"/>
          <p:cNvPicPr>
            <a:picLocks noChangeAspect="1" noChangeArrowheads="1"/>
          </p:cNvPicPr>
          <p:nvPr/>
        </p:nvPicPr>
        <p:blipFill>
          <a:blip r:embed="rId13" cstate="print"/>
          <a:srcRect l="80225" b="-6615"/>
          <a:stretch>
            <a:fillRect/>
          </a:stretch>
        </p:blipFill>
        <p:spPr bwMode="auto">
          <a:xfrm>
            <a:off x="8501063" y="6300788"/>
            <a:ext cx="4191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9" descr="Untitled-2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7650" y="52388"/>
            <a:ext cx="1084263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3464" y="1569276"/>
            <a:ext cx="8622791" cy="2109660"/>
          </a:xfrm>
        </p:spPr>
        <p:txBody>
          <a:bodyPr/>
          <a:lstStyle/>
          <a:p>
            <a:pPr algn="ctr"/>
            <a:r>
              <a:rPr lang="en-US" sz="3200" dirty="0"/>
              <a:t>Private equity performance and asset allocation: impact of low rates and the J curve of cash flows</a:t>
            </a:r>
            <a:br>
              <a:rPr lang="fr-FR" sz="3200" dirty="0"/>
            </a:br>
            <a:endParaRPr lang="en-US" sz="3200" dirty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78936"/>
            <a:ext cx="6400800" cy="1752600"/>
          </a:xfrm>
        </p:spPr>
        <p:txBody>
          <a:bodyPr/>
          <a:lstStyle/>
          <a:p>
            <a:endParaRPr lang="en-US" sz="1400" dirty="0"/>
          </a:p>
          <a:p>
            <a:pPr algn="r"/>
            <a:endParaRPr lang="en-US" sz="1400" dirty="0"/>
          </a:p>
          <a:p>
            <a:pPr algn="ctr"/>
            <a:r>
              <a:rPr lang="fr-BE" sz="1800" b="1" dirty="0"/>
              <a:t>Financial Risks International Forum </a:t>
            </a:r>
          </a:p>
          <a:p>
            <a:pPr algn="ctr"/>
            <a:r>
              <a:rPr lang="fr-BE" sz="1800" b="1" dirty="0"/>
              <a:t>Paris – March 2019</a:t>
            </a:r>
          </a:p>
          <a:p>
            <a:pPr algn="r"/>
            <a:endParaRPr lang="fr-BE" sz="1400" dirty="0"/>
          </a:p>
          <a:p>
            <a:pPr algn="r"/>
            <a:endParaRPr lang="fr-BE" sz="1400" dirty="0"/>
          </a:p>
          <a:p>
            <a:pPr algn="r"/>
            <a:r>
              <a:rPr lang="fr-BE" sz="1400" dirty="0"/>
              <a:t>Edouard Nouvellon (ULB)</a:t>
            </a:r>
          </a:p>
          <a:p>
            <a:pPr algn="r"/>
            <a:endParaRPr lang="en-US" sz="1400" dirty="0"/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1859D-5607-4D60-8E1F-923C4F58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J </a:t>
            </a:r>
            <a:r>
              <a:rPr lang="fr-BE" dirty="0" err="1"/>
              <a:t>curve</a:t>
            </a:r>
            <a:r>
              <a:rPr lang="fr-BE" dirty="0"/>
              <a:t> and IRR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31C2C7-B9AA-4E24-BCFD-1F2258312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IRR </a:t>
            </a:r>
            <a:r>
              <a:rPr lang="fr-BE" dirty="0" err="1"/>
              <a:t>measure</a:t>
            </a:r>
            <a:r>
              <a:rPr lang="fr-BE" dirty="0"/>
              <a:t> </a:t>
            </a:r>
            <a:r>
              <a:rPr lang="fr-BE" dirty="0" err="1"/>
              <a:t>takes</a:t>
            </a:r>
            <a:r>
              <a:rPr lang="fr-BE" dirty="0"/>
              <a:t> </a:t>
            </a:r>
            <a:r>
              <a:rPr lang="fr-BE" dirty="0" err="1"/>
              <a:t>only</a:t>
            </a:r>
            <a:r>
              <a:rPr lang="fr-BE" dirty="0"/>
              <a:t> </a:t>
            </a:r>
            <a:r>
              <a:rPr lang="fr-BE" dirty="0" err="1"/>
              <a:t>accounts</a:t>
            </a:r>
            <a:r>
              <a:rPr lang="fr-BE" dirty="0"/>
              <a:t> the « cash at </a:t>
            </a:r>
            <a:r>
              <a:rPr lang="fr-BE" dirty="0" err="1"/>
              <a:t>work</a:t>
            </a:r>
            <a:r>
              <a:rPr lang="fr-BE" dirty="0"/>
              <a:t> » </a:t>
            </a:r>
            <a:r>
              <a:rPr lang="fr-BE" dirty="0" err="1"/>
              <a:t>period</a:t>
            </a:r>
            <a:endParaRPr lang="fr-BE" dirty="0"/>
          </a:p>
          <a:p>
            <a:r>
              <a:rPr lang="fr-BE" dirty="0"/>
              <a:t>The </a:t>
            </a:r>
            <a:r>
              <a:rPr lang="fr-BE" dirty="0" err="1"/>
              <a:t>investor</a:t>
            </a:r>
            <a:r>
              <a:rPr lang="fr-BE" dirty="0"/>
              <a:t> </a:t>
            </a:r>
            <a:r>
              <a:rPr lang="fr-BE" dirty="0" err="1"/>
              <a:t>does</a:t>
            </a:r>
            <a:r>
              <a:rPr lang="fr-BE" dirty="0"/>
              <a:t> not know </a:t>
            </a:r>
            <a:r>
              <a:rPr lang="fr-BE" dirty="0" err="1"/>
              <a:t>when</a:t>
            </a:r>
            <a:r>
              <a:rPr lang="fr-BE" dirty="0"/>
              <a:t> the </a:t>
            </a:r>
            <a:r>
              <a:rPr lang="fr-BE" dirty="0" err="1"/>
              <a:t>commited</a:t>
            </a:r>
            <a:r>
              <a:rPr lang="fr-BE" dirty="0"/>
              <a:t> cash </a:t>
            </a:r>
            <a:r>
              <a:rPr lang="fr-BE" dirty="0" err="1"/>
              <a:t>will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call, </a:t>
            </a:r>
            <a:r>
              <a:rPr lang="fr-BE" dirty="0" err="1"/>
              <a:t>it</a:t>
            </a:r>
            <a:r>
              <a:rPr lang="fr-BE" dirty="0"/>
              <a:t> as at pure </a:t>
            </a:r>
            <a:r>
              <a:rPr lang="fr-BE" dirty="0" err="1"/>
              <a:t>general</a:t>
            </a:r>
            <a:r>
              <a:rPr lang="fr-BE" dirty="0"/>
              <a:t> </a:t>
            </a:r>
            <a:r>
              <a:rPr lang="fr-BE" dirty="0" err="1"/>
              <a:t>partner</a:t>
            </a:r>
            <a:r>
              <a:rPr lang="fr-BE" dirty="0"/>
              <a:t>’ </a:t>
            </a:r>
            <a:r>
              <a:rPr lang="fr-BE" b="1" dirty="0" err="1"/>
              <a:t>discretion</a:t>
            </a:r>
            <a:endParaRPr lang="fr-BE" b="1" dirty="0"/>
          </a:p>
          <a:p>
            <a:r>
              <a:rPr lang="fr-BE" dirty="0"/>
              <a:t>Quasi impossible to </a:t>
            </a:r>
            <a:r>
              <a:rPr lang="fr-BE" dirty="0" err="1"/>
              <a:t>allocate</a:t>
            </a:r>
            <a:r>
              <a:rPr lang="fr-BE" dirty="0"/>
              <a:t> the </a:t>
            </a:r>
            <a:r>
              <a:rPr lang="fr-BE" dirty="0" err="1"/>
              <a:t>commited</a:t>
            </a:r>
            <a:r>
              <a:rPr lang="fr-BE" dirty="0"/>
              <a:t> cash to </a:t>
            </a:r>
            <a:r>
              <a:rPr lang="fr-BE" dirty="0" err="1"/>
              <a:t>risky</a:t>
            </a:r>
            <a:r>
              <a:rPr lang="fr-BE" dirty="0"/>
              <a:t> assets</a:t>
            </a:r>
          </a:p>
          <a:p>
            <a:r>
              <a:rPr lang="fr-BE" dirty="0" err="1"/>
              <a:t>We</a:t>
            </a:r>
            <a:r>
              <a:rPr lang="fr-BE" dirty="0"/>
              <a:t> assume </a:t>
            </a:r>
            <a:r>
              <a:rPr lang="fr-BE" dirty="0" err="1"/>
              <a:t>that</a:t>
            </a:r>
            <a:r>
              <a:rPr lang="fr-BE" dirty="0"/>
              <a:t> the cash </a:t>
            </a:r>
            <a:r>
              <a:rPr lang="fr-BE" dirty="0" err="1"/>
              <a:t>commited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invested</a:t>
            </a:r>
            <a:r>
              <a:rPr lang="fr-BE" dirty="0"/>
              <a:t> in cash </a:t>
            </a:r>
            <a:r>
              <a:rPr lang="fr-BE" dirty="0" err="1"/>
              <a:t>deposit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zero</a:t>
            </a:r>
            <a:r>
              <a:rPr lang="fr-BE" dirty="0"/>
              <a:t> duration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67CD45-0A7A-4D07-A027-0F4E5E31E5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10</a:t>
            </a:fld>
            <a:r>
              <a:rPr lang="en-US"/>
              <a:t> Edouard Nouvellon</a:t>
            </a:r>
          </a:p>
        </p:txBody>
      </p:sp>
    </p:spTree>
    <p:extLst>
      <p:ext uri="{BB962C8B-B14F-4D97-AF65-F5344CB8AC3E}">
        <p14:creationId xmlns:p14="http://schemas.microsoft.com/office/powerpoint/2010/main" val="342149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E4365-EF8F-40DC-B87A-F51A48792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Deposit</a:t>
            </a:r>
            <a:r>
              <a:rPr lang="fr-BE" dirty="0"/>
              <a:t> rate impact on IRR for one J </a:t>
            </a:r>
            <a:r>
              <a:rPr lang="fr-BE" dirty="0" err="1"/>
              <a:t>Curve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20FCD1-4E39-4DA2-9973-D16D0844D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Corrected</a:t>
            </a:r>
            <a:r>
              <a:rPr lang="fr-BE" dirty="0"/>
              <a:t> 	IRR </a:t>
            </a:r>
            <a:r>
              <a:rPr lang="fr-BE" dirty="0" err="1"/>
              <a:t>with</a:t>
            </a:r>
            <a:r>
              <a:rPr lang="fr-BE" dirty="0"/>
              <a:t> 3% </a:t>
            </a:r>
            <a:r>
              <a:rPr lang="fr-BE" dirty="0" err="1"/>
              <a:t>deposit</a:t>
            </a:r>
            <a:r>
              <a:rPr lang="fr-BE" dirty="0"/>
              <a:t> rate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 err="1"/>
              <a:t>Corrected</a:t>
            </a:r>
            <a:r>
              <a:rPr lang="fr-BE" dirty="0"/>
              <a:t> IRR = 7,97%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4C61C0-E466-46C9-8BE8-B557AF3DA8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11</a:t>
            </a:fld>
            <a:r>
              <a:rPr lang="en-US"/>
              <a:t> Edouard Nouvellon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FB51B6-8598-4F4C-9A52-7687422910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33" y="2247091"/>
            <a:ext cx="6353134" cy="1908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411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9A23D4-C4EF-48DC-AC24-98CAAB8A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Deposit</a:t>
            </a:r>
            <a:r>
              <a:rPr lang="fr-BE" dirty="0"/>
              <a:t> rate impact on IRR for one J </a:t>
            </a:r>
            <a:r>
              <a:rPr lang="fr-BE" dirty="0" err="1"/>
              <a:t>Curve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32D621-605A-42FF-BEF9-E14277CE4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Influence of </a:t>
            </a:r>
            <a:r>
              <a:rPr lang="fr-BE" dirty="0" err="1"/>
              <a:t>deposit</a:t>
            </a:r>
            <a:r>
              <a:rPr lang="fr-BE" dirty="0"/>
              <a:t> rate on IRR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same</a:t>
            </a:r>
            <a:r>
              <a:rPr lang="fr-BE" dirty="0"/>
              <a:t> J </a:t>
            </a:r>
            <a:r>
              <a:rPr lang="fr-BE" dirty="0" err="1"/>
              <a:t>curve</a:t>
            </a: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 err="1"/>
              <a:t>Deposit</a:t>
            </a:r>
            <a:r>
              <a:rPr lang="fr-BE" dirty="0"/>
              <a:t> rate has to </a:t>
            </a:r>
            <a:r>
              <a:rPr lang="fr-BE" dirty="0" err="1"/>
              <a:t>be</a:t>
            </a:r>
            <a:r>
              <a:rPr lang="fr-BE" dirty="0"/>
              <a:t> 9,1% to </a:t>
            </a:r>
            <a:r>
              <a:rPr lang="fr-BE" dirty="0" err="1"/>
              <a:t>get</a:t>
            </a:r>
            <a:r>
              <a:rPr lang="fr-BE" dirty="0"/>
              <a:t> 10% IRR as </a:t>
            </a:r>
            <a:r>
              <a:rPr lang="fr-BE" dirty="0" err="1"/>
              <a:t>promised</a:t>
            </a:r>
            <a:r>
              <a:rPr lang="fr-BE" dirty="0"/>
              <a:t> by </a:t>
            </a:r>
            <a:r>
              <a:rPr lang="fr-BE" dirty="0" err="1"/>
              <a:t>private</a:t>
            </a:r>
            <a:r>
              <a:rPr lang="fr-BE" dirty="0"/>
              <a:t> </a:t>
            </a:r>
            <a:r>
              <a:rPr lang="fr-BE" dirty="0" err="1"/>
              <a:t>equity</a:t>
            </a:r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84CF3F-7244-47B1-B6F4-45C36E7994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12</a:t>
            </a:fld>
            <a:r>
              <a:rPr lang="en-US"/>
              <a:t> Edouard Nouvellon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1380EC-C0F8-41FF-BE0D-18C6EFB7A1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49" y="2755968"/>
            <a:ext cx="7597302" cy="673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52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D34452-CAE6-4BEF-A1D5-A6F7022AB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Combined</a:t>
            </a:r>
            <a:r>
              <a:rPr lang="fr-BE" dirty="0"/>
              <a:t> J </a:t>
            </a:r>
            <a:r>
              <a:rPr lang="fr-BE" dirty="0" err="1"/>
              <a:t>curve</a:t>
            </a:r>
            <a:r>
              <a:rPr lang="fr-BE" dirty="0"/>
              <a:t> </a:t>
            </a:r>
            <a:r>
              <a:rPr lang="fr-BE" dirty="0" err="1"/>
              <a:t>shape</a:t>
            </a:r>
            <a:r>
              <a:rPr lang="fr-BE" dirty="0"/>
              <a:t> and </a:t>
            </a:r>
            <a:r>
              <a:rPr lang="fr-BE" dirty="0" err="1"/>
              <a:t>deposit</a:t>
            </a:r>
            <a:r>
              <a:rPr lang="fr-BE" dirty="0"/>
              <a:t> rate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0B442D-EBA5-4D48-AA5C-819EEE3F3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J </a:t>
            </a:r>
            <a:r>
              <a:rPr lang="fr-BE" dirty="0" err="1"/>
              <a:t>curve</a:t>
            </a:r>
            <a:r>
              <a:rPr lang="fr-BE" dirty="0"/>
              <a:t> simulation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same</a:t>
            </a:r>
            <a:r>
              <a:rPr lang="fr-BE" dirty="0"/>
              <a:t> 150% Multiple on Capital</a:t>
            </a:r>
          </a:p>
          <a:p>
            <a:r>
              <a:rPr lang="fr-BE" dirty="0"/>
              <a:t>Cash </a:t>
            </a:r>
            <a:r>
              <a:rPr lang="fr-BE" dirty="0" err="1"/>
              <a:t>outflows</a:t>
            </a:r>
            <a:endParaRPr lang="fr-BE" dirty="0"/>
          </a:p>
          <a:p>
            <a:pPr lvl="1"/>
            <a:r>
              <a:rPr lang="fr-BE" dirty="0" err="1"/>
              <a:t>Considering</a:t>
            </a:r>
            <a:r>
              <a:rPr lang="fr-BE" dirty="0"/>
              <a:t> 5 </a:t>
            </a:r>
            <a:r>
              <a:rPr lang="fr-BE" dirty="0" err="1"/>
              <a:t>years</a:t>
            </a:r>
            <a:r>
              <a:rPr lang="fr-BE" dirty="0"/>
              <a:t> </a:t>
            </a:r>
            <a:r>
              <a:rPr lang="fr-BE" dirty="0" err="1"/>
              <a:t>investment</a:t>
            </a:r>
            <a:r>
              <a:rPr lang="fr-BE" dirty="0"/>
              <a:t> </a:t>
            </a:r>
            <a:r>
              <a:rPr lang="fr-BE" dirty="0" err="1"/>
              <a:t>period</a:t>
            </a:r>
            <a:r>
              <a:rPr lang="fr-BE" dirty="0"/>
              <a:t> </a:t>
            </a:r>
          </a:p>
          <a:p>
            <a:pPr lvl="1"/>
            <a:r>
              <a:rPr lang="fr-BE" dirty="0"/>
              <a:t>100% </a:t>
            </a:r>
            <a:r>
              <a:rPr lang="fr-BE" dirty="0" err="1"/>
              <a:t>commited</a:t>
            </a:r>
            <a:r>
              <a:rPr lang="fr-BE" dirty="0"/>
              <a:t> cash </a:t>
            </a:r>
            <a:r>
              <a:rPr lang="fr-BE" dirty="0" err="1"/>
              <a:t>invested</a:t>
            </a:r>
            <a:r>
              <a:rPr lang="fr-BE" dirty="0"/>
              <a:t> by the </a:t>
            </a:r>
            <a:r>
              <a:rPr lang="fr-BE" dirty="0" err="1"/>
              <a:t>general</a:t>
            </a:r>
            <a:r>
              <a:rPr lang="fr-BE" dirty="0"/>
              <a:t> </a:t>
            </a:r>
            <a:r>
              <a:rPr lang="fr-BE" dirty="0" err="1"/>
              <a:t>partner</a:t>
            </a:r>
            <a:r>
              <a:rPr lang="fr-BE" dirty="0"/>
              <a:t> (</a:t>
            </a:r>
            <a:r>
              <a:rPr lang="fr-BE" dirty="0" err="1"/>
              <a:t>assumption</a:t>
            </a:r>
            <a:r>
              <a:rPr lang="fr-BE" dirty="0"/>
              <a:t>)</a:t>
            </a:r>
          </a:p>
          <a:p>
            <a:pPr lvl="1"/>
            <a:endParaRPr lang="fr-BE" dirty="0"/>
          </a:p>
          <a:p>
            <a:r>
              <a:rPr lang="fr-BE" dirty="0"/>
              <a:t>Cash </a:t>
            </a:r>
            <a:r>
              <a:rPr lang="fr-BE" dirty="0" err="1"/>
              <a:t>inflows</a:t>
            </a:r>
            <a:endParaRPr lang="fr-BE" dirty="0"/>
          </a:p>
          <a:p>
            <a:pPr lvl="1"/>
            <a:r>
              <a:rPr lang="fr-BE" dirty="0" err="1"/>
              <a:t>Considering</a:t>
            </a:r>
            <a:r>
              <a:rPr lang="fr-BE" dirty="0"/>
              <a:t> 10 </a:t>
            </a:r>
            <a:r>
              <a:rPr lang="fr-BE" dirty="0" err="1"/>
              <a:t>years</a:t>
            </a:r>
            <a:r>
              <a:rPr lang="fr-BE" dirty="0"/>
              <a:t> </a:t>
            </a:r>
            <a:r>
              <a:rPr lang="fr-BE" dirty="0" err="1"/>
              <a:t>period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overlapp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investment</a:t>
            </a:r>
            <a:r>
              <a:rPr lang="fr-BE" dirty="0"/>
              <a:t> </a:t>
            </a:r>
            <a:r>
              <a:rPr lang="fr-BE" dirty="0" err="1"/>
              <a:t>period</a:t>
            </a:r>
            <a:endParaRPr lang="fr-BE" dirty="0"/>
          </a:p>
          <a:p>
            <a:r>
              <a:rPr lang="fr-BE" dirty="0"/>
              <a:t> In </a:t>
            </a:r>
            <a:r>
              <a:rPr lang="fr-BE" dirty="0" err="1"/>
              <a:t>order</a:t>
            </a:r>
            <a:r>
              <a:rPr lang="fr-BE" dirty="0"/>
              <a:t> to correct the </a:t>
            </a:r>
            <a:r>
              <a:rPr lang="fr-BE" dirty="0" err="1"/>
              <a:t>bias</a:t>
            </a:r>
            <a:r>
              <a:rPr lang="fr-BE" dirty="0"/>
              <a:t> of concentration (high cash flow on the first </a:t>
            </a:r>
            <a:r>
              <a:rPr lang="fr-BE" dirty="0" err="1"/>
              <a:t>two</a:t>
            </a:r>
            <a:r>
              <a:rPr lang="fr-BE" dirty="0"/>
              <a:t> </a:t>
            </a:r>
            <a:r>
              <a:rPr lang="fr-BE" dirty="0" err="1"/>
              <a:t>years</a:t>
            </a:r>
            <a:r>
              <a:rPr lang="fr-BE" dirty="0"/>
              <a:t>),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apply</a:t>
            </a:r>
            <a:r>
              <a:rPr lang="fr-BE" dirty="0"/>
              <a:t> 20 permutations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6FA6FE-2950-4133-AEE7-CB8362E848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13</a:t>
            </a:fld>
            <a:r>
              <a:rPr lang="en-US"/>
              <a:t> Edouard Nouvellon</a:t>
            </a:r>
          </a:p>
        </p:txBody>
      </p:sp>
    </p:spTree>
    <p:extLst>
      <p:ext uri="{BB962C8B-B14F-4D97-AF65-F5344CB8AC3E}">
        <p14:creationId xmlns:p14="http://schemas.microsoft.com/office/powerpoint/2010/main" val="1347123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72FDE5-8F79-4066-B467-1679C1B79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14</a:t>
            </a:fld>
            <a:r>
              <a:rPr lang="en-US"/>
              <a:t> Edouard Nouvellon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60F2E6F-E7CC-4EDB-AAE5-DB91997CE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457200"/>
            <a:ext cx="7589838" cy="739775"/>
          </a:xfrm>
        </p:spPr>
        <p:txBody>
          <a:bodyPr/>
          <a:lstStyle/>
          <a:p>
            <a:r>
              <a:rPr lang="fr-BE" dirty="0" err="1"/>
              <a:t>Combined</a:t>
            </a:r>
            <a:r>
              <a:rPr lang="fr-BE" dirty="0"/>
              <a:t> J </a:t>
            </a:r>
            <a:r>
              <a:rPr lang="fr-BE" dirty="0" err="1"/>
              <a:t>curve</a:t>
            </a:r>
            <a:r>
              <a:rPr lang="fr-BE" dirty="0"/>
              <a:t> </a:t>
            </a:r>
            <a:r>
              <a:rPr lang="fr-BE" dirty="0" err="1"/>
              <a:t>shape</a:t>
            </a:r>
            <a:r>
              <a:rPr lang="fr-BE" dirty="0"/>
              <a:t> and </a:t>
            </a:r>
            <a:r>
              <a:rPr lang="fr-BE" dirty="0" err="1"/>
              <a:t>deposit</a:t>
            </a:r>
            <a:r>
              <a:rPr lang="fr-BE" dirty="0"/>
              <a:t> rate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2D0407D-9EE2-4CA9-BD32-FDE9546F9CE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959" y="1558829"/>
            <a:ext cx="6164082" cy="54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79CDA7-3752-4C67-9FA3-D32FE62CBD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1" y="2208180"/>
            <a:ext cx="7491270" cy="4122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763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72FDE5-8F79-4066-B467-1679C1B79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15</a:t>
            </a:fld>
            <a:r>
              <a:rPr lang="en-US"/>
              <a:t> Edouard Nouvellon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60F2E6F-E7CC-4EDB-AAE5-DB91997CE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457200"/>
            <a:ext cx="7589838" cy="739775"/>
          </a:xfrm>
        </p:spPr>
        <p:txBody>
          <a:bodyPr/>
          <a:lstStyle/>
          <a:p>
            <a:r>
              <a:rPr lang="fr-BE" dirty="0" err="1"/>
              <a:t>Combined</a:t>
            </a:r>
            <a:r>
              <a:rPr lang="fr-BE" dirty="0"/>
              <a:t> J </a:t>
            </a:r>
            <a:r>
              <a:rPr lang="fr-BE" dirty="0" err="1"/>
              <a:t>curve</a:t>
            </a:r>
            <a:r>
              <a:rPr lang="fr-BE" dirty="0"/>
              <a:t> </a:t>
            </a:r>
            <a:r>
              <a:rPr lang="fr-BE" dirty="0" err="1"/>
              <a:t>shape</a:t>
            </a:r>
            <a:r>
              <a:rPr lang="fr-BE" dirty="0"/>
              <a:t> and </a:t>
            </a:r>
            <a:r>
              <a:rPr lang="fr-BE" dirty="0" err="1"/>
              <a:t>deposit</a:t>
            </a:r>
            <a:r>
              <a:rPr lang="fr-BE" dirty="0"/>
              <a:t> rate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60D2B7-FBAD-444C-BF1E-60BC938A3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IRR distribution </a:t>
            </a:r>
            <a:r>
              <a:rPr lang="fr-BE" dirty="0" err="1"/>
              <a:t>with</a:t>
            </a:r>
            <a:r>
              <a:rPr lang="fr-BE" dirty="0"/>
              <a:t> 0% </a:t>
            </a:r>
            <a:r>
              <a:rPr lang="fr-BE" dirty="0" err="1"/>
              <a:t>deposit</a:t>
            </a:r>
            <a:r>
              <a:rPr lang="fr-BE" dirty="0"/>
              <a:t> rate</a:t>
            </a:r>
          </a:p>
          <a:p>
            <a:endParaRPr lang="fr-BE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13A62016-2A8A-4C28-A632-477AFD86F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908812"/>
              </p:ext>
            </p:extLst>
          </p:nvPr>
        </p:nvGraphicFramePr>
        <p:xfrm>
          <a:off x="572958" y="2529191"/>
          <a:ext cx="4203322" cy="301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C4E28F5-24E4-4B08-AAFD-4BAD4B64BAEA}"/>
              </a:ext>
            </a:extLst>
          </p:cNvPr>
          <p:cNvSpPr/>
          <p:nvPr/>
        </p:nvSpPr>
        <p:spPr bwMode="auto">
          <a:xfrm>
            <a:off x="5389122" y="2529191"/>
            <a:ext cx="3270881" cy="2636195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Average</a:t>
            </a: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IRR : 6,2%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BE" sz="1400" dirty="0"/>
              <a:t>More </a:t>
            </a:r>
            <a:r>
              <a:rPr lang="fr-BE" sz="1400" dirty="0" err="1"/>
              <a:t>than</a:t>
            </a:r>
            <a:r>
              <a:rPr lang="fr-BE" sz="1400" dirty="0"/>
              <a:t> 93% IRR are </a:t>
            </a:r>
            <a:r>
              <a:rPr lang="fr-BE" sz="1400" dirty="0" err="1"/>
              <a:t>below</a:t>
            </a:r>
            <a:r>
              <a:rPr lang="fr-BE" sz="1400" dirty="0"/>
              <a:t> the 10% initial IRR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BE" sz="14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Min IRR </a:t>
            </a:r>
            <a:r>
              <a:rPr lang="fr-BE" sz="1400" dirty="0"/>
              <a:t>: 3,04%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BE" sz="14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 IRR : 26,</a:t>
            </a:r>
            <a:r>
              <a:rPr lang="fr-BE" sz="1400" dirty="0"/>
              <a:t>96%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BE" sz="1400" dirty="0"/>
              <a:t>The J </a:t>
            </a:r>
            <a:r>
              <a:rPr lang="fr-BE" sz="1400" dirty="0" err="1"/>
              <a:t>curve</a:t>
            </a:r>
            <a:r>
              <a:rPr lang="fr-BE" sz="1400" dirty="0"/>
              <a:t> </a:t>
            </a:r>
            <a:r>
              <a:rPr lang="fr-BE" sz="1400" dirty="0" err="1"/>
              <a:t>shape</a:t>
            </a:r>
            <a:r>
              <a:rPr lang="fr-BE" sz="1400" dirty="0"/>
              <a:t> </a:t>
            </a:r>
            <a:r>
              <a:rPr lang="fr-BE" sz="1400" dirty="0" err="1"/>
              <a:t>is</a:t>
            </a:r>
            <a:r>
              <a:rPr lang="fr-BE" sz="1400" dirty="0"/>
              <a:t> crucial for the </a:t>
            </a:r>
            <a:r>
              <a:rPr lang="fr-BE" sz="1400" dirty="0" err="1"/>
              <a:t>limited</a:t>
            </a:r>
            <a:r>
              <a:rPr lang="fr-BE" sz="1400" dirty="0"/>
              <a:t> </a:t>
            </a:r>
            <a:r>
              <a:rPr lang="fr-BE" sz="1400" dirty="0" err="1"/>
              <a:t>partners</a:t>
            </a:r>
            <a:r>
              <a:rPr lang="fr-BE" sz="1400" dirty="0"/>
              <a:t> IRR</a:t>
            </a:r>
            <a:endParaRPr kumimoji="0" lang="fr-B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10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D6AEA8-3DFD-426D-8C81-A557F48BB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Combined</a:t>
            </a:r>
            <a:r>
              <a:rPr lang="fr-BE" dirty="0"/>
              <a:t> J </a:t>
            </a:r>
            <a:r>
              <a:rPr lang="fr-BE" dirty="0" err="1"/>
              <a:t>curve</a:t>
            </a:r>
            <a:r>
              <a:rPr lang="fr-BE" dirty="0"/>
              <a:t> </a:t>
            </a:r>
            <a:r>
              <a:rPr lang="fr-BE" dirty="0" err="1"/>
              <a:t>shape</a:t>
            </a:r>
            <a:r>
              <a:rPr lang="fr-BE" dirty="0"/>
              <a:t> and </a:t>
            </a:r>
            <a:r>
              <a:rPr lang="fr-BE" dirty="0" err="1"/>
              <a:t>deposit</a:t>
            </a:r>
            <a:r>
              <a:rPr lang="fr-BE" dirty="0"/>
              <a:t> rate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3D37F6-A124-44D6-ADC9-664561C95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Results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deposit</a:t>
            </a:r>
            <a:r>
              <a:rPr lang="fr-BE" dirty="0"/>
              <a:t> rate revenues </a:t>
            </a:r>
            <a:r>
              <a:rPr lang="fr-BE" dirty="0" err="1"/>
              <a:t>included</a:t>
            </a:r>
            <a:r>
              <a:rPr lang="fr-BE" dirty="0"/>
              <a:t> in IRR</a:t>
            </a:r>
          </a:p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CBE187-BED5-4D9E-AD0B-1AEBC7E957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16</a:t>
            </a:fld>
            <a:r>
              <a:rPr lang="en-US"/>
              <a:t> Edouard Nouvellon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D1D2B7-1D0D-4EC3-B447-2774A672FDE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32" y="2208180"/>
            <a:ext cx="5953936" cy="1477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5913D2-E1C5-4920-B0A8-2CB63D5B123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9" y="3988342"/>
            <a:ext cx="4418485" cy="132855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7FAEFF-5A6A-4C1C-8B41-76750D5EAA48}"/>
              </a:ext>
            </a:extLst>
          </p:cNvPr>
          <p:cNvSpPr/>
          <p:nvPr/>
        </p:nvSpPr>
        <p:spPr bwMode="auto">
          <a:xfrm>
            <a:off x="5863393" y="4082818"/>
            <a:ext cx="2521850" cy="132855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 </a:t>
            </a:r>
            <a:r>
              <a:rPr kumimoji="0" lang="fr-BE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deposit</a:t>
            </a: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rate </a:t>
            </a:r>
            <a:r>
              <a:rPr kumimoji="0" lang="fr-BE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during</a:t>
            </a: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the </a:t>
            </a:r>
            <a:r>
              <a:rPr kumimoji="0" lang="fr-BE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commitmen</a:t>
            </a:r>
            <a:r>
              <a:rPr lang="fr-BE" sz="1400" dirty="0" err="1"/>
              <a:t>t</a:t>
            </a:r>
            <a:r>
              <a:rPr lang="fr-BE" sz="1400" dirty="0"/>
              <a:t>-not </a:t>
            </a:r>
            <a:r>
              <a:rPr lang="fr-BE" sz="1400" dirty="0" err="1"/>
              <a:t>called</a:t>
            </a:r>
            <a:r>
              <a:rPr lang="fr-BE" sz="1400" dirty="0"/>
              <a:t> </a:t>
            </a:r>
            <a:r>
              <a:rPr lang="fr-BE" sz="1400" dirty="0" err="1"/>
              <a:t>period</a:t>
            </a:r>
            <a:r>
              <a:rPr lang="fr-BE" sz="1400" dirty="0"/>
              <a:t> </a:t>
            </a: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can </a:t>
            </a:r>
            <a:r>
              <a:rPr kumimoji="0" lang="fr-BE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bring</a:t>
            </a: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close to 2% </a:t>
            </a:r>
            <a:r>
              <a:rPr kumimoji="0" lang="fr-BE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difference</a:t>
            </a: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in IRR of </a:t>
            </a:r>
            <a:r>
              <a:rPr kumimoji="0" lang="fr-BE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private</a:t>
            </a: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equity</a:t>
            </a:r>
            <a:endParaRPr kumimoji="0" lang="fr-B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BE" sz="140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44F3199-14D3-4B33-8572-A49650828DEB}"/>
              </a:ext>
            </a:extLst>
          </p:cNvPr>
          <p:cNvSpPr/>
          <p:nvPr/>
        </p:nvSpPr>
        <p:spPr bwMode="auto">
          <a:xfrm>
            <a:off x="758757" y="4747098"/>
            <a:ext cx="4348264" cy="301557"/>
          </a:xfrm>
          <a:prstGeom prst="ellipse">
            <a:avLst/>
          </a:prstGeom>
          <a:noFill/>
          <a:ln w="12700" cap="flat" cmpd="sng" algn="ctr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46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Conclusion / Extension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promised IRR by private equity is not totally delivered as we take into account the cash commitment’ impact on the whole asset allocation</a:t>
            </a:r>
          </a:p>
          <a:p>
            <a:r>
              <a:rPr lang="en-US" dirty="0"/>
              <a:t>The delivered IRR is on the cash at work</a:t>
            </a:r>
          </a:p>
          <a:p>
            <a:r>
              <a:rPr lang="en-US" dirty="0"/>
              <a:t>The shape of J curve has a crucial role on the private equity performance</a:t>
            </a:r>
          </a:p>
          <a:p>
            <a:r>
              <a:rPr lang="en-US" dirty="0"/>
              <a:t>The low rates also conditions the final private equity performances</a:t>
            </a:r>
          </a:p>
          <a:p>
            <a:r>
              <a:rPr lang="en-US" dirty="0"/>
              <a:t>The risk premium on listed equity can be </a:t>
            </a:r>
            <a:r>
              <a:rPr lang="en-US"/>
              <a:t>deeply challenged 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17</a:t>
            </a:fld>
            <a:r>
              <a:rPr lang="en-US"/>
              <a:t> Edouard Nouvellon</a:t>
            </a:r>
          </a:p>
        </p:txBody>
      </p:sp>
    </p:spTree>
    <p:extLst>
      <p:ext uri="{BB962C8B-B14F-4D97-AF65-F5344CB8AC3E}">
        <p14:creationId xmlns:p14="http://schemas.microsoft.com/office/powerpoint/2010/main" val="17736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err="1"/>
              <a:t>Outline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1463" y="1417574"/>
            <a:ext cx="8559800" cy="4881563"/>
          </a:xfrm>
        </p:spPr>
        <p:txBody>
          <a:bodyPr/>
          <a:lstStyle/>
          <a:p>
            <a:r>
              <a:rPr lang="fr-BE" dirty="0"/>
              <a:t>Introduction</a:t>
            </a:r>
          </a:p>
          <a:p>
            <a:endParaRPr lang="fr-BE" dirty="0"/>
          </a:p>
          <a:p>
            <a:r>
              <a:rPr lang="en-US" dirty="0"/>
              <a:t>Private equity performances - literature review</a:t>
            </a:r>
            <a:endParaRPr lang="fr-BE" dirty="0"/>
          </a:p>
          <a:p>
            <a:endParaRPr lang="fr-BE" dirty="0"/>
          </a:p>
          <a:p>
            <a:r>
              <a:rPr lang="en-US" dirty="0"/>
              <a:t>The impact of the J curve on the IRR </a:t>
            </a:r>
            <a:endParaRPr lang="fr-BE" dirty="0"/>
          </a:p>
          <a:p>
            <a:endParaRPr lang="fr-BE" dirty="0"/>
          </a:p>
          <a:p>
            <a:r>
              <a:rPr lang="en-US" dirty="0"/>
              <a:t>Modeling the combined impact of </a:t>
            </a:r>
            <a:r>
              <a:rPr lang="en-US" dirty="0" err="1"/>
              <a:t>of</a:t>
            </a:r>
            <a:r>
              <a:rPr lang="en-US" dirty="0"/>
              <a:t> the J curve’s shape and the deposit rates level</a:t>
            </a:r>
            <a:endParaRPr lang="fr-BE" dirty="0"/>
          </a:p>
          <a:p>
            <a:pPr marL="0" indent="0">
              <a:buNone/>
            </a:pPr>
            <a:endParaRPr lang="fr-BE" dirty="0"/>
          </a:p>
          <a:p>
            <a:r>
              <a:rPr lang="fr-BE" dirty="0"/>
              <a:t>Conclusion</a:t>
            </a:r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2</a:t>
            </a:fld>
            <a:r>
              <a:rPr lang="en-US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569257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Introduction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Family Offices and ultra high </a:t>
            </a:r>
            <a:r>
              <a:rPr lang="fr-BE" dirty="0" err="1"/>
              <a:t>networth</a:t>
            </a:r>
            <a:r>
              <a:rPr lang="fr-BE" dirty="0"/>
              <a:t> </a:t>
            </a:r>
            <a:r>
              <a:rPr lang="fr-BE" dirty="0" err="1"/>
              <a:t>individuals</a:t>
            </a:r>
            <a:r>
              <a:rPr lang="fr-BE" dirty="0"/>
              <a:t> </a:t>
            </a:r>
            <a:r>
              <a:rPr lang="fr-BE" dirty="0" err="1"/>
              <a:t>invest</a:t>
            </a:r>
            <a:r>
              <a:rPr lang="fr-BE" dirty="0"/>
              <a:t> more and more in </a:t>
            </a:r>
            <a:r>
              <a:rPr lang="fr-BE" dirty="0" err="1"/>
              <a:t>Private</a:t>
            </a:r>
            <a:r>
              <a:rPr lang="fr-BE" dirty="0"/>
              <a:t> </a:t>
            </a:r>
            <a:r>
              <a:rPr lang="fr-BE" dirty="0" err="1"/>
              <a:t>Equity</a:t>
            </a:r>
            <a:r>
              <a:rPr lang="fr-BE" dirty="0"/>
              <a:t> </a:t>
            </a:r>
            <a:r>
              <a:rPr lang="fr-BE" dirty="0" err="1"/>
              <a:t>funds</a:t>
            </a:r>
            <a:r>
              <a:rPr lang="fr-BE" dirty="0"/>
              <a:t> </a:t>
            </a:r>
          </a:p>
          <a:p>
            <a:r>
              <a:rPr lang="fr-BE" dirty="0" err="1"/>
              <a:t>Commited</a:t>
            </a:r>
            <a:r>
              <a:rPr lang="fr-BE" dirty="0"/>
              <a:t> </a:t>
            </a:r>
            <a:r>
              <a:rPr lang="fr-BE" dirty="0" err="1"/>
              <a:t>amount</a:t>
            </a:r>
            <a:r>
              <a:rPr lang="fr-BE" dirty="0"/>
              <a:t> has been </a:t>
            </a:r>
            <a:r>
              <a:rPr lang="fr-BE" dirty="0" err="1"/>
              <a:t>growing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10 </a:t>
            </a:r>
            <a:r>
              <a:rPr lang="fr-BE" dirty="0" err="1"/>
              <a:t>bn</a:t>
            </a:r>
            <a:r>
              <a:rPr lang="fr-BE" dirty="0"/>
              <a:t> </a:t>
            </a:r>
            <a:r>
              <a:rPr lang="fr-BE" dirty="0" err="1"/>
              <a:t>Usd</a:t>
            </a:r>
            <a:r>
              <a:rPr lang="fr-BE" dirty="0"/>
              <a:t> in 1991 to 180 </a:t>
            </a:r>
            <a:r>
              <a:rPr lang="fr-BE" dirty="0" err="1"/>
              <a:t>bn</a:t>
            </a:r>
            <a:r>
              <a:rPr lang="fr-BE" dirty="0"/>
              <a:t> </a:t>
            </a:r>
            <a:r>
              <a:rPr lang="fr-BE" dirty="0" err="1"/>
              <a:t>Usd</a:t>
            </a:r>
            <a:r>
              <a:rPr lang="fr-BE" dirty="0"/>
              <a:t> in 2000</a:t>
            </a:r>
          </a:p>
          <a:p>
            <a:r>
              <a:rPr lang="fr-BE" dirty="0"/>
              <a:t>In 2018, </a:t>
            </a:r>
            <a:r>
              <a:rPr lang="fr-BE" dirty="0" err="1"/>
              <a:t>private</a:t>
            </a:r>
            <a:r>
              <a:rPr lang="fr-BE" dirty="0"/>
              <a:t> asset </a:t>
            </a:r>
            <a:r>
              <a:rPr lang="fr-BE" dirty="0" err="1"/>
              <a:t>market</a:t>
            </a:r>
            <a:r>
              <a:rPr lang="fr-BE" dirty="0"/>
              <a:t> size close to 5,2 tr USD </a:t>
            </a:r>
          </a:p>
          <a:p>
            <a:endParaRPr lang="fr-BE" dirty="0"/>
          </a:p>
          <a:p>
            <a:pPr marL="457200" lvl="1" indent="0">
              <a:buNone/>
            </a:pPr>
            <a:endParaRPr lang="fr-BE" dirty="0"/>
          </a:p>
          <a:p>
            <a:pPr marL="457200" lvl="1" indent="0">
              <a:buNone/>
            </a:pPr>
            <a:endParaRPr lang="fr-BE" dirty="0"/>
          </a:p>
          <a:p>
            <a:pPr lvl="1"/>
            <a:endParaRPr lang="fr-BE" dirty="0"/>
          </a:p>
          <a:p>
            <a:pPr marL="914400" lvl="2" indent="0">
              <a:buNone/>
            </a:pPr>
            <a:endParaRPr lang="fr-BE" dirty="0"/>
          </a:p>
          <a:p>
            <a:pPr marL="914400" lvl="2" indent="0">
              <a:buNone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3</a:t>
            </a:fld>
            <a:r>
              <a:rPr lang="en-US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689255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29727-E219-4DDE-BCBC-0717F0639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Private</a:t>
            </a:r>
            <a:r>
              <a:rPr lang="fr-BE" dirty="0"/>
              <a:t> </a:t>
            </a:r>
            <a:r>
              <a:rPr lang="fr-BE" dirty="0" err="1"/>
              <a:t>equity</a:t>
            </a:r>
            <a:r>
              <a:rPr lang="fr-BE" dirty="0"/>
              <a:t> </a:t>
            </a:r>
            <a:r>
              <a:rPr lang="fr-BE" dirty="0" err="1"/>
              <a:t>investing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E4CA8B-D1BB-41DD-B5BC-2CF482E11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4</a:t>
            </a:fld>
            <a:r>
              <a:rPr lang="en-US"/>
              <a:t> Edouard Nouvellon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F54D0B-7F57-46A2-8BA7-FE8C834A47E8}"/>
              </a:ext>
            </a:extLst>
          </p:cNvPr>
          <p:cNvSpPr/>
          <p:nvPr/>
        </p:nvSpPr>
        <p:spPr bwMode="auto">
          <a:xfrm>
            <a:off x="962278" y="4825155"/>
            <a:ext cx="1459149" cy="73977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Limted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partners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622F4B-01FA-4166-8DEC-5DE9509C22BE}"/>
              </a:ext>
            </a:extLst>
          </p:cNvPr>
          <p:cNvSpPr/>
          <p:nvPr/>
        </p:nvSpPr>
        <p:spPr bwMode="auto">
          <a:xfrm>
            <a:off x="2992116" y="4825155"/>
            <a:ext cx="1459149" cy="73977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BE" dirty="0" err="1"/>
              <a:t>Limted</a:t>
            </a:r>
            <a:r>
              <a:rPr lang="fr-BE" dirty="0"/>
              <a:t> </a:t>
            </a:r>
            <a:r>
              <a:rPr lang="fr-BE" dirty="0" err="1"/>
              <a:t>partners</a:t>
            </a:r>
            <a:r>
              <a:rPr lang="fr-BE" dirty="0"/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76892-9DCF-48D8-BA1D-E00D71BB5035}"/>
              </a:ext>
            </a:extLst>
          </p:cNvPr>
          <p:cNvSpPr/>
          <p:nvPr/>
        </p:nvSpPr>
        <p:spPr bwMode="auto">
          <a:xfrm>
            <a:off x="5021954" y="4825154"/>
            <a:ext cx="1459149" cy="73977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BE" dirty="0" err="1"/>
              <a:t>Limted</a:t>
            </a:r>
            <a:r>
              <a:rPr lang="fr-BE" dirty="0"/>
              <a:t> </a:t>
            </a:r>
            <a:r>
              <a:rPr lang="fr-BE" dirty="0" err="1"/>
              <a:t>partners</a:t>
            </a:r>
            <a:r>
              <a:rPr lang="fr-BE" dirty="0"/>
              <a:t> n-1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D9F44E-5558-4A48-84D4-C48D2F4E822C}"/>
              </a:ext>
            </a:extLst>
          </p:cNvPr>
          <p:cNvSpPr/>
          <p:nvPr/>
        </p:nvSpPr>
        <p:spPr bwMode="auto">
          <a:xfrm>
            <a:off x="7051792" y="4825154"/>
            <a:ext cx="1459149" cy="73977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BE" dirty="0" err="1"/>
              <a:t>Limted</a:t>
            </a:r>
            <a:r>
              <a:rPr lang="fr-BE" dirty="0"/>
              <a:t> </a:t>
            </a:r>
            <a:r>
              <a:rPr lang="fr-BE" dirty="0" err="1"/>
              <a:t>partners</a:t>
            </a:r>
            <a:r>
              <a:rPr lang="fr-BE" dirty="0"/>
              <a:t> 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B9465F-1F89-48B8-851D-B82257D3F19D}"/>
              </a:ext>
            </a:extLst>
          </p:cNvPr>
          <p:cNvSpPr/>
          <p:nvPr/>
        </p:nvSpPr>
        <p:spPr bwMode="auto">
          <a:xfrm>
            <a:off x="962278" y="3357901"/>
            <a:ext cx="7548662" cy="44098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BE" dirty="0"/>
              <a:t>General </a:t>
            </a:r>
            <a:r>
              <a:rPr lang="fr-BE" dirty="0" err="1"/>
              <a:t>partner</a:t>
            </a:r>
            <a:endParaRPr lang="fr-BE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67CC0CB-2891-4459-AFDB-4E87A295F8A3}"/>
              </a:ext>
            </a:extLst>
          </p:cNvPr>
          <p:cNvCxnSpPr/>
          <p:nvPr/>
        </p:nvCxnSpPr>
        <p:spPr bwMode="auto">
          <a:xfrm flipV="1">
            <a:off x="1691852" y="3949430"/>
            <a:ext cx="0" cy="7587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3F77334-96EF-4629-9287-4904A8964FC1}"/>
              </a:ext>
            </a:extLst>
          </p:cNvPr>
          <p:cNvCxnSpPr/>
          <p:nvPr/>
        </p:nvCxnSpPr>
        <p:spPr bwMode="auto">
          <a:xfrm flipV="1">
            <a:off x="3809240" y="3975370"/>
            <a:ext cx="0" cy="7587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0C49434-C996-4A7D-97F5-B104E6A889DB}"/>
              </a:ext>
            </a:extLst>
          </p:cNvPr>
          <p:cNvCxnSpPr/>
          <p:nvPr/>
        </p:nvCxnSpPr>
        <p:spPr bwMode="auto">
          <a:xfrm flipV="1">
            <a:off x="5718342" y="3975370"/>
            <a:ext cx="0" cy="7587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87DDAB4-1233-41BA-BD4D-C42780691239}"/>
              </a:ext>
            </a:extLst>
          </p:cNvPr>
          <p:cNvCxnSpPr/>
          <p:nvPr/>
        </p:nvCxnSpPr>
        <p:spPr bwMode="auto">
          <a:xfrm flipV="1">
            <a:off x="7781366" y="3975370"/>
            <a:ext cx="0" cy="7587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2FD5060-8083-4849-872D-E35E751162CC}"/>
              </a:ext>
            </a:extLst>
          </p:cNvPr>
          <p:cNvSpPr/>
          <p:nvPr/>
        </p:nvSpPr>
        <p:spPr bwMode="auto">
          <a:xfrm flipH="1">
            <a:off x="1331928" y="4162915"/>
            <a:ext cx="719847" cy="440986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USD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A047DA4-7511-444A-93D0-CF504CECDECF}"/>
              </a:ext>
            </a:extLst>
          </p:cNvPr>
          <p:cNvSpPr/>
          <p:nvPr/>
        </p:nvSpPr>
        <p:spPr bwMode="auto">
          <a:xfrm flipH="1">
            <a:off x="3449316" y="4162915"/>
            <a:ext cx="719847" cy="440986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USD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38F267F-04DA-4824-B76C-D5EB84F8490A}"/>
              </a:ext>
            </a:extLst>
          </p:cNvPr>
          <p:cNvSpPr/>
          <p:nvPr/>
        </p:nvSpPr>
        <p:spPr bwMode="auto">
          <a:xfrm flipH="1">
            <a:off x="5358418" y="4191954"/>
            <a:ext cx="719847" cy="440986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72E5D0F-E2D0-4227-8B9B-203A722F290C}"/>
              </a:ext>
            </a:extLst>
          </p:cNvPr>
          <p:cNvSpPr/>
          <p:nvPr/>
        </p:nvSpPr>
        <p:spPr bwMode="auto">
          <a:xfrm flipH="1">
            <a:off x="7421442" y="4188044"/>
            <a:ext cx="719847" cy="440986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126C05-7437-4BD3-AFC3-D8C3D43A3D47}"/>
              </a:ext>
            </a:extLst>
          </p:cNvPr>
          <p:cNvSpPr/>
          <p:nvPr/>
        </p:nvSpPr>
        <p:spPr bwMode="auto">
          <a:xfrm>
            <a:off x="962278" y="1747967"/>
            <a:ext cx="1819833" cy="44098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Firm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23C70F-E10C-444F-B3DD-31C08BBD4DAD}"/>
              </a:ext>
            </a:extLst>
          </p:cNvPr>
          <p:cNvSpPr/>
          <p:nvPr/>
        </p:nvSpPr>
        <p:spPr bwMode="auto">
          <a:xfrm>
            <a:off x="3826692" y="1777386"/>
            <a:ext cx="1819833" cy="44098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Firm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0C9904-3D0F-4E54-B3B3-6691A9DC64A7}"/>
              </a:ext>
            </a:extLst>
          </p:cNvPr>
          <p:cNvSpPr/>
          <p:nvPr/>
        </p:nvSpPr>
        <p:spPr bwMode="auto">
          <a:xfrm>
            <a:off x="6691107" y="1777386"/>
            <a:ext cx="1819833" cy="44098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Firm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3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999A5C9-C3FD-4E0A-83F6-597F6F4CB1DD}"/>
              </a:ext>
            </a:extLst>
          </p:cNvPr>
          <p:cNvCxnSpPr/>
          <p:nvPr/>
        </p:nvCxnSpPr>
        <p:spPr bwMode="auto">
          <a:xfrm flipV="1">
            <a:off x="1974715" y="2412460"/>
            <a:ext cx="0" cy="8365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A51C92C-4D09-4172-96BB-6273194CB9A5}"/>
              </a:ext>
            </a:extLst>
          </p:cNvPr>
          <p:cNvCxnSpPr/>
          <p:nvPr/>
        </p:nvCxnSpPr>
        <p:spPr bwMode="auto">
          <a:xfrm flipV="1">
            <a:off x="4736608" y="2412460"/>
            <a:ext cx="0" cy="8365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AE7821C-49F2-45F3-9D56-5D0BB63D98B1}"/>
              </a:ext>
            </a:extLst>
          </p:cNvPr>
          <p:cNvCxnSpPr/>
          <p:nvPr/>
        </p:nvCxnSpPr>
        <p:spPr bwMode="auto">
          <a:xfrm flipV="1">
            <a:off x="7671881" y="2399490"/>
            <a:ext cx="0" cy="8365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7440EAB5-B152-49A0-9E62-5A149C90CA13}"/>
              </a:ext>
            </a:extLst>
          </p:cNvPr>
          <p:cNvSpPr/>
          <p:nvPr/>
        </p:nvSpPr>
        <p:spPr bwMode="auto">
          <a:xfrm flipH="1">
            <a:off x="325972" y="2585795"/>
            <a:ext cx="1459150" cy="550852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BE" sz="1000" dirty="0" err="1"/>
              <a:t>Equityholder</a:t>
            </a:r>
            <a:endParaRPr kumimoji="0" lang="fr-B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51D51AD-1B7F-4689-A6E2-C5BCB76CC353}"/>
              </a:ext>
            </a:extLst>
          </p:cNvPr>
          <p:cNvSpPr/>
          <p:nvPr/>
        </p:nvSpPr>
        <p:spPr bwMode="auto">
          <a:xfrm flipH="1">
            <a:off x="3112850" y="2555323"/>
            <a:ext cx="1459150" cy="550852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BE" sz="1000" dirty="0" err="1"/>
              <a:t>Equityholder</a:t>
            </a:r>
            <a:endParaRPr kumimoji="0" lang="fr-B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FA73D8F-B1CA-4452-9B99-62CB6F56C4A5}"/>
              </a:ext>
            </a:extLst>
          </p:cNvPr>
          <p:cNvSpPr/>
          <p:nvPr/>
        </p:nvSpPr>
        <p:spPr bwMode="auto">
          <a:xfrm flipH="1">
            <a:off x="6078265" y="2542353"/>
            <a:ext cx="1459150" cy="550852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BE" sz="1000" dirty="0" err="1"/>
              <a:t>Equityholder</a:t>
            </a:r>
            <a:endParaRPr kumimoji="0" lang="fr-B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1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F3365-98C7-4C5D-A309-8A72C55BC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Private</a:t>
            </a:r>
            <a:r>
              <a:rPr lang="fr-BE" dirty="0"/>
              <a:t> </a:t>
            </a:r>
            <a:r>
              <a:rPr lang="fr-BE" dirty="0" err="1"/>
              <a:t>equity</a:t>
            </a:r>
            <a:r>
              <a:rPr lang="fr-BE" dirty="0"/>
              <a:t> </a:t>
            </a:r>
            <a:r>
              <a:rPr lang="fr-BE" dirty="0" err="1"/>
              <a:t>investing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FBFDBE-C2AA-4D8C-9987-775666B17B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5</a:t>
            </a:fld>
            <a:r>
              <a:rPr lang="en-US"/>
              <a:t> Edouard Nouvellon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1D30F6D-FF88-4F13-86E1-AD087ED2B8CF}"/>
              </a:ext>
            </a:extLst>
          </p:cNvPr>
          <p:cNvCxnSpPr/>
          <p:nvPr/>
        </p:nvCxnSpPr>
        <p:spPr bwMode="auto">
          <a:xfrm>
            <a:off x="544749" y="2422188"/>
            <a:ext cx="787940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211FCB2-FC7D-4B01-B8E0-A03CC7A98925}"/>
              </a:ext>
            </a:extLst>
          </p:cNvPr>
          <p:cNvSpPr/>
          <p:nvPr/>
        </p:nvSpPr>
        <p:spPr bwMode="auto">
          <a:xfrm>
            <a:off x="7372114" y="1905643"/>
            <a:ext cx="1459149" cy="29280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BE" sz="1200" dirty="0"/>
              <a:t>10 / 12 </a:t>
            </a:r>
            <a:r>
              <a:rPr lang="fr-BE" sz="1200" dirty="0" err="1"/>
              <a:t>years</a:t>
            </a:r>
            <a:endParaRPr lang="fr-BE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D12EFD-6B82-4896-A9F7-D14C89CFE2EB}"/>
              </a:ext>
            </a:extLst>
          </p:cNvPr>
          <p:cNvSpPr/>
          <p:nvPr/>
        </p:nvSpPr>
        <p:spPr bwMode="auto">
          <a:xfrm>
            <a:off x="544749" y="2645927"/>
            <a:ext cx="1876678" cy="43774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Fundraising</a:t>
            </a:r>
            <a:r>
              <a:rPr kumimoji="0" lang="fr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(0,5 – 1 y)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37CAD-5C29-49B5-9A36-471B5FA0F560}"/>
              </a:ext>
            </a:extLst>
          </p:cNvPr>
          <p:cNvSpPr/>
          <p:nvPr/>
        </p:nvSpPr>
        <p:spPr bwMode="auto">
          <a:xfrm>
            <a:off x="2421428" y="2645926"/>
            <a:ext cx="2705050" cy="43774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Investment </a:t>
            </a:r>
            <a:r>
              <a:rPr kumimoji="0" lang="fr-B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period</a:t>
            </a:r>
            <a:r>
              <a:rPr kumimoji="0" lang="fr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(4-5y)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217F73-247B-430C-9703-90E8C7B94901}"/>
              </a:ext>
            </a:extLst>
          </p:cNvPr>
          <p:cNvSpPr/>
          <p:nvPr/>
        </p:nvSpPr>
        <p:spPr bwMode="auto">
          <a:xfrm>
            <a:off x="5126478" y="2645926"/>
            <a:ext cx="3297676" cy="43774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Exits </a:t>
            </a:r>
            <a:r>
              <a:rPr kumimoji="0" lang="fr-B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period</a:t>
            </a:r>
            <a:r>
              <a:rPr kumimoji="0" lang="fr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(4-6y)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Flèche : double flèche horizontale 11">
            <a:extLst>
              <a:ext uri="{FF2B5EF4-FFF2-40B4-BE49-F238E27FC236}">
                <a16:creationId xmlns:a16="http://schemas.microsoft.com/office/drawing/2014/main" id="{BB44B863-E376-4D67-86C6-C938F56824A0}"/>
              </a:ext>
            </a:extLst>
          </p:cNvPr>
          <p:cNvSpPr/>
          <p:nvPr/>
        </p:nvSpPr>
        <p:spPr bwMode="auto">
          <a:xfrm>
            <a:off x="4970834" y="2782111"/>
            <a:ext cx="350196" cy="184825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F7347A-13C0-4209-B711-F4970620C46C}"/>
              </a:ext>
            </a:extLst>
          </p:cNvPr>
          <p:cNvSpPr/>
          <p:nvPr/>
        </p:nvSpPr>
        <p:spPr bwMode="auto">
          <a:xfrm>
            <a:off x="544749" y="3307405"/>
            <a:ext cx="1876678" cy="293775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Limited </a:t>
            </a:r>
            <a:r>
              <a:rPr kumimoji="0" lang="fr-B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partners</a:t>
            </a:r>
            <a:r>
              <a:rPr kumimoji="0" lang="fr-B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commit (no cash </a:t>
            </a:r>
            <a:r>
              <a:rPr kumimoji="0" lang="fr-BE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outflow</a:t>
            </a:r>
            <a:r>
              <a:rPr kumimoji="0" lang="fr-B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 </a:t>
            </a:r>
            <a:r>
              <a:rPr kumimoji="0" lang="fr-B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 </a:t>
            </a:r>
            <a:r>
              <a:rPr kumimoji="0" lang="fr-B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fixed</a:t>
            </a:r>
            <a:r>
              <a:rPr kumimoji="0" lang="fr-B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amount</a:t>
            </a:r>
            <a:r>
              <a:rPr kumimoji="0" lang="fr-B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 General </a:t>
            </a:r>
            <a:r>
              <a:rPr kumimoji="0" lang="fr-B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Partners</a:t>
            </a:r>
            <a:r>
              <a:rPr kumimoji="0" lang="fr-B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for </a:t>
            </a:r>
            <a:r>
              <a:rPr kumimoji="0" lang="fr-B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them</a:t>
            </a:r>
            <a:r>
              <a:rPr kumimoji="0" lang="fr-B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 </a:t>
            </a:r>
            <a:r>
              <a:rPr kumimoji="0" lang="fr-B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take</a:t>
            </a:r>
            <a:r>
              <a:rPr kumimoji="0" lang="fr-B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shareholde</a:t>
            </a:r>
            <a:r>
              <a:rPr lang="fr-BE" sz="1600" dirty="0" err="1"/>
              <a:t>r</a:t>
            </a:r>
            <a:r>
              <a:rPr lang="fr-BE" sz="1600" dirty="0"/>
              <a:t> </a:t>
            </a:r>
            <a:r>
              <a:rPr lang="fr-BE" sz="1600" dirty="0" err="1"/>
              <a:t>equity</a:t>
            </a:r>
            <a:r>
              <a:rPr lang="fr-BE" sz="1600" dirty="0"/>
              <a:t> </a:t>
            </a:r>
            <a:r>
              <a:rPr lang="fr-BE" sz="1600" dirty="0" err="1"/>
              <a:t>during</a:t>
            </a:r>
            <a:r>
              <a:rPr lang="fr-BE" sz="1600" dirty="0"/>
              <a:t> the </a:t>
            </a:r>
            <a:r>
              <a:rPr lang="fr-BE" sz="1600" dirty="0" err="1"/>
              <a:t>coming</a:t>
            </a:r>
            <a:r>
              <a:rPr lang="fr-BE" sz="1600" dirty="0"/>
              <a:t> </a:t>
            </a:r>
            <a:r>
              <a:rPr lang="fr-BE" sz="1600" dirty="0" err="1"/>
              <a:t>investment</a:t>
            </a:r>
            <a:r>
              <a:rPr lang="fr-BE" sz="1600" dirty="0"/>
              <a:t> </a:t>
            </a:r>
            <a:r>
              <a:rPr lang="fr-BE" sz="1600" dirty="0" err="1"/>
              <a:t>period</a:t>
            </a:r>
            <a:endParaRPr kumimoji="0" lang="fr-B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E5C1A-07DB-4DCB-A1BD-1C5624DF968C}"/>
              </a:ext>
            </a:extLst>
          </p:cNvPr>
          <p:cNvSpPr/>
          <p:nvPr/>
        </p:nvSpPr>
        <p:spPr bwMode="auto">
          <a:xfrm>
            <a:off x="2421427" y="3304167"/>
            <a:ext cx="2705050" cy="293773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General </a:t>
            </a: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partners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closes </a:t>
            </a: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investments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and 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call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(cash </a:t>
            </a:r>
            <a:r>
              <a:rPr lang="fr-BE" b="1" dirty="0"/>
              <a:t>f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lows </a:t>
            </a:r>
            <a:r>
              <a:rPr kumimoji="0" lang="fr-B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from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limited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partners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 </a:t>
            </a:r>
            <a:r>
              <a:rPr kumimoji="0" lang="fr-B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general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partner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 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 </a:t>
            </a: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commited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capital </a:t>
            </a: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fro</a:t>
            </a:r>
            <a:r>
              <a:rPr lang="fr-BE" dirty="0" err="1"/>
              <a:t>m</a:t>
            </a:r>
            <a:r>
              <a:rPr lang="fr-BE" dirty="0"/>
              <a:t> </a:t>
            </a:r>
            <a:r>
              <a:rPr lang="fr-BE" dirty="0" err="1"/>
              <a:t>limited</a:t>
            </a:r>
            <a:r>
              <a:rPr lang="fr-BE" dirty="0"/>
              <a:t> </a:t>
            </a:r>
            <a:r>
              <a:rPr lang="fr-BE" dirty="0" err="1"/>
              <a:t>partners</a:t>
            </a:r>
            <a:endParaRPr kumimoji="0" lang="fr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D61EF9-CC97-444F-8E97-17AB1D4807FF}"/>
              </a:ext>
            </a:extLst>
          </p:cNvPr>
          <p:cNvSpPr/>
          <p:nvPr/>
        </p:nvSpPr>
        <p:spPr bwMode="auto">
          <a:xfrm>
            <a:off x="5126476" y="3307405"/>
            <a:ext cx="3297675" cy="293773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General </a:t>
            </a: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partners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realise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exits and </a:t>
            </a: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repay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limited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partners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with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 </a:t>
            </a:r>
            <a:r>
              <a:rPr kumimoji="0" lang="fr-B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realized</a:t>
            </a:r>
            <a:r>
              <a:rPr kumimoji="0" lang="fr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positive return 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(cash flows </a:t>
            </a:r>
            <a:r>
              <a:rPr kumimoji="0" lang="fr-B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from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general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partner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 </a:t>
            </a:r>
            <a:r>
              <a:rPr kumimoji="0" lang="fr-B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limited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partners</a:t>
            </a:r>
            <a:r>
              <a:rPr kumimoji="0" lang="fr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00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C3BB51-1568-40FD-9322-A21B2F1A3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Private</a:t>
            </a:r>
            <a:r>
              <a:rPr lang="fr-BE" dirty="0"/>
              <a:t> </a:t>
            </a:r>
            <a:r>
              <a:rPr lang="fr-BE" dirty="0" err="1"/>
              <a:t>equity</a:t>
            </a:r>
            <a:r>
              <a:rPr lang="fr-BE" dirty="0"/>
              <a:t> performances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CC7ED0-8C1C-44FB-9173-04206437A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No transaction </a:t>
            </a:r>
            <a:r>
              <a:rPr lang="fr-BE" dirty="0" err="1"/>
              <a:t>based</a:t>
            </a:r>
            <a:r>
              <a:rPr lang="fr-BE" dirty="0"/>
              <a:t> </a:t>
            </a:r>
            <a:r>
              <a:rPr lang="fr-BE" dirty="0" err="1"/>
              <a:t>prices</a:t>
            </a:r>
            <a:r>
              <a:rPr lang="fr-BE" dirty="0"/>
              <a:t> as </a:t>
            </a:r>
            <a:r>
              <a:rPr lang="fr-BE" dirty="0" err="1"/>
              <a:t>liquid</a:t>
            </a:r>
            <a:r>
              <a:rPr lang="fr-BE" dirty="0"/>
              <a:t> assets</a:t>
            </a:r>
          </a:p>
          <a:p>
            <a:r>
              <a:rPr lang="fr-BE" dirty="0" err="1"/>
              <a:t>Measures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cash </a:t>
            </a:r>
            <a:r>
              <a:rPr lang="fr-BE" dirty="0" err="1"/>
              <a:t>outflow</a:t>
            </a:r>
            <a:r>
              <a:rPr lang="fr-BE" dirty="0"/>
              <a:t> and </a:t>
            </a:r>
            <a:r>
              <a:rPr lang="fr-BE" dirty="0" err="1"/>
              <a:t>inflow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</a:t>
            </a:r>
            <a:r>
              <a:rPr lang="fr-BE" dirty="0" err="1"/>
              <a:t>limited</a:t>
            </a:r>
            <a:r>
              <a:rPr lang="fr-BE" dirty="0"/>
              <a:t> </a:t>
            </a:r>
            <a:r>
              <a:rPr lang="fr-BE" dirty="0" err="1"/>
              <a:t>partners</a:t>
            </a:r>
            <a:endParaRPr lang="fr-BE" dirty="0"/>
          </a:p>
          <a:p>
            <a:r>
              <a:rPr lang="fr-BE" dirty="0"/>
              <a:t>Multiple on </a:t>
            </a:r>
            <a:r>
              <a:rPr lang="fr-BE" dirty="0" err="1"/>
              <a:t>invested</a:t>
            </a:r>
            <a:r>
              <a:rPr lang="fr-BE" dirty="0"/>
              <a:t> capital (MOIC)</a:t>
            </a:r>
          </a:p>
          <a:p>
            <a:r>
              <a:rPr lang="fr-BE" dirty="0" err="1"/>
              <a:t>Internal</a:t>
            </a:r>
            <a:r>
              <a:rPr lang="fr-BE" dirty="0"/>
              <a:t> rate of return (IRR)</a:t>
            </a:r>
          </a:p>
          <a:p>
            <a:pPr marL="457200" lvl="1" indent="0">
              <a:buNone/>
            </a:pP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AF2BAE-823D-458A-AA73-BC9A752425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6</a:t>
            </a:fld>
            <a:r>
              <a:rPr lang="en-US"/>
              <a:t> Edouard Nouvellon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E0F5E86-E2CD-44B5-938F-A64A5DD819F6}"/>
              </a:ext>
            </a:extLst>
          </p:cNvPr>
          <p:cNvCxnSpPr/>
          <p:nvPr/>
        </p:nvCxnSpPr>
        <p:spPr bwMode="auto">
          <a:xfrm>
            <a:off x="525294" y="4289899"/>
            <a:ext cx="787940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93BFCA2-38E9-43F6-A578-077182D8D0F5}"/>
              </a:ext>
            </a:extLst>
          </p:cNvPr>
          <p:cNvSpPr/>
          <p:nvPr/>
        </p:nvSpPr>
        <p:spPr bwMode="auto">
          <a:xfrm>
            <a:off x="3159666" y="4578977"/>
            <a:ext cx="1876678" cy="64474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IRR </a:t>
            </a:r>
            <a:r>
              <a:rPr kumimoji="0" lang="fr-B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starting</a:t>
            </a:r>
            <a:r>
              <a:rPr kumimoji="0" lang="fr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point = capital call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E085D2-83B7-41F2-88E5-24FFC004A1D4}"/>
              </a:ext>
            </a:extLst>
          </p:cNvPr>
          <p:cNvSpPr/>
          <p:nvPr/>
        </p:nvSpPr>
        <p:spPr bwMode="auto">
          <a:xfrm>
            <a:off x="6187554" y="4578977"/>
            <a:ext cx="1876678" cy="6447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IRR </a:t>
            </a:r>
            <a:r>
              <a:rPr kumimoji="0" lang="fr-B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ending</a:t>
            </a:r>
            <a:r>
              <a:rPr kumimoji="0" lang="fr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point = capital back to </a:t>
            </a:r>
            <a:r>
              <a:rPr kumimoji="0" lang="fr-B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limited</a:t>
            </a:r>
            <a:r>
              <a:rPr kumimoji="0" lang="fr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partners</a:t>
            </a:r>
            <a:endParaRPr kumimoji="0" lang="fr-B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2DE504-5CCA-42A0-9861-BAF539B78E67}"/>
              </a:ext>
            </a:extLst>
          </p:cNvPr>
          <p:cNvSpPr/>
          <p:nvPr/>
        </p:nvSpPr>
        <p:spPr bwMode="auto">
          <a:xfrm>
            <a:off x="544748" y="5395312"/>
            <a:ext cx="7519483" cy="64474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IRR </a:t>
            </a:r>
            <a:r>
              <a:rPr kumimoji="0" lang="fr-B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measure</a:t>
            </a:r>
            <a:r>
              <a:rPr kumimoji="0" lang="fr-B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don’t</a:t>
            </a:r>
            <a:r>
              <a:rPr kumimoji="0" lang="fr-B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include</a:t>
            </a:r>
            <a:r>
              <a:rPr kumimoji="0" lang="fr-B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time </a:t>
            </a:r>
            <a:r>
              <a:rPr kumimoji="0" lang="fr-B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between</a:t>
            </a:r>
            <a:r>
              <a:rPr kumimoji="0" lang="fr-B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fr-B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commitment</a:t>
            </a:r>
            <a:r>
              <a:rPr kumimoji="0" lang="fr-B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and capital call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41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6DFA2-B1DA-41D1-99F1-AAF4314AB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Private</a:t>
            </a:r>
            <a:r>
              <a:rPr lang="fr-BE" dirty="0"/>
              <a:t> </a:t>
            </a:r>
            <a:r>
              <a:rPr lang="fr-BE" dirty="0" err="1"/>
              <a:t>equity</a:t>
            </a:r>
            <a:r>
              <a:rPr lang="fr-BE" dirty="0"/>
              <a:t> performances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349751-7366-4AD4-9296-D235EC3FA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Reported</a:t>
            </a:r>
            <a:r>
              <a:rPr lang="fr-BE" dirty="0"/>
              <a:t> IRR by </a:t>
            </a:r>
            <a:r>
              <a:rPr lang="fr-BE" dirty="0" err="1"/>
              <a:t>general</a:t>
            </a:r>
            <a:r>
              <a:rPr lang="fr-BE" dirty="0"/>
              <a:t> </a:t>
            </a:r>
            <a:r>
              <a:rPr lang="fr-BE" dirty="0" err="1"/>
              <a:t>partners</a:t>
            </a:r>
            <a:r>
              <a:rPr lang="fr-BE" dirty="0"/>
              <a:t> close to 10%</a:t>
            </a:r>
          </a:p>
          <a:p>
            <a:r>
              <a:rPr lang="fr-BE" dirty="0"/>
              <a:t>Over performance on public </a:t>
            </a:r>
            <a:r>
              <a:rPr lang="fr-BE" dirty="0" err="1"/>
              <a:t>equities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an open </a:t>
            </a:r>
            <a:r>
              <a:rPr lang="fr-BE" dirty="0" err="1"/>
              <a:t>debate</a:t>
            </a:r>
            <a:endParaRPr lang="fr-BE" dirty="0"/>
          </a:p>
          <a:p>
            <a:r>
              <a:rPr lang="fr-BE" dirty="0"/>
              <a:t>1,75% in 90’s and 1,5% in 2000’s - Kaplan [2015]</a:t>
            </a:r>
          </a:p>
          <a:p>
            <a:r>
              <a:rPr lang="fr-BE" dirty="0" err="1"/>
              <a:t>Liquidity</a:t>
            </a:r>
            <a:r>
              <a:rPr lang="fr-BE" dirty="0"/>
              <a:t> and </a:t>
            </a:r>
            <a:r>
              <a:rPr lang="fr-BE" dirty="0" err="1"/>
              <a:t>risk</a:t>
            </a:r>
            <a:r>
              <a:rPr lang="fr-BE" dirty="0"/>
              <a:t> premium </a:t>
            </a:r>
            <a:r>
              <a:rPr lang="fr-BE" dirty="0" err="1"/>
              <a:t>required</a:t>
            </a:r>
            <a:r>
              <a:rPr lang="fr-BE" dirty="0"/>
              <a:t> for </a:t>
            </a:r>
            <a:r>
              <a:rPr lang="fr-BE" dirty="0" err="1"/>
              <a:t>risk</a:t>
            </a:r>
            <a:r>
              <a:rPr lang="fr-BE" dirty="0"/>
              <a:t> and </a:t>
            </a:r>
            <a:r>
              <a:rPr lang="fr-BE" dirty="0" err="1"/>
              <a:t>illliquidity</a:t>
            </a:r>
            <a:r>
              <a:rPr lang="fr-BE" dirty="0"/>
              <a:t> over </a:t>
            </a:r>
            <a:r>
              <a:rPr lang="fr-BE" dirty="0" err="1"/>
              <a:t>listed</a:t>
            </a:r>
            <a:r>
              <a:rPr lang="fr-BE" dirty="0"/>
              <a:t> </a:t>
            </a:r>
            <a:r>
              <a:rPr lang="fr-BE" dirty="0" err="1"/>
              <a:t>equities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widely</a:t>
            </a:r>
            <a:r>
              <a:rPr lang="fr-BE" dirty="0"/>
              <a:t> </a:t>
            </a:r>
            <a:r>
              <a:rPr lang="fr-BE" dirty="0" err="1"/>
              <a:t>considered</a:t>
            </a:r>
            <a:r>
              <a:rPr lang="fr-BE" dirty="0"/>
              <a:t> to 3 %</a:t>
            </a:r>
          </a:p>
          <a:p>
            <a:r>
              <a:rPr lang="fr-BE" dirty="0" err="1"/>
              <a:t>Existing</a:t>
            </a:r>
            <a:r>
              <a:rPr lang="fr-BE" dirty="0"/>
              <a:t> </a:t>
            </a:r>
            <a:r>
              <a:rPr lang="fr-BE" dirty="0" err="1"/>
              <a:t>literature</a:t>
            </a:r>
            <a:r>
              <a:rPr lang="fr-BE" dirty="0"/>
              <a:t> </a:t>
            </a:r>
            <a:r>
              <a:rPr lang="fr-BE" dirty="0" err="1"/>
              <a:t>mainly</a:t>
            </a:r>
            <a:r>
              <a:rPr lang="fr-BE" dirty="0"/>
              <a:t> focus on </a:t>
            </a:r>
            <a:r>
              <a:rPr lang="fr-BE" dirty="0" err="1"/>
              <a:t>this</a:t>
            </a:r>
            <a:r>
              <a:rPr lang="fr-BE" dirty="0"/>
              <a:t> performance </a:t>
            </a:r>
            <a:r>
              <a:rPr lang="fr-BE" dirty="0" err="1"/>
              <a:t>taken</a:t>
            </a:r>
            <a:r>
              <a:rPr lang="fr-BE" dirty="0"/>
              <a:t> the IRR as </a:t>
            </a:r>
            <a:r>
              <a:rPr lang="fr-BE" dirty="0" err="1"/>
              <a:t>given</a:t>
            </a:r>
            <a:r>
              <a:rPr lang="fr-BE" dirty="0"/>
              <a:t> by General </a:t>
            </a:r>
            <a:r>
              <a:rPr lang="fr-BE" dirty="0" err="1"/>
              <a:t>Partners</a:t>
            </a:r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C6C6F5-6840-4490-9EFF-69909D81A4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7</a:t>
            </a:fld>
            <a:r>
              <a:rPr lang="en-US"/>
              <a:t> Edouard Nouvellon</a:t>
            </a:r>
          </a:p>
        </p:txBody>
      </p:sp>
    </p:spTree>
    <p:extLst>
      <p:ext uri="{BB962C8B-B14F-4D97-AF65-F5344CB8AC3E}">
        <p14:creationId xmlns:p14="http://schemas.microsoft.com/office/powerpoint/2010/main" val="218837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BBAE6C-90CF-42B7-AD85-ADB5531ED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Research</a:t>
            </a:r>
            <a:r>
              <a:rPr lang="fr-BE" dirty="0"/>
              <a:t> question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43B0DD-CB2D-4937-8ECC-9506A95EC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Ultimate</a:t>
            </a:r>
            <a:r>
              <a:rPr lang="fr-BE" dirty="0"/>
              <a:t> performance to the </a:t>
            </a:r>
            <a:r>
              <a:rPr lang="fr-BE" dirty="0" err="1"/>
              <a:t>investors</a:t>
            </a:r>
            <a:r>
              <a:rPr lang="fr-BE" dirty="0"/>
              <a:t> </a:t>
            </a:r>
            <a:r>
              <a:rPr lang="fr-BE" dirty="0" err="1"/>
              <a:t>should</a:t>
            </a:r>
            <a:r>
              <a:rPr lang="fr-BE" dirty="0"/>
              <a:t> </a:t>
            </a:r>
            <a:r>
              <a:rPr lang="fr-BE" dirty="0" err="1"/>
              <a:t>take</a:t>
            </a:r>
            <a:r>
              <a:rPr lang="fr-BE" dirty="0"/>
              <a:t> </a:t>
            </a:r>
            <a:r>
              <a:rPr lang="fr-BE" dirty="0" err="1"/>
              <a:t>into</a:t>
            </a:r>
            <a:r>
              <a:rPr lang="fr-BE" dirty="0"/>
              <a:t> </a:t>
            </a:r>
            <a:r>
              <a:rPr lang="fr-BE" dirty="0" err="1"/>
              <a:t>account</a:t>
            </a:r>
            <a:r>
              <a:rPr lang="fr-BE" dirty="0"/>
              <a:t> the </a:t>
            </a:r>
            <a:r>
              <a:rPr lang="fr-BE" dirty="0" err="1"/>
              <a:t>commited</a:t>
            </a:r>
            <a:r>
              <a:rPr lang="fr-BE" dirty="0"/>
              <a:t> but </a:t>
            </a:r>
            <a:r>
              <a:rPr lang="fr-BE" dirty="0" err="1"/>
              <a:t>univested</a:t>
            </a:r>
            <a:r>
              <a:rPr lang="fr-BE" dirty="0"/>
              <a:t> </a:t>
            </a:r>
            <a:r>
              <a:rPr lang="fr-BE" dirty="0" err="1"/>
              <a:t>period</a:t>
            </a:r>
            <a:r>
              <a:rPr lang="fr-BE" dirty="0"/>
              <a:t> on </a:t>
            </a:r>
            <a:r>
              <a:rPr lang="fr-BE" dirty="0" err="1"/>
              <a:t>which</a:t>
            </a:r>
            <a:r>
              <a:rPr lang="fr-BE" dirty="0"/>
              <a:t> the return </a:t>
            </a:r>
            <a:r>
              <a:rPr lang="fr-BE" dirty="0" err="1"/>
              <a:t>is</a:t>
            </a:r>
            <a:r>
              <a:rPr lang="fr-BE" dirty="0"/>
              <a:t> not the </a:t>
            </a:r>
            <a:r>
              <a:rPr lang="fr-BE" dirty="0" err="1"/>
              <a:t>same</a:t>
            </a:r>
            <a:endParaRPr lang="fr-BE" dirty="0"/>
          </a:p>
          <a:p>
            <a:r>
              <a:rPr lang="fr-BE" dirty="0"/>
              <a:t>Opportunity </a:t>
            </a:r>
            <a:r>
              <a:rPr lang="fr-BE" dirty="0" err="1"/>
              <a:t>cost</a:t>
            </a:r>
            <a:r>
              <a:rPr lang="fr-BE" dirty="0"/>
              <a:t> of the cash </a:t>
            </a:r>
            <a:r>
              <a:rPr lang="fr-BE" dirty="0" err="1"/>
              <a:t>commited</a:t>
            </a:r>
            <a:r>
              <a:rPr lang="fr-BE" dirty="0"/>
              <a:t> but not </a:t>
            </a:r>
            <a:r>
              <a:rPr lang="fr-BE" dirty="0" err="1"/>
              <a:t>called</a:t>
            </a:r>
            <a:r>
              <a:rPr lang="fr-BE" dirty="0"/>
              <a:t> </a:t>
            </a:r>
            <a:r>
              <a:rPr lang="fr-BE" dirty="0" err="1"/>
              <a:t>yet</a:t>
            </a:r>
            <a:endParaRPr lang="fr-BE" dirty="0"/>
          </a:p>
          <a:p>
            <a:r>
              <a:rPr lang="fr-BE" dirty="0"/>
              <a:t>This </a:t>
            </a:r>
            <a:r>
              <a:rPr lang="fr-BE" dirty="0" err="1"/>
              <a:t>opportunity</a:t>
            </a:r>
            <a:r>
              <a:rPr lang="fr-BE" dirty="0"/>
              <a:t> </a:t>
            </a:r>
            <a:r>
              <a:rPr lang="fr-BE" dirty="0" err="1"/>
              <a:t>cost</a:t>
            </a:r>
            <a:r>
              <a:rPr lang="fr-BE" dirty="0"/>
              <a:t> </a:t>
            </a:r>
            <a:r>
              <a:rPr lang="fr-BE" dirty="0" err="1"/>
              <a:t>depends</a:t>
            </a:r>
            <a:endParaRPr lang="fr-BE" dirty="0"/>
          </a:p>
          <a:p>
            <a:pPr lvl="1"/>
            <a:r>
              <a:rPr lang="fr-BE" dirty="0"/>
              <a:t>On the </a:t>
            </a:r>
            <a:r>
              <a:rPr lang="fr-BE" dirty="0" err="1"/>
              <a:t>shape</a:t>
            </a:r>
            <a:r>
              <a:rPr lang="fr-BE" dirty="0"/>
              <a:t> of the capital call</a:t>
            </a:r>
          </a:p>
          <a:p>
            <a:pPr lvl="1"/>
            <a:r>
              <a:rPr lang="fr-BE" dirty="0"/>
              <a:t>On the return </a:t>
            </a:r>
            <a:r>
              <a:rPr lang="fr-BE" dirty="0" err="1"/>
              <a:t>during</a:t>
            </a:r>
            <a:r>
              <a:rPr lang="fr-BE" dirty="0"/>
              <a:t> the </a:t>
            </a:r>
            <a:r>
              <a:rPr lang="fr-BE" dirty="0" err="1"/>
              <a:t>period</a:t>
            </a:r>
            <a:r>
              <a:rPr lang="fr-BE" dirty="0"/>
              <a:t> </a:t>
            </a:r>
            <a:r>
              <a:rPr lang="fr-BE" dirty="0" err="1"/>
              <a:t>before</a:t>
            </a:r>
            <a:r>
              <a:rPr lang="fr-BE" dirty="0"/>
              <a:t> capital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called</a:t>
            </a:r>
            <a:endParaRPr lang="fr-BE" dirty="0"/>
          </a:p>
          <a:p>
            <a:pPr lvl="1"/>
            <a:r>
              <a:rPr lang="fr-BE" dirty="0"/>
              <a:t>This return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usually</a:t>
            </a:r>
            <a:r>
              <a:rPr lang="fr-BE" dirty="0"/>
              <a:t> the </a:t>
            </a:r>
            <a:r>
              <a:rPr lang="fr-BE" dirty="0" err="1"/>
              <a:t>risk</a:t>
            </a:r>
            <a:r>
              <a:rPr lang="fr-BE" dirty="0"/>
              <a:t> free rate in </a:t>
            </a:r>
            <a:r>
              <a:rPr lang="fr-BE" dirty="0" err="1"/>
              <a:t>order</a:t>
            </a:r>
            <a:r>
              <a:rPr lang="fr-BE" dirty="0"/>
              <a:t> to </a:t>
            </a:r>
            <a:r>
              <a:rPr lang="fr-BE" dirty="0" err="1"/>
              <a:t>avoid</a:t>
            </a:r>
            <a:r>
              <a:rPr lang="fr-BE" dirty="0"/>
              <a:t> </a:t>
            </a:r>
            <a:r>
              <a:rPr lang="fr-BE" dirty="0" err="1"/>
              <a:t>market</a:t>
            </a:r>
            <a:r>
              <a:rPr lang="fr-BE" dirty="0"/>
              <a:t> and </a:t>
            </a:r>
            <a:r>
              <a:rPr lang="fr-BE" dirty="0" err="1"/>
              <a:t>liquidity</a:t>
            </a:r>
            <a:r>
              <a:rPr lang="fr-BE" dirty="0"/>
              <a:t> </a:t>
            </a:r>
            <a:r>
              <a:rPr lang="fr-BE" dirty="0" err="1"/>
              <a:t>risks</a:t>
            </a:r>
            <a:endParaRPr lang="fr-BE" dirty="0"/>
          </a:p>
          <a:p>
            <a:pPr lvl="1"/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875B10-5FD9-4316-B8B1-355D0BDA09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8</a:t>
            </a:fld>
            <a:r>
              <a:rPr lang="en-US"/>
              <a:t> Edouard Nouvellon</a:t>
            </a:r>
          </a:p>
        </p:txBody>
      </p:sp>
    </p:spTree>
    <p:extLst>
      <p:ext uri="{BB962C8B-B14F-4D97-AF65-F5344CB8AC3E}">
        <p14:creationId xmlns:p14="http://schemas.microsoft.com/office/powerpoint/2010/main" val="459770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3F216-6723-4683-BAE5-144FD0B9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J </a:t>
            </a:r>
            <a:r>
              <a:rPr lang="fr-BE" dirty="0" err="1"/>
              <a:t>curve</a:t>
            </a:r>
            <a:r>
              <a:rPr lang="fr-BE" dirty="0"/>
              <a:t> and IRR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1E163F-50F4-4185-B032-4236CE8DD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J </a:t>
            </a:r>
            <a:r>
              <a:rPr lang="fr-BE" dirty="0" err="1"/>
              <a:t>curve</a:t>
            </a:r>
            <a:r>
              <a:rPr lang="fr-BE" dirty="0"/>
              <a:t> </a:t>
            </a:r>
            <a:r>
              <a:rPr lang="fr-BE" dirty="0" err="1"/>
              <a:t>represents</a:t>
            </a:r>
            <a:r>
              <a:rPr lang="fr-BE" dirty="0"/>
              <a:t> the </a:t>
            </a:r>
            <a:r>
              <a:rPr lang="fr-BE" dirty="0" err="1"/>
              <a:t>investor’s</a:t>
            </a:r>
            <a:r>
              <a:rPr lang="fr-BE" dirty="0"/>
              <a:t> cash flow </a:t>
            </a:r>
            <a:r>
              <a:rPr lang="fr-BE" dirty="0" err="1"/>
              <a:t>shape</a:t>
            </a:r>
            <a:r>
              <a:rPr lang="fr-BE" dirty="0"/>
              <a:t> in % of </a:t>
            </a:r>
            <a:r>
              <a:rPr lang="fr-BE" dirty="0" err="1"/>
              <a:t>commited</a:t>
            </a:r>
            <a:r>
              <a:rPr lang="fr-BE" dirty="0"/>
              <a:t> capital </a:t>
            </a:r>
          </a:p>
          <a:p>
            <a:r>
              <a:rPr lang="fr-BE" dirty="0" err="1"/>
              <a:t>Entire</a:t>
            </a:r>
            <a:r>
              <a:rPr lang="fr-BE" dirty="0"/>
              <a:t> J </a:t>
            </a:r>
            <a:r>
              <a:rPr lang="fr-BE" dirty="0" err="1"/>
              <a:t>curve</a:t>
            </a:r>
            <a:r>
              <a:rPr lang="fr-BE" dirty="0"/>
              <a:t> </a:t>
            </a:r>
            <a:r>
              <a:rPr lang="fr-BE" dirty="0" err="1"/>
              <a:t>known</a:t>
            </a:r>
            <a:r>
              <a:rPr lang="fr-BE" dirty="0"/>
              <a:t> a posteriori </a:t>
            </a:r>
            <a:r>
              <a:rPr lang="fr-BE" dirty="0" err="1"/>
              <a:t>after</a:t>
            </a:r>
            <a:r>
              <a:rPr lang="fr-BE" dirty="0"/>
              <a:t> exits </a:t>
            </a:r>
            <a:r>
              <a:rPr lang="fr-BE" dirty="0" err="1"/>
              <a:t>realized</a:t>
            </a:r>
            <a:r>
              <a:rPr lang="fr-BE" dirty="0"/>
              <a:t> by the </a:t>
            </a:r>
            <a:r>
              <a:rPr lang="fr-BE" dirty="0" err="1"/>
              <a:t>general</a:t>
            </a:r>
            <a:r>
              <a:rPr lang="fr-BE" dirty="0"/>
              <a:t> </a:t>
            </a:r>
            <a:r>
              <a:rPr lang="fr-BE" dirty="0" err="1"/>
              <a:t>partner</a:t>
            </a:r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BC9DB7-C31E-49B1-BCD7-6DEA235456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62F58-6308-468E-9E12-4920CDF61ECF}" type="slidenum">
              <a:rPr lang="en-US" smtClean="0"/>
              <a:pPr>
                <a:defRPr/>
              </a:pPr>
              <a:t>9</a:t>
            </a:fld>
            <a:r>
              <a:rPr lang="en-US"/>
              <a:t> Edouard Nouvellon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5CB922-FB20-445C-B0B3-1FA040705B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3156646"/>
            <a:ext cx="6450411" cy="9581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3675201E-D307-47FC-8B88-92FF9D263A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7810934"/>
              </p:ext>
            </p:extLst>
          </p:nvPr>
        </p:nvGraphicFramePr>
        <p:xfrm>
          <a:off x="1241795" y="4182386"/>
          <a:ext cx="3794549" cy="2180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8AE7DE1-3906-41CC-B4A6-596DD47946F1}"/>
              </a:ext>
            </a:extLst>
          </p:cNvPr>
          <p:cNvSpPr/>
          <p:nvPr/>
        </p:nvSpPr>
        <p:spPr bwMode="auto">
          <a:xfrm>
            <a:off x="5098920" y="4575797"/>
            <a:ext cx="3794548" cy="122188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Multiple on </a:t>
            </a:r>
            <a:r>
              <a:rPr kumimoji="0" lang="fr-BE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investment</a:t>
            </a: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capital = </a:t>
            </a:r>
            <a:r>
              <a:rPr lang="fr-BE" sz="1400" dirty="0"/>
              <a:t>150%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IRR</a:t>
            </a:r>
            <a:r>
              <a:rPr lang="fr-BE" sz="1400" dirty="0"/>
              <a:t> = </a:t>
            </a:r>
            <a:r>
              <a:rPr kumimoji="0" lang="fr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10</a:t>
            </a:r>
            <a:r>
              <a:rPr lang="fr-BE" sz="1400" dirty="0"/>
              <a:t>%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BE" sz="1400" dirty="0"/>
              <a:t>In line </a:t>
            </a:r>
            <a:r>
              <a:rPr lang="fr-BE" sz="1400" dirty="0" err="1"/>
              <a:t>with</a:t>
            </a:r>
            <a:r>
              <a:rPr lang="fr-BE" sz="1400" dirty="0"/>
              <a:t> 3% </a:t>
            </a:r>
            <a:r>
              <a:rPr lang="fr-BE" sz="1400" dirty="0" err="1"/>
              <a:t>risk</a:t>
            </a:r>
            <a:r>
              <a:rPr lang="fr-BE" sz="1400" dirty="0"/>
              <a:t> premium on </a:t>
            </a:r>
            <a:r>
              <a:rPr lang="fr-BE" sz="1400" dirty="0" err="1"/>
              <a:t>listed</a:t>
            </a:r>
            <a:r>
              <a:rPr lang="fr-BE" sz="1400" dirty="0"/>
              <a:t> </a:t>
            </a:r>
            <a:r>
              <a:rPr lang="fr-BE" sz="1400" dirty="0" err="1"/>
              <a:t>equities</a:t>
            </a:r>
            <a:endParaRPr kumimoji="0" lang="fr-B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61463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du CEB">
  <a:themeElements>
    <a:clrScheme name="template SBS 2005-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 SBS 2005-2006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SBS 2005-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SBS 2005-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SBS 2005-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SBS 2005-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SBS 2005-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SBS 2005-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SBS 2005-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SBS 2005-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SBS 2005-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SBS 2005-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SBS 2005-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SBS 2005-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mplate SBS 2005-2006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 CEB</Template>
  <TotalTime>3296</TotalTime>
  <Words>839</Words>
  <Application>Microsoft Office PowerPoint</Application>
  <PresentationFormat>Affichage à l'écran (4:3)</PresentationFormat>
  <Paragraphs>156</Paragraphs>
  <Slides>17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0" baseType="lpstr">
      <vt:lpstr>Arial</vt:lpstr>
      <vt:lpstr>Century</vt:lpstr>
      <vt:lpstr>Powerpoint du CEB</vt:lpstr>
      <vt:lpstr>Private equity performance and asset allocation: impact of low rates and the J curve of cash flows </vt:lpstr>
      <vt:lpstr>Outline</vt:lpstr>
      <vt:lpstr>Introduction</vt:lpstr>
      <vt:lpstr>Private equity investing</vt:lpstr>
      <vt:lpstr>Private equity investing</vt:lpstr>
      <vt:lpstr>Private equity performances</vt:lpstr>
      <vt:lpstr>Private equity performances</vt:lpstr>
      <vt:lpstr>Research question</vt:lpstr>
      <vt:lpstr>J curve and IRR</vt:lpstr>
      <vt:lpstr>J curve and IRR</vt:lpstr>
      <vt:lpstr>Deposit rate impact on IRR for one J Curve</vt:lpstr>
      <vt:lpstr>Deposit rate impact on IRR for one J Curve</vt:lpstr>
      <vt:lpstr>Combined J curve shape and deposit rate</vt:lpstr>
      <vt:lpstr>Combined J curve shape and deposit rate</vt:lpstr>
      <vt:lpstr>Combined J curve shape and deposit rate</vt:lpstr>
      <vt:lpstr>Combined J curve shape and deposit rate</vt:lpstr>
      <vt:lpstr>Conclusion / Extension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Aafrae Hassouni</dc:creator>
  <cp:lastModifiedBy>Edouard Nouvellon</cp:lastModifiedBy>
  <cp:revision>139</cp:revision>
  <cp:lastPrinted>2017-04-27T08:42:49Z</cp:lastPrinted>
  <dcterms:created xsi:type="dcterms:W3CDTF">2016-03-01T21:09:40Z</dcterms:created>
  <dcterms:modified xsi:type="dcterms:W3CDTF">2019-03-18T15:30:17Z</dcterms:modified>
</cp:coreProperties>
</file>